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sldIdLst>
    <p:sldId id="256" r:id="rId2"/>
    <p:sldId id="258" r:id="rId3"/>
    <p:sldId id="259" r:id="rId4"/>
    <p:sldId id="260" r:id="rId5"/>
    <p:sldId id="265" r:id="rId6"/>
    <p:sldId id="266" r:id="rId7"/>
    <p:sldId id="267" r:id="rId8"/>
    <p:sldId id="268" r:id="rId9"/>
    <p:sldId id="262" r:id="rId10"/>
    <p:sldId id="269" r:id="rId11"/>
    <p:sldId id="270" r:id="rId12"/>
    <p:sldId id="271" r:id="rId13"/>
    <p:sldId id="272" r:id="rId14"/>
    <p:sldId id="263" r:id="rId15"/>
    <p:sldId id="273" r:id="rId16"/>
    <p:sldId id="274" r:id="rId17"/>
    <p:sldId id="275" r:id="rId18"/>
    <p:sldId id="279" r:id="rId19"/>
    <p:sldId id="264" r:id="rId20"/>
    <p:sldId id="277" r:id="rId21"/>
    <p:sldId id="278" r:id="rId22"/>
    <p:sldId id="276" r:id="rId23"/>
    <p:sldId id="261" r:id="rId24"/>
    <p:sldId id="280" r:id="rId25"/>
    <p:sldId id="304" r:id="rId26"/>
    <p:sldId id="305" r:id="rId27"/>
    <p:sldId id="306" r:id="rId2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581" autoAdjust="0"/>
    <p:restoredTop sz="96408" autoAdjust="0"/>
  </p:normalViewPr>
  <p:slideViewPr>
    <p:cSldViewPr snapToGrid="0">
      <p:cViewPr varScale="1">
        <p:scale>
          <a:sx n="82" d="100"/>
          <a:sy n="82" d="100"/>
        </p:scale>
        <p:origin x="600" y="77"/>
      </p:cViewPr>
      <p:guideLst>
        <p:guide orient="horz" pos="2160"/>
        <p:guide pos="3840"/>
      </p:guideLst>
    </p:cSldViewPr>
  </p:slideViewPr>
  <p:notesTextViewPr>
    <p:cViewPr>
      <p:scale>
        <a:sx n="1" d="1"/>
        <a:sy n="1" d="1"/>
      </p:scale>
      <p:origin x="0" y="0"/>
    </p:cViewPr>
  </p:notesTextViewPr>
  <p:sorterViewPr>
    <p:cViewPr>
      <p:scale>
        <a:sx n="100" d="100"/>
        <a:sy n="100" d="100"/>
      </p:scale>
      <p:origin x="0" y="-583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pPr/>
              <a:t>2020/5/25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pPr/>
              <a:t>‹#›</a:t>
            </a:fld>
            <a:endParaRPr lang="zh-CN" altLang="en-US"/>
          </a:p>
        </p:txBody>
      </p:sp>
    </p:spTree>
    <p:extLst>
      <p:ext uri="{BB962C8B-B14F-4D97-AF65-F5344CB8AC3E}">
        <p14:creationId xmlns:p14="http://schemas.microsoft.com/office/powerpoint/2010/main" val="3820925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en-US" altLang="zh-CN" dirty="0"/>
          </a:p>
        </p:txBody>
      </p:sp>
    </p:spTree>
    <p:extLst>
      <p:ext uri="{BB962C8B-B14F-4D97-AF65-F5344CB8AC3E}">
        <p14:creationId xmlns:p14="http://schemas.microsoft.com/office/powerpoint/2010/main" val="13609721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en-US" altLang="zh-CN" dirty="0"/>
          </a:p>
        </p:txBody>
      </p:sp>
    </p:spTree>
    <p:extLst>
      <p:ext uri="{BB962C8B-B14F-4D97-AF65-F5344CB8AC3E}">
        <p14:creationId xmlns:p14="http://schemas.microsoft.com/office/powerpoint/2010/main" val="1354880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A9AF5DF9-55DF-4572-B1FC-9FA3E65D7A01}" type="datetimeFigureOut">
              <a:rPr lang="zh-CN" altLang="en-US" smtClean="0"/>
              <a:pPr/>
              <a:t>2020/5/25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1E8CAC2-D68C-48DB-93FC-5D7A4AD42D0E}"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9AF5DF9-55DF-4572-B1FC-9FA3E65D7A01}" type="datetimeFigureOut">
              <a:rPr lang="zh-CN" altLang="en-US" smtClean="0"/>
              <a:pPr/>
              <a:t>2020/5/25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1E8CAC2-D68C-48DB-93FC-5D7A4AD42D0E}"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9AF5DF9-55DF-4572-B1FC-9FA3E65D7A01}" type="datetimeFigureOut">
              <a:rPr lang="zh-CN" altLang="en-US" smtClean="0"/>
              <a:pPr/>
              <a:t>2020/5/25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1E8CAC2-D68C-48DB-93FC-5D7A4AD42D0E}" type="slidenum">
              <a:rPr lang="zh-CN" altLang="en-US" smtClean="0"/>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zh-CN" sz="1400" dirty="0">
                <a:solidFill>
                  <a:schemeClr val="bg1"/>
                </a:solidFill>
                <a:latin typeface="Arial" pitchFamily="34" charset="0"/>
                <a:cs typeface="Arial" pitchFamily="34" charset="0"/>
              </a:rPr>
              <a:t>www.freeppt7.com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3242149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9AF5DF9-55DF-4572-B1FC-9FA3E65D7A01}" type="datetimeFigureOut">
              <a:rPr lang="zh-CN" altLang="en-US" smtClean="0"/>
              <a:pPr/>
              <a:t>2020/5/25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1E8CAC2-D68C-48DB-93FC-5D7A4AD42D0E}"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A9AF5DF9-55DF-4572-B1FC-9FA3E65D7A01}" type="datetimeFigureOut">
              <a:rPr lang="zh-CN" altLang="en-US" smtClean="0"/>
              <a:pPr/>
              <a:t>2020/5/25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1E8CAC2-D68C-48DB-93FC-5D7A4AD42D0E}"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A9AF5DF9-55DF-4572-B1FC-9FA3E65D7A01}" type="datetimeFigureOut">
              <a:rPr lang="zh-CN" altLang="en-US" smtClean="0"/>
              <a:pPr/>
              <a:t>2020/5/25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1E8CAC2-D68C-48DB-93FC-5D7A4AD42D0E}"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A9AF5DF9-55DF-4572-B1FC-9FA3E65D7A01}" type="datetimeFigureOut">
              <a:rPr lang="zh-CN" altLang="en-US" smtClean="0"/>
              <a:pPr/>
              <a:t>2020/5/25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F1E8CAC2-D68C-48DB-93FC-5D7A4AD42D0E}"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A9AF5DF9-55DF-4572-B1FC-9FA3E65D7A01}" type="datetimeFigureOut">
              <a:rPr lang="zh-CN" altLang="en-US" smtClean="0"/>
              <a:pPr/>
              <a:t>2020/5/25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1E8CAC2-D68C-48DB-93FC-5D7A4AD42D0E}"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9AF5DF9-55DF-4572-B1FC-9FA3E65D7A01}" type="datetimeFigureOut">
              <a:rPr lang="zh-CN" altLang="en-US" smtClean="0"/>
              <a:pPr/>
              <a:t>2020/5/25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1E8CAC2-D68C-48DB-93FC-5D7A4AD42D0E}"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A9AF5DF9-55DF-4572-B1FC-9FA3E65D7A01}" type="datetimeFigureOut">
              <a:rPr lang="zh-CN" altLang="en-US" smtClean="0"/>
              <a:pPr/>
              <a:t>2020/5/25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1E8CAC2-D68C-48DB-93FC-5D7A4AD42D0E}"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A9AF5DF9-55DF-4572-B1FC-9FA3E65D7A01}" type="datetimeFigureOut">
              <a:rPr lang="zh-CN" altLang="en-US" smtClean="0"/>
              <a:pPr/>
              <a:t>2020/5/25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1E8CAC2-D68C-48DB-93FC-5D7A4AD42D0E}"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AF5DF9-55DF-4572-B1FC-9FA3E65D7A01}" type="datetimeFigureOut">
              <a:rPr lang="zh-CN" altLang="en-US" smtClean="0"/>
              <a:pPr/>
              <a:t>2020/5/25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E8CAC2-D68C-48DB-93FC-5D7A4AD42D0E}"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s://www.freeppt7.com/"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3276" y="2250831"/>
            <a:ext cx="7538449" cy="4607168"/>
          </a:xfrm>
          <a:prstGeom prst="rect">
            <a:avLst/>
          </a:prstGeom>
        </p:spPr>
      </p:pic>
      <p:sp>
        <p:nvSpPr>
          <p:cNvPr id="7" name="矩形 23"/>
          <p:cNvSpPr>
            <a:spLocks noChangeArrowheads="1"/>
          </p:cNvSpPr>
          <p:nvPr/>
        </p:nvSpPr>
        <p:spPr bwMode="auto">
          <a:xfrm>
            <a:off x="2663597" y="2250831"/>
            <a:ext cx="7538449" cy="1656415"/>
          </a:xfrm>
          <a:prstGeom prst="rect">
            <a:avLst/>
          </a:prstGeom>
          <a:noFill/>
          <a:ln>
            <a:noFill/>
          </a:ln>
        </p:spPr>
        <p:txBody>
          <a:bodyPr wrap="square">
            <a:spAutoFit/>
          </a:bodyPr>
          <a:lstStyle/>
          <a:p>
            <a:pPr>
              <a:lnSpc>
                <a:spcPct val="150000"/>
              </a:lnSpc>
            </a:pPr>
            <a:r>
              <a:rPr lang="en-US" altLang="zh-CN" sz="3600" dirty="0">
                <a:latin typeface="方正清刻本悦宋简体" panose="02000000000000000000" pitchFamily="2" charset="-122"/>
                <a:ea typeface="方正清刻本悦宋简体" panose="02000000000000000000" pitchFamily="2" charset="-122"/>
              </a:rPr>
              <a:t> A bright and fresh </a:t>
            </a:r>
            <a:r>
              <a:rPr lang="en-US" altLang="zh-CN" sz="3600" dirty="0" err="1">
                <a:latin typeface="方正清刻本悦宋简体" panose="02000000000000000000" pitchFamily="2" charset="-122"/>
                <a:ea typeface="方正清刻本悦宋简体" panose="02000000000000000000" pitchFamily="2" charset="-122"/>
              </a:rPr>
              <a:t>chinese</a:t>
            </a:r>
            <a:r>
              <a:rPr lang="en-US" altLang="zh-CN" sz="3600" dirty="0">
                <a:latin typeface="方正清刻本悦宋简体" panose="02000000000000000000" pitchFamily="2" charset="-122"/>
                <a:ea typeface="方正清刻本悦宋简体" panose="02000000000000000000" pitchFamily="2" charset="-122"/>
              </a:rPr>
              <a:t> style</a:t>
            </a:r>
          </a:p>
          <a:p>
            <a:pPr algn="ctr">
              <a:lnSpc>
                <a:spcPct val="150000"/>
              </a:lnSpc>
            </a:pPr>
            <a:r>
              <a:rPr lang="en-US" altLang="zh-CN" sz="3600" dirty="0">
                <a:latin typeface="方正清刻本悦宋简体" panose="02000000000000000000" pitchFamily="2" charset="-122"/>
                <a:ea typeface="方正清刻本悦宋简体" panose="02000000000000000000" pitchFamily="2" charset="-122"/>
              </a:rPr>
              <a:t>POWERPOINT TEMPLATES </a:t>
            </a:r>
          </a:p>
        </p:txBody>
      </p:sp>
      <p:pic>
        <p:nvPicPr>
          <p:cNvPr id="9" name="图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5231" y="-469859"/>
            <a:ext cx="4955593" cy="3370778"/>
          </a:xfrm>
          <a:prstGeom prst="rect">
            <a:avLst/>
          </a:prstGeom>
        </p:spPr>
      </p:pic>
      <p:sp>
        <p:nvSpPr>
          <p:cNvPr id="8" name="文本框 7"/>
          <p:cNvSpPr txBox="1"/>
          <p:nvPr/>
        </p:nvSpPr>
        <p:spPr>
          <a:xfrm rot="5400000">
            <a:off x="5917178" y="2874475"/>
            <a:ext cx="553998" cy="3081802"/>
          </a:xfrm>
          <a:prstGeom prst="rect">
            <a:avLst/>
          </a:prstGeom>
          <a:solidFill>
            <a:schemeClr val="bg1"/>
          </a:solidFill>
          <a:effectLst>
            <a:outerShdw blurRad="50800" dist="25400" dir="5400000" sx="101000" sy="101000" algn="ctr" rotWithShape="0">
              <a:srgbClr val="000000">
                <a:alpha val="43137"/>
              </a:srgbClr>
            </a:outerShdw>
          </a:effectLst>
        </p:spPr>
        <p:txBody>
          <a:bodyPr vert="eaVert" wrap="square" rtlCol="0">
            <a:spAutoFit/>
          </a:bodyPr>
          <a:lstStyle/>
          <a:p>
            <a:pPr algn="ctr"/>
            <a:endParaRPr lang="zh-CN" altLang="en-US" sz="2400" dirty="0">
              <a:latin typeface="华文行楷" panose="02010800040101010101" pitchFamily="2" charset="-122"/>
              <a:ea typeface="华文行楷" panose="02010800040101010101" pitchFamily="2" charset="-122"/>
            </a:endParaRPr>
          </a:p>
        </p:txBody>
      </p:sp>
      <p:sp>
        <p:nvSpPr>
          <p:cNvPr id="10" name="文本框 9"/>
          <p:cNvSpPr txBox="1"/>
          <p:nvPr/>
        </p:nvSpPr>
        <p:spPr>
          <a:xfrm>
            <a:off x="4760069" y="4230710"/>
            <a:ext cx="2888932" cy="369332"/>
          </a:xfrm>
          <a:prstGeom prst="rect">
            <a:avLst/>
          </a:prstGeom>
          <a:noFill/>
        </p:spPr>
        <p:txBody>
          <a:bodyPr wrap="none" rtlCol="0">
            <a:spAutoFit/>
          </a:bodyPr>
          <a:lstStyle/>
          <a:p>
            <a:pPr algn="ctr"/>
            <a:r>
              <a:rPr lang="zh-CN" altLang="en-US" dirty="0"/>
              <a:t>REPORTER: </a:t>
            </a:r>
            <a:r>
              <a:rPr lang="en-US" altLang="zh-CN" dirty="0"/>
              <a:t>FREEPPT7.COM</a:t>
            </a:r>
            <a:endParaRPr lang="zh-CN" altLang="en-US" dirty="0"/>
          </a:p>
        </p:txBody>
      </p:sp>
      <p:sp>
        <p:nvSpPr>
          <p:cNvPr id="11" name="Rounded Rectangle 7">
            <a:extLst>
              <a:ext uri="{FF2B5EF4-FFF2-40B4-BE49-F238E27FC236}">
                <a16:creationId xmlns:a16="http://schemas.microsoft.com/office/drawing/2014/main" id="{8747B34C-F3BE-4E2E-A884-11107824A79A}"/>
              </a:ext>
            </a:extLst>
          </p:cNvPr>
          <p:cNvSpPr/>
          <p:nvPr/>
        </p:nvSpPr>
        <p:spPr>
          <a:xfrm>
            <a:off x="9968879" y="476923"/>
            <a:ext cx="1325057" cy="413563"/>
          </a:xfrm>
          <a:prstGeom prst="roundRect">
            <a:avLst>
              <a:gd name="adj" fmla="val 50000"/>
            </a:avLst>
          </a:prstGeom>
          <a:solidFill>
            <a:schemeClr val="bg1">
              <a:alpha val="0"/>
            </a:schemeClr>
          </a:solidFill>
          <a:ln w="158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dirty="0">
                <a:solidFill>
                  <a:schemeClr val="tx1"/>
                </a:solidFill>
              </a:rPr>
              <a:t>LOGO</a:t>
            </a:r>
            <a:endParaRPr lang="ko-KR" altLang="en-US" sz="2700" dirty="0">
              <a:solidFill>
                <a:schemeClr val="tx1"/>
              </a:solidFill>
            </a:endParaRPr>
          </a:p>
        </p:txBody>
      </p:sp>
      <p:sp>
        <p:nvSpPr>
          <p:cNvPr id="12" name="TextBox 28">
            <a:hlinkClick r:id="rId5"/>
            <a:extLst>
              <a:ext uri="{FF2B5EF4-FFF2-40B4-BE49-F238E27FC236}">
                <a16:creationId xmlns:a16="http://schemas.microsoft.com/office/drawing/2014/main" id="{97526CF3-549B-4F1E-B092-91A54BBE86F7}"/>
              </a:ext>
            </a:extLst>
          </p:cNvPr>
          <p:cNvSpPr txBox="1"/>
          <p:nvPr/>
        </p:nvSpPr>
        <p:spPr>
          <a:xfrm>
            <a:off x="3596927" y="5929609"/>
            <a:ext cx="5194499" cy="246221"/>
          </a:xfrm>
          <a:prstGeom prst="rect">
            <a:avLst/>
          </a:prstGeom>
          <a:noFill/>
        </p:spPr>
        <p:txBody>
          <a:bodyPr wrap="square" rtlCol="0">
            <a:spAutoFit/>
          </a:bodyPr>
          <a:lstStyle/>
          <a:p>
            <a:pPr algn="ctr"/>
            <a:r>
              <a:rPr lang="en-US" altLang="zh-CN" sz="1000" dirty="0">
                <a:cs typeface="Arial" pitchFamily="34" charset="0"/>
                <a:hlinkClick r:id="rId5">
                  <a:extLst>
                    <a:ext uri="{A12FA001-AC4F-418D-AE19-62706E023703}">
                      <ahyp:hlinkClr xmlns:ahyp="http://schemas.microsoft.com/office/drawing/2018/hyperlinkcolor" val="tx"/>
                    </a:ext>
                  </a:extLst>
                </a:hlinkClick>
              </a:rPr>
              <a:t>https://www.freeppt7.com</a:t>
            </a:r>
            <a:endParaRPr lang="ko-KR" altLang="en-US" sz="1000" dirty="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2"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right)">
                                      <p:cBhvr>
                                        <p:cTn id="1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17452" y="717452"/>
            <a:ext cx="10705514" cy="5556739"/>
          </a:xfrm>
          <a:prstGeom prst="rect">
            <a:avLst/>
          </a:prstGeom>
          <a:blipFill>
            <a:blip r:embed="rId2" cstate="print"/>
            <a:stretch>
              <a:fillRect/>
            </a:stretch>
          </a:blipFill>
          <a:ln>
            <a:noFill/>
          </a:ln>
          <a:effectLst>
            <a:outerShdw blurRad="63500" dist="38100" dir="5400000" sx="101000" sy="101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2391" y="2450292"/>
            <a:ext cx="6600575" cy="3821385"/>
          </a:xfrm>
          <a:prstGeom prst="rect">
            <a:avLst/>
          </a:prstGeom>
        </p:spPr>
      </p:pic>
      <p:sp>
        <p:nvSpPr>
          <p:cNvPr id="6" name="文本框 5"/>
          <p:cNvSpPr txBox="1"/>
          <p:nvPr/>
        </p:nvSpPr>
        <p:spPr>
          <a:xfrm>
            <a:off x="3775090" y="2104462"/>
            <a:ext cx="830997" cy="3765862"/>
          </a:xfrm>
          <a:prstGeom prst="rect">
            <a:avLst/>
          </a:prstGeom>
          <a:noFill/>
        </p:spPr>
        <p:txBody>
          <a:bodyPr vert="eaVert" wrap="square" rtlCol="0">
            <a:spAutoFit/>
          </a:bodyPr>
          <a:lstStyle/>
          <a:p>
            <a:r>
              <a:rPr lang="zh-CN" altLang="en-US" sz="1400" kern="0" dirty="0">
                <a:solidFill>
                  <a:srgbClr val="000000">
                    <a:lumMod val="65000"/>
                    <a:lumOff val="35000"/>
                  </a:srgbClr>
                </a:solidFill>
                <a:latin typeface="华文行楷" panose="02010800040101010101" pitchFamily="2" charset="-122"/>
                <a:ea typeface="华文行楷" panose="02010800040101010101" pitchFamily="2" charset="-122"/>
              </a:rPr>
              <a:t>Click to enter the specific text in this column, concise description of the content, this is a concept diagram, please modify according to your specific content.</a:t>
            </a:r>
            <a:endParaRPr lang="en-US" altLang="zh-CN" sz="1400" kern="0" dirty="0">
              <a:solidFill>
                <a:srgbClr val="000000">
                  <a:lumMod val="65000"/>
                  <a:lumOff val="35000"/>
                </a:srgbClr>
              </a:solidFill>
              <a:latin typeface="华文行楷" panose="02010800040101010101" pitchFamily="2" charset="-122"/>
              <a:ea typeface="华文行楷" panose="02010800040101010101" pitchFamily="2" charset="-122"/>
            </a:endParaRPr>
          </a:p>
        </p:txBody>
      </p:sp>
      <p:sp>
        <p:nvSpPr>
          <p:cNvPr id="7" name="文本框 6"/>
          <p:cNvSpPr txBox="1"/>
          <p:nvPr/>
        </p:nvSpPr>
        <p:spPr>
          <a:xfrm>
            <a:off x="2649845" y="2104462"/>
            <a:ext cx="830997" cy="3765862"/>
          </a:xfrm>
          <a:prstGeom prst="rect">
            <a:avLst/>
          </a:prstGeom>
          <a:noFill/>
        </p:spPr>
        <p:txBody>
          <a:bodyPr vert="eaVert" wrap="square" rtlCol="0">
            <a:spAutoFit/>
          </a:bodyPr>
          <a:lstStyle/>
          <a:p>
            <a:r>
              <a:rPr lang="zh-CN" altLang="en-US" sz="1400" kern="0" dirty="0">
                <a:solidFill>
                  <a:srgbClr val="000000">
                    <a:lumMod val="65000"/>
                    <a:lumOff val="35000"/>
                  </a:srgbClr>
                </a:solidFill>
                <a:latin typeface="华文行楷" panose="02010800040101010101" pitchFamily="2" charset="-122"/>
                <a:ea typeface="华文行楷" panose="02010800040101010101" pitchFamily="2" charset="-122"/>
              </a:rPr>
              <a:t>Click to enter the specific text in this column, concise description of the content, this is a concept diagram, please modify according to your specific content.</a:t>
            </a:r>
            <a:endParaRPr lang="en-US" altLang="zh-CN" sz="1400" kern="0" dirty="0">
              <a:solidFill>
                <a:srgbClr val="000000">
                  <a:lumMod val="65000"/>
                  <a:lumOff val="35000"/>
                </a:srgbClr>
              </a:solidFill>
              <a:latin typeface="华文行楷" panose="02010800040101010101" pitchFamily="2" charset="-122"/>
              <a:ea typeface="华文行楷" panose="02010800040101010101" pitchFamily="2" charset="-122"/>
            </a:endParaRPr>
          </a:p>
        </p:txBody>
      </p:sp>
      <p:sp>
        <p:nvSpPr>
          <p:cNvPr id="8" name="文本框 7"/>
          <p:cNvSpPr txBox="1"/>
          <p:nvPr/>
        </p:nvSpPr>
        <p:spPr>
          <a:xfrm>
            <a:off x="1524600" y="2109356"/>
            <a:ext cx="830997" cy="3765862"/>
          </a:xfrm>
          <a:prstGeom prst="rect">
            <a:avLst/>
          </a:prstGeom>
          <a:noFill/>
        </p:spPr>
        <p:txBody>
          <a:bodyPr vert="eaVert" wrap="square" rtlCol="0">
            <a:spAutoFit/>
          </a:bodyPr>
          <a:lstStyle/>
          <a:p>
            <a:r>
              <a:rPr lang="zh-CN" altLang="en-US" sz="1400" kern="0" dirty="0">
                <a:solidFill>
                  <a:srgbClr val="000000">
                    <a:lumMod val="65000"/>
                    <a:lumOff val="35000"/>
                  </a:srgbClr>
                </a:solidFill>
                <a:latin typeface="华文行楷" panose="02010800040101010101" pitchFamily="2" charset="-122"/>
                <a:ea typeface="华文行楷" panose="02010800040101010101" pitchFamily="2" charset="-122"/>
              </a:rPr>
              <a:t>Click to enter the specific text in this column, concise description of the content, this is a concept diagram, please modify according to your specific content.</a:t>
            </a:r>
            <a:endParaRPr lang="en-US" altLang="zh-CN" sz="1400" kern="0" dirty="0">
              <a:solidFill>
                <a:srgbClr val="000000">
                  <a:lumMod val="65000"/>
                  <a:lumOff val="35000"/>
                </a:srgbClr>
              </a:solidFill>
              <a:latin typeface="华文行楷" panose="02010800040101010101" pitchFamily="2" charset="-122"/>
              <a:ea typeface="华文行楷" panose="02010800040101010101" pitchFamily="2" charset="-122"/>
            </a:endParaRPr>
          </a:p>
        </p:txBody>
      </p:sp>
      <p:sp>
        <p:nvSpPr>
          <p:cNvPr id="12" name="文本框 11">
            <a:extLst>
              <a:ext uri="{FF2B5EF4-FFF2-40B4-BE49-F238E27FC236}">
                <a16:creationId xmlns:a16="http://schemas.microsoft.com/office/drawing/2014/main" id="{65110F94-7BE2-4E39-8802-FA0C2603014D}"/>
              </a:ext>
            </a:extLst>
          </p:cNvPr>
          <p:cNvSpPr txBox="1"/>
          <p:nvPr/>
        </p:nvSpPr>
        <p:spPr>
          <a:xfrm>
            <a:off x="5163872" y="866344"/>
            <a:ext cx="1200329" cy="2251870"/>
          </a:xfrm>
          <a:prstGeom prst="rect">
            <a:avLst/>
          </a:prstGeom>
          <a:noFill/>
        </p:spPr>
        <p:txBody>
          <a:bodyPr vert="eaVert" wrap="square" rtlCol="0">
            <a:spAutoFit/>
          </a:bodyPr>
          <a:lstStyle/>
          <a:p>
            <a:pPr algn="ctr"/>
            <a:r>
              <a:rPr lang="zh-CN" altLang="en-US" sz="6600" dirty="0">
                <a:latin typeface="方正清刻本悦宋简体" panose="02000000000000000000" pitchFamily="2" charset="-122"/>
                <a:ea typeface="方正清刻本悦宋简体" panose="02000000000000000000" pitchFamily="2" charset="-122"/>
              </a:rPr>
              <a:t>Title</a:t>
            </a:r>
            <a:endParaRPr lang="zh-CN" altLang="en-US" sz="5400" dirty="0">
              <a:latin typeface="方正清刻本悦宋简体" panose="02000000000000000000" pitchFamily="2" charset="-122"/>
              <a:ea typeface="方正清刻本悦宋简体" panose="02000000000000000000" pitchFamily="2" charset="-122"/>
            </a:endParaRPr>
          </a:p>
        </p:txBody>
      </p:sp>
      <p:grpSp>
        <p:nvGrpSpPr>
          <p:cNvPr id="13" name="组合 12">
            <a:extLst>
              <a:ext uri="{FF2B5EF4-FFF2-40B4-BE49-F238E27FC236}">
                <a16:creationId xmlns:a16="http://schemas.microsoft.com/office/drawing/2014/main" id="{60FB9D7A-939B-4947-A7F4-3995806203D2}"/>
              </a:ext>
            </a:extLst>
          </p:cNvPr>
          <p:cNvGrpSpPr/>
          <p:nvPr/>
        </p:nvGrpSpPr>
        <p:grpSpPr>
          <a:xfrm>
            <a:off x="4742540" y="2129528"/>
            <a:ext cx="430887" cy="988685"/>
            <a:chOff x="7077476" y="2846291"/>
            <a:chExt cx="430887" cy="447894"/>
          </a:xfrm>
        </p:grpSpPr>
        <p:pic>
          <p:nvPicPr>
            <p:cNvPr id="14" name="图片 8">
              <a:extLst>
                <a:ext uri="{FF2B5EF4-FFF2-40B4-BE49-F238E27FC236}">
                  <a16:creationId xmlns:a16="http://schemas.microsoft.com/office/drawing/2014/main" id="{88CF8925-1128-4AC2-AC47-33481561C39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35739" y="2846291"/>
              <a:ext cx="327025"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文本框 9">
              <a:extLst>
                <a:ext uri="{FF2B5EF4-FFF2-40B4-BE49-F238E27FC236}">
                  <a16:creationId xmlns:a16="http://schemas.microsoft.com/office/drawing/2014/main" id="{64A30FA4-9E1C-48DB-A0F4-E3F9F6B9A8F6}"/>
                </a:ext>
              </a:extLst>
            </p:cNvPr>
            <p:cNvSpPr txBox="1">
              <a:spLocks noChangeArrowheads="1"/>
            </p:cNvSpPr>
            <p:nvPr/>
          </p:nvSpPr>
          <p:spPr bwMode="auto">
            <a:xfrm>
              <a:off x="7077476" y="2873498"/>
              <a:ext cx="430887"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600" dirty="0">
                  <a:solidFill>
                    <a:srgbClr val="FFFFFF"/>
                  </a:solidFill>
                  <a:latin typeface="华文行楷" panose="02010800040101010101" pitchFamily="2" charset="-122"/>
                  <a:ea typeface="华文行楷" panose="02010800040101010101" pitchFamily="2" charset="-122"/>
                </a:rPr>
                <a:t>Printed</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par>
                          <p:cTn id="8" fill="hold">
                            <p:stCondLst>
                              <p:cond delay="1000"/>
                            </p:stCondLst>
                            <p:childTnLst>
                              <p:par>
                                <p:cTn id="9" presetID="14" presetClass="entr" presetSubtype="1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randombar(horizontal)">
                                      <p:cBhvr>
                                        <p:cTn id="11" dur="1250"/>
                                        <p:tgtEl>
                                          <p:spTgt spid="3"/>
                                        </p:tgtEl>
                                      </p:cBhvr>
                                    </p:animEffect>
                                  </p:childTnLst>
                                </p:cTn>
                              </p:par>
                              <p:par>
                                <p:cTn id="12" presetID="16" presetClass="entr" presetSubtype="21"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childTnLst>
                          </p:cTn>
                        </p:par>
                        <p:par>
                          <p:cTn id="21" fill="hold">
                            <p:stCondLst>
                              <p:cond delay="2250"/>
                            </p:stCondLst>
                            <p:childTnLst>
                              <p:par>
                                <p:cTn id="22" presetID="42"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childTnLst>
                          </p:cTn>
                        </p:par>
                        <p:par>
                          <p:cTn id="27" fill="hold">
                            <p:stCondLst>
                              <p:cond delay="3250"/>
                            </p:stCondLst>
                            <p:childTnLst>
                              <p:par>
                                <p:cTn id="28" presetID="16" presetClass="entr" presetSubtype="21"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barn(inVertical)">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P spid="7" grpId="0"/>
      <p:bldP spid="8"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959" y="-1"/>
            <a:ext cx="12998901" cy="4640180"/>
          </a:xfrm>
          <a:prstGeom prst="rect">
            <a:avLst/>
          </a:prstGeom>
        </p:spPr>
      </p:pic>
      <p:sp>
        <p:nvSpPr>
          <p:cNvPr id="8" name="椭圆 7"/>
          <p:cNvSpPr/>
          <p:nvPr/>
        </p:nvSpPr>
        <p:spPr>
          <a:xfrm>
            <a:off x="423539" y="2160733"/>
            <a:ext cx="3227193" cy="3227193"/>
          </a:xfrm>
          <a:prstGeom prst="ellipse">
            <a:avLst/>
          </a:prstGeom>
          <a:solidFill>
            <a:schemeClr val="bg1"/>
          </a:solidFill>
          <a:ln>
            <a:noFill/>
          </a:ln>
          <a:effectLst>
            <a:outerShdw blurRad="50800" dist="50800" dir="5400000" sx="101000" sy="101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方正清刻本悦宋简体" panose="02000000000000000000" pitchFamily="2" charset="-122"/>
              <a:ea typeface="方正清刻本悦宋简体" panose="02000000000000000000" pitchFamily="2" charset="-122"/>
            </a:endParaRPr>
          </a:p>
        </p:txBody>
      </p:sp>
      <p:sp>
        <p:nvSpPr>
          <p:cNvPr id="5" name="文本框 4"/>
          <p:cNvSpPr txBox="1"/>
          <p:nvPr/>
        </p:nvSpPr>
        <p:spPr>
          <a:xfrm>
            <a:off x="8279316" y="2329545"/>
            <a:ext cx="1292662" cy="3765862"/>
          </a:xfrm>
          <a:prstGeom prst="rect">
            <a:avLst/>
          </a:prstGeom>
          <a:noFill/>
        </p:spPr>
        <p:txBody>
          <a:bodyPr vert="eaVert" wrap="square" rtlCol="0">
            <a:spAutoFit/>
          </a:bodyPr>
          <a:lstStyle/>
          <a:p>
            <a:r>
              <a:rPr lang="zh-CN" altLang="en-US" kern="0" dirty="0">
                <a:solidFill>
                  <a:srgbClr val="000000">
                    <a:lumMod val="65000"/>
                    <a:lumOff val="35000"/>
                  </a:srgbClr>
                </a:solidFill>
                <a:latin typeface="华文行楷" panose="02010800040101010101" pitchFamily="2" charset="-122"/>
                <a:ea typeface="华文行楷" panose="02010800040101010101" pitchFamily="2" charset="-122"/>
              </a:rPr>
              <a:t>Click to enter the specific text in this column, concise description of the content, this is a concept diagram, please modify according to your specific content.</a:t>
            </a:r>
            <a:endParaRPr lang="en-US" altLang="zh-CN" kern="0" dirty="0">
              <a:solidFill>
                <a:srgbClr val="000000">
                  <a:lumMod val="65000"/>
                  <a:lumOff val="35000"/>
                </a:srgbClr>
              </a:solidFill>
              <a:latin typeface="华文行楷" panose="02010800040101010101" pitchFamily="2" charset="-122"/>
              <a:ea typeface="华文行楷" panose="02010800040101010101" pitchFamily="2" charset="-122"/>
            </a:endParaRPr>
          </a:p>
        </p:txBody>
      </p:sp>
      <p:sp>
        <p:nvSpPr>
          <p:cNvPr id="6" name="文本框 5"/>
          <p:cNvSpPr txBox="1"/>
          <p:nvPr/>
        </p:nvSpPr>
        <p:spPr>
          <a:xfrm>
            <a:off x="6098998" y="2329545"/>
            <a:ext cx="1292662" cy="3765862"/>
          </a:xfrm>
          <a:prstGeom prst="rect">
            <a:avLst/>
          </a:prstGeom>
          <a:noFill/>
        </p:spPr>
        <p:txBody>
          <a:bodyPr vert="eaVert" wrap="square" rtlCol="0">
            <a:spAutoFit/>
          </a:bodyPr>
          <a:lstStyle/>
          <a:p>
            <a:r>
              <a:rPr lang="zh-CN" altLang="en-US" kern="0" dirty="0">
                <a:solidFill>
                  <a:srgbClr val="000000">
                    <a:lumMod val="65000"/>
                    <a:lumOff val="35000"/>
                  </a:srgbClr>
                </a:solidFill>
                <a:latin typeface="华文行楷" panose="02010800040101010101" pitchFamily="2" charset="-122"/>
                <a:ea typeface="华文行楷" panose="02010800040101010101" pitchFamily="2" charset="-122"/>
              </a:rPr>
              <a:t>Click to enter the specific text in this column, concise description of the content, this is a concept diagram, please modify according to your specific content.</a:t>
            </a:r>
            <a:endParaRPr lang="en-US" altLang="zh-CN" kern="0" dirty="0">
              <a:solidFill>
                <a:srgbClr val="000000">
                  <a:lumMod val="65000"/>
                  <a:lumOff val="35000"/>
                </a:srgbClr>
              </a:solidFill>
              <a:latin typeface="华文行楷" panose="02010800040101010101" pitchFamily="2" charset="-122"/>
              <a:ea typeface="华文行楷" panose="02010800040101010101" pitchFamily="2" charset="-122"/>
            </a:endParaRPr>
          </a:p>
        </p:txBody>
      </p:sp>
      <p:sp>
        <p:nvSpPr>
          <p:cNvPr id="7" name="文本框 6"/>
          <p:cNvSpPr txBox="1"/>
          <p:nvPr/>
        </p:nvSpPr>
        <p:spPr>
          <a:xfrm>
            <a:off x="4228166" y="2334439"/>
            <a:ext cx="1292662" cy="3765862"/>
          </a:xfrm>
          <a:prstGeom prst="rect">
            <a:avLst/>
          </a:prstGeom>
          <a:noFill/>
        </p:spPr>
        <p:txBody>
          <a:bodyPr vert="eaVert" wrap="square" rtlCol="0">
            <a:spAutoFit/>
          </a:bodyPr>
          <a:lstStyle/>
          <a:p>
            <a:r>
              <a:rPr lang="zh-CN" altLang="en-US" kern="0" dirty="0">
                <a:solidFill>
                  <a:srgbClr val="000000">
                    <a:lumMod val="65000"/>
                    <a:lumOff val="35000"/>
                  </a:srgbClr>
                </a:solidFill>
                <a:latin typeface="华文行楷" panose="02010800040101010101" pitchFamily="2" charset="-122"/>
                <a:ea typeface="华文行楷" panose="02010800040101010101" pitchFamily="2" charset="-122"/>
              </a:rPr>
              <a:t>Click to enter the specific text in this column, concise description of the content, this is a concept diagram, please modify according to your specific content.</a:t>
            </a:r>
            <a:endParaRPr lang="en-US" altLang="zh-CN" kern="0" dirty="0">
              <a:solidFill>
                <a:srgbClr val="000000">
                  <a:lumMod val="65000"/>
                  <a:lumOff val="35000"/>
                </a:srgbClr>
              </a:solidFill>
              <a:latin typeface="华文行楷" panose="02010800040101010101" pitchFamily="2" charset="-122"/>
              <a:ea typeface="华文行楷" panose="02010800040101010101" pitchFamily="2" charset="-122"/>
            </a:endParaRPr>
          </a:p>
        </p:txBody>
      </p:sp>
      <p:sp>
        <p:nvSpPr>
          <p:cNvPr id="9" name="文本框 8">
            <a:extLst>
              <a:ext uri="{FF2B5EF4-FFF2-40B4-BE49-F238E27FC236}">
                <a16:creationId xmlns:a16="http://schemas.microsoft.com/office/drawing/2014/main" id="{1446E401-A705-4868-B0FE-975778EEA3D2}"/>
              </a:ext>
            </a:extLst>
          </p:cNvPr>
          <p:cNvSpPr txBox="1"/>
          <p:nvPr/>
        </p:nvSpPr>
        <p:spPr>
          <a:xfrm>
            <a:off x="1469678" y="2564516"/>
            <a:ext cx="1200329" cy="2251870"/>
          </a:xfrm>
          <a:prstGeom prst="rect">
            <a:avLst/>
          </a:prstGeom>
          <a:noFill/>
        </p:spPr>
        <p:txBody>
          <a:bodyPr vert="eaVert" wrap="square" rtlCol="0">
            <a:spAutoFit/>
          </a:bodyPr>
          <a:lstStyle/>
          <a:p>
            <a:pPr algn="ctr"/>
            <a:r>
              <a:rPr lang="zh-CN" altLang="en-US" sz="6600" dirty="0">
                <a:latin typeface="方正清刻本悦宋简体" panose="02000000000000000000" pitchFamily="2" charset="-122"/>
                <a:ea typeface="方正清刻本悦宋简体" panose="02000000000000000000" pitchFamily="2" charset="-122"/>
              </a:rPr>
              <a:t>Title</a:t>
            </a:r>
            <a:endParaRPr lang="zh-CN" altLang="en-US" sz="5400" dirty="0">
              <a:latin typeface="方正清刻本悦宋简体" panose="02000000000000000000" pitchFamily="2" charset="-122"/>
              <a:ea typeface="方正清刻本悦宋简体" panose="02000000000000000000" pitchFamily="2" charset="-122"/>
            </a:endParaRPr>
          </a:p>
        </p:txBody>
      </p:sp>
      <p:grpSp>
        <p:nvGrpSpPr>
          <p:cNvPr id="10" name="组合 9">
            <a:extLst>
              <a:ext uri="{FF2B5EF4-FFF2-40B4-BE49-F238E27FC236}">
                <a16:creationId xmlns:a16="http://schemas.microsoft.com/office/drawing/2014/main" id="{775DC725-4A0D-4780-9D48-8FFE3BE380BA}"/>
              </a:ext>
            </a:extLst>
          </p:cNvPr>
          <p:cNvGrpSpPr/>
          <p:nvPr/>
        </p:nvGrpSpPr>
        <p:grpSpPr>
          <a:xfrm>
            <a:off x="1048346" y="3827700"/>
            <a:ext cx="430887" cy="988685"/>
            <a:chOff x="7077476" y="2846291"/>
            <a:chExt cx="430887" cy="447894"/>
          </a:xfrm>
        </p:grpSpPr>
        <p:pic>
          <p:nvPicPr>
            <p:cNvPr id="11" name="图片 8">
              <a:extLst>
                <a:ext uri="{FF2B5EF4-FFF2-40B4-BE49-F238E27FC236}">
                  <a16:creationId xmlns:a16="http://schemas.microsoft.com/office/drawing/2014/main" id="{3270DC06-8648-4974-BB9C-29B287A13AF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35739" y="2846291"/>
              <a:ext cx="327025"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文本框 9">
              <a:extLst>
                <a:ext uri="{FF2B5EF4-FFF2-40B4-BE49-F238E27FC236}">
                  <a16:creationId xmlns:a16="http://schemas.microsoft.com/office/drawing/2014/main" id="{44A34D99-E589-4D9D-8F13-85303A075DD9}"/>
                </a:ext>
              </a:extLst>
            </p:cNvPr>
            <p:cNvSpPr txBox="1">
              <a:spLocks noChangeArrowheads="1"/>
            </p:cNvSpPr>
            <p:nvPr/>
          </p:nvSpPr>
          <p:spPr bwMode="auto">
            <a:xfrm>
              <a:off x="7077476" y="2873498"/>
              <a:ext cx="430887"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600" dirty="0">
                  <a:solidFill>
                    <a:srgbClr val="FFFFFF"/>
                  </a:solidFill>
                  <a:latin typeface="华文行楷" panose="02010800040101010101" pitchFamily="2" charset="-122"/>
                  <a:ea typeface="华文行楷" panose="02010800040101010101" pitchFamily="2" charset="-122"/>
                </a:rPr>
                <a:t>Printed</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par>
                          <p:cTn id="14" fill="hold">
                            <p:stCondLst>
                              <p:cond delay="5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6" presetClass="entr" presetSubtype="21"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inVertical)">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3782" y="1110427"/>
            <a:ext cx="8225045" cy="5543591"/>
          </a:xfrm>
          <a:prstGeom prst="rect">
            <a:avLst/>
          </a:prstGeom>
        </p:spPr>
      </p:pic>
      <p:grpSp>
        <p:nvGrpSpPr>
          <p:cNvPr id="3" name="组合 2"/>
          <p:cNvGrpSpPr/>
          <p:nvPr/>
        </p:nvGrpSpPr>
        <p:grpSpPr>
          <a:xfrm>
            <a:off x="9369289" y="861389"/>
            <a:ext cx="1517990" cy="4678019"/>
            <a:chOff x="9369289" y="861389"/>
            <a:chExt cx="1517990" cy="4678019"/>
          </a:xfrm>
        </p:grpSpPr>
        <p:cxnSp>
          <p:nvCxnSpPr>
            <p:cNvPr id="4" name="直接连接符 3"/>
            <p:cNvCxnSpPr/>
            <p:nvPr/>
          </p:nvCxnSpPr>
          <p:spPr>
            <a:xfrm>
              <a:off x="9369289" y="861391"/>
              <a:ext cx="0" cy="46780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10542106" y="861390"/>
              <a:ext cx="0" cy="33660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 name="组合 5"/>
            <p:cNvGrpSpPr/>
            <p:nvPr/>
          </p:nvGrpSpPr>
          <p:grpSpPr>
            <a:xfrm>
              <a:off x="10196932" y="4412212"/>
              <a:ext cx="690347" cy="690347"/>
              <a:chOff x="2719446" y="4412974"/>
              <a:chExt cx="637960" cy="637960"/>
            </a:xfrm>
          </p:grpSpPr>
          <p:sp>
            <p:nvSpPr>
              <p:cNvPr id="8" name="椭圆 7"/>
              <p:cNvSpPr/>
              <p:nvPr/>
            </p:nvSpPr>
            <p:spPr>
              <a:xfrm>
                <a:off x="2719446" y="4412974"/>
                <a:ext cx="637960" cy="637960"/>
              </a:xfrm>
              <a:prstGeom prst="ellipse">
                <a:avLst/>
              </a:prstGeom>
              <a:blipFill>
                <a:blip r:embed="rId3" cstate="print"/>
                <a:stretch>
                  <a:fillRect/>
                </a:stretch>
              </a:blipFill>
              <a:ln>
                <a:noFill/>
              </a:ln>
              <a:effectLst>
                <a:outerShdw blurRad="50800" dist="38100" dir="6600000" sx="104000" sy="104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行楷" panose="02010800040101010101" pitchFamily="2" charset="-122"/>
                  <a:ea typeface="华文行楷" panose="02010800040101010101" pitchFamily="2" charset="-122"/>
                </a:endParaRPr>
              </a:p>
            </p:txBody>
          </p:sp>
          <p:sp>
            <p:nvSpPr>
              <p:cNvPr id="9" name="椭圆 8"/>
              <p:cNvSpPr/>
              <p:nvPr/>
            </p:nvSpPr>
            <p:spPr>
              <a:xfrm>
                <a:off x="2824245" y="4517773"/>
                <a:ext cx="428362" cy="42836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行楷" panose="02010800040101010101" pitchFamily="2" charset="-122"/>
                  <a:ea typeface="华文行楷" panose="02010800040101010101" pitchFamily="2" charset="-122"/>
                </a:endParaRPr>
              </a:p>
            </p:txBody>
          </p:sp>
        </p:grpSp>
        <p:sp>
          <p:nvSpPr>
            <p:cNvPr id="7" name="文本框 6"/>
            <p:cNvSpPr txBox="1"/>
            <p:nvPr/>
          </p:nvSpPr>
          <p:spPr>
            <a:xfrm>
              <a:off x="9647921" y="861389"/>
              <a:ext cx="738664" cy="3692311"/>
            </a:xfrm>
            <a:prstGeom prst="rect">
              <a:avLst/>
            </a:prstGeom>
            <a:noFill/>
          </p:spPr>
          <p:txBody>
            <a:bodyPr vert="eaVert" wrap="square" rtlCol="0">
              <a:spAutoFit/>
            </a:bodyPr>
            <a:lstStyle/>
            <a:p>
              <a:r>
                <a:rPr lang="zh-CN" altLang="en-US" sz="3600" dirty="0">
                  <a:latin typeface="华文行楷" panose="02010800040101010101" pitchFamily="2" charset="-122"/>
                  <a:ea typeface="华文行楷" panose="02010800040101010101" pitchFamily="2" charset="-122"/>
                </a:rPr>
                <a:t>Add a title here</a:t>
              </a:r>
            </a:p>
          </p:txBody>
        </p:sp>
      </p:grpSp>
      <p:grpSp>
        <p:nvGrpSpPr>
          <p:cNvPr id="10" name="组合 9"/>
          <p:cNvGrpSpPr/>
          <p:nvPr/>
        </p:nvGrpSpPr>
        <p:grpSpPr>
          <a:xfrm>
            <a:off x="927652" y="2276215"/>
            <a:ext cx="6636222" cy="1756960"/>
            <a:chOff x="8003341" y="2653901"/>
            <a:chExt cx="3802631" cy="1756960"/>
          </a:xfrm>
        </p:grpSpPr>
        <p:sp>
          <p:nvSpPr>
            <p:cNvPr id="11" name="文本框 49"/>
            <p:cNvSpPr txBox="1">
              <a:spLocks noChangeArrowheads="1"/>
            </p:cNvSpPr>
            <p:nvPr/>
          </p:nvSpPr>
          <p:spPr bwMode="auto">
            <a:xfrm>
              <a:off x="8003341" y="2653901"/>
              <a:ext cx="3802631" cy="1211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lvl="0" algn="r">
                <a:lnSpc>
                  <a:spcPct val="150000"/>
                </a:lnSpc>
                <a:defRPr/>
              </a:pPr>
              <a:r>
                <a:rPr lang="zh-CN" altLang="en-US" sz="1600" kern="0" dirty="0">
                  <a:solidFill>
                    <a:srgbClr val="000000">
                      <a:lumMod val="65000"/>
                      <a:lumOff val="35000"/>
                    </a:srgbClr>
                  </a:solidFill>
                  <a:latin typeface="华文行楷" panose="02010800040101010101" pitchFamily="2" charset="-122"/>
                  <a:ea typeface="华文行楷" panose="02010800040101010101" pitchFamily="2" charset="-122"/>
                </a:rPr>
                <a:t>Click to enter the specific text of this column, concise description of the content, this is a concept illustration, please modify according to your specific content as appropriate</a:t>
              </a:r>
              <a:endParaRPr lang="en-US" altLang="zh-CN" sz="1600" kern="0" dirty="0">
                <a:solidFill>
                  <a:srgbClr val="000000">
                    <a:lumMod val="65000"/>
                    <a:lumOff val="35000"/>
                  </a:srgbClr>
                </a:solidFill>
                <a:latin typeface="华文行楷" panose="02010800040101010101" pitchFamily="2" charset="-122"/>
                <a:ea typeface="华文行楷" panose="02010800040101010101" pitchFamily="2" charset="-122"/>
              </a:endParaRPr>
            </a:p>
            <a:p>
              <a:pPr algn="r" eaLnBrk="1" hangingPunct="1">
                <a:lnSpc>
                  <a:spcPct val="150000"/>
                </a:lnSpc>
              </a:pPr>
              <a:endParaRPr lang="zh-CN" altLang="en-US" sz="1600" dirty="0">
                <a:latin typeface="华文行楷" panose="02010800040101010101" pitchFamily="2" charset="-122"/>
                <a:ea typeface="华文行楷" panose="02010800040101010101" pitchFamily="2" charset="-122"/>
              </a:endParaRPr>
            </a:p>
          </p:txBody>
        </p:sp>
        <p:sp>
          <p:nvSpPr>
            <p:cNvPr id="12" name="文本框 49"/>
            <p:cNvSpPr txBox="1">
              <a:spLocks noChangeArrowheads="1"/>
            </p:cNvSpPr>
            <p:nvPr/>
          </p:nvSpPr>
          <p:spPr bwMode="auto">
            <a:xfrm>
              <a:off x="8003341" y="3979974"/>
              <a:ext cx="380263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lvl="0" algn="r">
                <a:lnSpc>
                  <a:spcPct val="150000"/>
                </a:lnSpc>
                <a:defRPr/>
              </a:pPr>
              <a:r>
                <a:rPr lang="zh-CN" altLang="en-US" sz="1600" kern="0" dirty="0">
                  <a:solidFill>
                    <a:srgbClr val="000000">
                      <a:lumMod val="65000"/>
                      <a:lumOff val="35000"/>
                    </a:srgbClr>
                  </a:solidFill>
                  <a:latin typeface="华文行楷" panose="02010800040101010101" pitchFamily="2" charset="-122"/>
                  <a:ea typeface="华文行楷" panose="02010800040101010101" pitchFamily="2" charset="-122"/>
                </a:rPr>
                <a:t>Click to enter the specific text in this column, concise description of the content.</a:t>
              </a:r>
              <a:endParaRPr lang="zh-CN" altLang="en-US" sz="1600" dirty="0">
                <a:latin typeface="华文行楷" panose="02010800040101010101" pitchFamily="2" charset="-122"/>
                <a:ea typeface="华文行楷" panose="02010800040101010101" pitchFamily="2" charset="-122"/>
              </a:endParaRPr>
            </a:p>
          </p:txBody>
        </p:sp>
      </p:grpSp>
      <p:sp>
        <p:nvSpPr>
          <p:cNvPr id="13" name="文本框 49"/>
          <p:cNvSpPr txBox="1">
            <a:spLocks noChangeArrowheads="1"/>
          </p:cNvSpPr>
          <p:nvPr/>
        </p:nvSpPr>
        <p:spPr bwMode="auto">
          <a:xfrm>
            <a:off x="927652" y="4525617"/>
            <a:ext cx="6636222" cy="791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lvl="0" algn="r">
              <a:lnSpc>
                <a:spcPct val="150000"/>
              </a:lnSpc>
              <a:defRPr/>
            </a:pPr>
            <a:r>
              <a:rPr lang="zh-CN" altLang="en-US" sz="1600" kern="0" dirty="0">
                <a:solidFill>
                  <a:srgbClr val="000000">
                    <a:lumMod val="65000"/>
                    <a:lumOff val="35000"/>
                  </a:srgbClr>
                </a:solidFill>
                <a:latin typeface="华文行楷" panose="02010800040101010101" pitchFamily="2" charset="-122"/>
                <a:ea typeface="华文行楷" panose="02010800040101010101" pitchFamily="2" charset="-122"/>
              </a:rPr>
              <a:t>Click to enter the specific text of this column, concise description of the content, this is a concept illustration, please modify according to your specific content as appropriate</a:t>
            </a:r>
            <a:endParaRPr lang="en-US" altLang="zh-CN" sz="1600" kern="0" dirty="0">
              <a:solidFill>
                <a:srgbClr val="000000">
                  <a:lumMod val="65000"/>
                  <a:lumOff val="35000"/>
                </a:srgbClr>
              </a:solidFill>
              <a:latin typeface="华文行楷" panose="02010800040101010101" pitchFamily="2" charset="-122"/>
              <a:ea typeface="华文行楷" panose="020108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250"/>
                                        <p:tgtEl>
                                          <p:spTgt spid="3"/>
                                        </p:tgtEl>
                                      </p:cBhvr>
                                    </p:animEffect>
                                  </p:childTnLst>
                                </p:cTn>
                              </p:par>
                            </p:childTnLst>
                          </p:cTn>
                        </p:par>
                        <p:par>
                          <p:cTn id="8" fill="hold">
                            <p:stCondLst>
                              <p:cond delay="1500"/>
                            </p:stCondLst>
                            <p:childTnLst>
                              <p:par>
                                <p:cTn id="9" presetID="42"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500"/>
                            </p:stCondLst>
                            <p:childTnLst>
                              <p:par>
                                <p:cTn id="15" presetID="16" presetClass="entr" presetSubtype="21"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480653" y="1452642"/>
            <a:ext cx="3048000" cy="424069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华文行楷" panose="02010800040101010101" pitchFamily="2" charset="-122"/>
              <a:ea typeface="华文行楷" panose="02010800040101010101" pitchFamily="2" charset="-122"/>
            </a:endParaRPr>
          </a:p>
        </p:txBody>
      </p:sp>
      <p:sp>
        <p:nvSpPr>
          <p:cNvPr id="3" name="文本框 2"/>
          <p:cNvSpPr txBox="1"/>
          <p:nvPr/>
        </p:nvSpPr>
        <p:spPr>
          <a:xfrm>
            <a:off x="2109036" y="1744189"/>
            <a:ext cx="1846659" cy="2881953"/>
          </a:xfrm>
          <a:prstGeom prst="rect">
            <a:avLst/>
          </a:prstGeom>
          <a:noFill/>
        </p:spPr>
        <p:txBody>
          <a:bodyPr vert="eaVert" wrap="square" rtlCol="0">
            <a:spAutoFit/>
          </a:bodyPr>
          <a:lstStyle/>
          <a:p>
            <a:pPr>
              <a:lnSpc>
                <a:spcPct val="150000"/>
              </a:lnSpc>
            </a:pPr>
            <a:r>
              <a:rPr lang="zh-CN" altLang="en-US" kern="0" dirty="0">
                <a:latin typeface="华文行楷" panose="02010800040101010101" pitchFamily="2" charset="-122"/>
                <a:ea typeface="华文行楷" panose="02010800040101010101" pitchFamily="2" charset="-122"/>
              </a:rPr>
              <a:t>Click to enter the specific text in this column, concise description of the content, this is a concept diagram, please modify according to your specific content.</a:t>
            </a:r>
            <a:endParaRPr lang="en-US" altLang="zh-CN" kern="0" dirty="0">
              <a:latin typeface="华文行楷" panose="02010800040101010101" pitchFamily="2" charset="-122"/>
              <a:ea typeface="华文行楷" panose="02010800040101010101" pitchFamily="2" charset="-122"/>
            </a:endParaRPr>
          </a:p>
        </p:txBody>
      </p:sp>
      <p:sp>
        <p:nvSpPr>
          <p:cNvPr id="4" name="文本框 3"/>
          <p:cNvSpPr txBox="1"/>
          <p:nvPr/>
        </p:nvSpPr>
        <p:spPr>
          <a:xfrm>
            <a:off x="5652018" y="1744188"/>
            <a:ext cx="1846659" cy="2881953"/>
          </a:xfrm>
          <a:prstGeom prst="rect">
            <a:avLst/>
          </a:prstGeom>
          <a:noFill/>
        </p:spPr>
        <p:txBody>
          <a:bodyPr vert="eaVert" wrap="square" rtlCol="0">
            <a:spAutoFit/>
          </a:bodyPr>
          <a:lstStyle/>
          <a:p>
            <a:pPr>
              <a:lnSpc>
                <a:spcPct val="150000"/>
              </a:lnSpc>
            </a:pPr>
            <a:r>
              <a:rPr lang="zh-CN" altLang="en-US" kern="0" dirty="0">
                <a:latin typeface="华文行楷" panose="02010800040101010101" pitchFamily="2" charset="-122"/>
                <a:ea typeface="华文行楷" panose="02010800040101010101" pitchFamily="2" charset="-122"/>
              </a:rPr>
              <a:t>Click to enter the specific text in this column, concise description of the content, this is a concept diagram, please modify according to your specific content.</a:t>
            </a:r>
            <a:endParaRPr lang="en-US" altLang="zh-CN" kern="0" dirty="0">
              <a:latin typeface="华文行楷" panose="02010800040101010101" pitchFamily="2" charset="-122"/>
              <a:ea typeface="华文行楷" panose="02010800040101010101" pitchFamily="2" charset="-122"/>
            </a:endParaRPr>
          </a:p>
        </p:txBody>
      </p:sp>
      <p:sp>
        <p:nvSpPr>
          <p:cNvPr id="5" name="文本框 4"/>
          <p:cNvSpPr txBox="1"/>
          <p:nvPr/>
        </p:nvSpPr>
        <p:spPr>
          <a:xfrm>
            <a:off x="8790858" y="1744187"/>
            <a:ext cx="1846659" cy="2881953"/>
          </a:xfrm>
          <a:prstGeom prst="rect">
            <a:avLst/>
          </a:prstGeom>
          <a:noFill/>
        </p:spPr>
        <p:txBody>
          <a:bodyPr vert="eaVert" wrap="square" rtlCol="0">
            <a:spAutoFit/>
          </a:bodyPr>
          <a:lstStyle/>
          <a:p>
            <a:pPr>
              <a:lnSpc>
                <a:spcPct val="150000"/>
              </a:lnSpc>
            </a:pPr>
            <a:r>
              <a:rPr lang="zh-CN" altLang="en-US" kern="0" dirty="0">
                <a:latin typeface="华文行楷" panose="02010800040101010101" pitchFamily="2" charset="-122"/>
                <a:ea typeface="华文行楷" panose="02010800040101010101" pitchFamily="2" charset="-122"/>
              </a:rPr>
              <a:t>Click to enter the specific text in this column, concise description of the content, this is a concept diagram, please modify according to your specific content.</a:t>
            </a:r>
            <a:endParaRPr lang="en-US" altLang="zh-CN" kern="0" dirty="0">
              <a:latin typeface="华文行楷" panose="02010800040101010101" pitchFamily="2" charset="-122"/>
              <a:ea typeface="华文行楷" panose="02010800040101010101" pitchFamily="2" charset="-122"/>
            </a:endParaRPr>
          </a:p>
        </p:txBody>
      </p:sp>
      <p:sp>
        <p:nvSpPr>
          <p:cNvPr id="6" name="矩形 5"/>
          <p:cNvSpPr/>
          <p:nvPr/>
        </p:nvSpPr>
        <p:spPr>
          <a:xfrm>
            <a:off x="2169764" y="4845199"/>
            <a:ext cx="1669774" cy="556591"/>
          </a:xfrm>
          <a:prstGeom prst="rect">
            <a:avLst/>
          </a:prstGeom>
          <a:blipFill>
            <a:blip r:embed="rId2" cstate="print"/>
            <a:stretch>
              <a:fillRect/>
            </a:stretch>
          </a:blipFill>
          <a:ln>
            <a:solidFill>
              <a:schemeClr val="bg1"/>
            </a:solidFill>
          </a:ln>
          <a:effectLst>
            <a:outerShdw blurRad="50800" dist="25400" dir="5400000" sx="101000" sy="101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solidFill>
                  <a:schemeClr val="tx1"/>
                </a:solidFill>
                <a:latin typeface="华文行楷" panose="02010800040101010101" pitchFamily="2" charset="-122"/>
                <a:ea typeface="华文行楷" panose="02010800040101010101" pitchFamily="2" charset="-122"/>
              </a:rPr>
              <a:t>Add a title</a:t>
            </a:r>
          </a:p>
        </p:txBody>
      </p:sp>
      <p:sp>
        <p:nvSpPr>
          <p:cNvPr id="7" name="矩形 6"/>
          <p:cNvSpPr/>
          <p:nvPr/>
        </p:nvSpPr>
        <p:spPr>
          <a:xfrm>
            <a:off x="5710442" y="4845198"/>
            <a:ext cx="1669774" cy="556591"/>
          </a:xfrm>
          <a:prstGeom prst="rect">
            <a:avLst/>
          </a:prstGeom>
          <a:blipFill>
            <a:blip r:embed="rId2" cstate="print"/>
            <a:stretch>
              <a:fillRect/>
            </a:stretch>
          </a:blipFill>
          <a:ln>
            <a:solidFill>
              <a:schemeClr val="bg1"/>
            </a:solidFill>
          </a:ln>
          <a:effectLst>
            <a:outerShdw blurRad="50800" dist="25400" dir="5400000" sx="101000" sy="101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solidFill>
                  <a:schemeClr val="tx1"/>
                </a:solidFill>
                <a:latin typeface="华文行楷" panose="02010800040101010101" pitchFamily="2" charset="-122"/>
                <a:ea typeface="华文行楷" panose="02010800040101010101" pitchFamily="2" charset="-122"/>
              </a:rPr>
              <a:t>Add a title</a:t>
            </a:r>
          </a:p>
        </p:txBody>
      </p:sp>
      <p:sp>
        <p:nvSpPr>
          <p:cNvPr id="8" name="矩形 7"/>
          <p:cNvSpPr/>
          <p:nvPr/>
        </p:nvSpPr>
        <p:spPr>
          <a:xfrm>
            <a:off x="8845397" y="4845197"/>
            <a:ext cx="1669774" cy="556591"/>
          </a:xfrm>
          <a:prstGeom prst="rect">
            <a:avLst/>
          </a:prstGeom>
          <a:blipFill>
            <a:blip r:embed="rId2" cstate="print"/>
            <a:stretch>
              <a:fillRect/>
            </a:stretch>
          </a:blipFill>
          <a:ln>
            <a:solidFill>
              <a:schemeClr val="bg1"/>
            </a:solidFill>
          </a:ln>
          <a:effectLst>
            <a:outerShdw blurRad="50800" dist="25400" dir="5400000" sx="101000" sy="101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solidFill>
                  <a:schemeClr val="tx1"/>
                </a:solidFill>
                <a:latin typeface="华文行楷" panose="02010800040101010101" pitchFamily="2" charset="-122"/>
                <a:ea typeface="华文行楷" panose="02010800040101010101" pitchFamily="2" charset="-122"/>
              </a:rPr>
              <a:t>Add a title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1000"/>
                                        <p:tgtEl>
                                          <p:spTgt spid="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1000"/>
                                        <p:tgtEl>
                                          <p:spTgt spid="7"/>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1000"/>
                                        <p:tgtEl>
                                          <p:spTgt spid="4"/>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1000"/>
                                        <p:tgtEl>
                                          <p:spTgt spid="5"/>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1000"/>
                                        <p:tgtEl>
                                          <p:spTgt spid="8"/>
                                        </p:tgtEl>
                                      </p:cBhvr>
                                    </p:animEffect>
                                  </p:childTnLst>
                                </p:cTn>
                              </p:par>
                            </p:childTnLst>
                          </p:cTn>
                        </p:par>
                        <p:par>
                          <p:cTn id="23" fill="hold">
                            <p:stCondLst>
                              <p:cond delay="1000"/>
                            </p:stCondLst>
                            <p:childTnLst>
                              <p:par>
                                <p:cTn id="24" presetID="22" presetClass="entr" presetSubtype="4" fill="hold" grpId="0" nodeType="after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wipe(down)">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p:bldP spid="6" grpId="0" animBg="1"/>
      <p:bldP spid="7"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318" y="1505244"/>
            <a:ext cx="8758412" cy="5352756"/>
          </a:xfrm>
          <a:prstGeom prst="rect">
            <a:avLst/>
          </a:prstGeom>
        </p:spPr>
      </p:pic>
      <p:sp>
        <p:nvSpPr>
          <p:cNvPr id="7" name="椭圆 6"/>
          <p:cNvSpPr/>
          <p:nvPr/>
        </p:nvSpPr>
        <p:spPr>
          <a:xfrm>
            <a:off x="4065563" y="1308295"/>
            <a:ext cx="3981157" cy="3981157"/>
          </a:xfrm>
          <a:prstGeom prst="ellipse">
            <a:avLst/>
          </a:prstGeom>
          <a:solidFill>
            <a:schemeClr val="bg1"/>
          </a:solidFill>
          <a:ln>
            <a:noFill/>
          </a:ln>
          <a:effectLst>
            <a:outerShdw blurRad="63500" dist="50800" dir="6600000" sx="101000" sy="101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5689268" y="2130710"/>
            <a:ext cx="1664526" cy="1862048"/>
          </a:xfrm>
          <a:prstGeom prst="rect">
            <a:avLst/>
          </a:prstGeom>
          <a:noFill/>
        </p:spPr>
        <p:txBody>
          <a:bodyPr wrap="square" rtlCol="0">
            <a:spAutoFit/>
          </a:bodyPr>
          <a:lstStyle/>
          <a:p>
            <a:pPr algn="ctr"/>
            <a:r>
              <a:rPr lang="en-US" altLang="zh-CN" sz="11500" dirty="0">
                <a:latin typeface="方正清刻本悦宋简体" panose="02000000000000000000" pitchFamily="2" charset="-122"/>
                <a:ea typeface="方正清刻本悦宋简体" panose="02000000000000000000" pitchFamily="2" charset="-122"/>
              </a:rPr>
              <a:t>3</a:t>
            </a:r>
            <a:endParaRPr lang="zh-CN" altLang="en-US" sz="11500" dirty="0">
              <a:latin typeface="方正清刻本悦宋简体" panose="02000000000000000000" pitchFamily="2" charset="-122"/>
              <a:ea typeface="方正清刻本悦宋简体" panose="02000000000000000000" pitchFamily="2" charset="-122"/>
            </a:endParaRPr>
          </a:p>
        </p:txBody>
      </p:sp>
      <p:sp>
        <p:nvSpPr>
          <p:cNvPr id="3" name="文本框 2"/>
          <p:cNvSpPr txBox="1"/>
          <p:nvPr/>
        </p:nvSpPr>
        <p:spPr>
          <a:xfrm>
            <a:off x="5012160" y="2162833"/>
            <a:ext cx="677108" cy="3106401"/>
          </a:xfrm>
          <a:prstGeom prst="rect">
            <a:avLst/>
          </a:prstGeom>
          <a:noFill/>
        </p:spPr>
        <p:txBody>
          <a:bodyPr vert="eaVert" wrap="square" rtlCol="0">
            <a:spAutoFit/>
          </a:bodyPr>
          <a:lstStyle/>
          <a:p>
            <a:r>
              <a:rPr lang="zh-CN" altLang="en-US" sz="1600" kern="0" dirty="0">
                <a:latin typeface="华文行楷" panose="02010800040101010101" pitchFamily="2" charset="-122"/>
                <a:ea typeface="华文行楷" panose="02010800040101010101" pitchFamily="2" charset="-122"/>
              </a:rPr>
              <a:t>Click to enter the specific text in this column, concise description of the content.</a:t>
            </a:r>
            <a:endParaRPr lang="en-US" altLang="zh-CN" sz="1600" kern="0" dirty="0">
              <a:latin typeface="华文行楷" panose="02010800040101010101" pitchFamily="2" charset="-122"/>
              <a:ea typeface="华文行楷" panose="02010800040101010101" pitchFamily="2" charset="-122"/>
            </a:endParaRPr>
          </a:p>
        </p:txBody>
      </p:sp>
      <p:grpSp>
        <p:nvGrpSpPr>
          <p:cNvPr id="4" name="组合 3"/>
          <p:cNvGrpSpPr/>
          <p:nvPr/>
        </p:nvGrpSpPr>
        <p:grpSpPr>
          <a:xfrm>
            <a:off x="6306087" y="3992758"/>
            <a:ext cx="430887" cy="1008450"/>
            <a:chOff x="7077476" y="2846291"/>
            <a:chExt cx="430887" cy="447894"/>
          </a:xfrm>
        </p:grpSpPr>
        <p:pic>
          <p:nvPicPr>
            <p:cNvPr id="5" name="图片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35739" y="2846291"/>
              <a:ext cx="327025"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文本框 9"/>
            <p:cNvSpPr txBox="1">
              <a:spLocks noChangeArrowheads="1"/>
            </p:cNvSpPr>
            <p:nvPr/>
          </p:nvSpPr>
          <p:spPr bwMode="auto">
            <a:xfrm>
              <a:off x="7077476" y="2873498"/>
              <a:ext cx="430887"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600" dirty="0">
                  <a:solidFill>
                    <a:srgbClr val="FFFFFF"/>
                  </a:solidFill>
                  <a:latin typeface="华文行楷" panose="02010800040101010101" pitchFamily="2" charset="-122"/>
                  <a:ea typeface="华文行楷" panose="02010800040101010101" pitchFamily="2" charset="-122"/>
                </a:rPr>
                <a:t>Printed</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500" fill="hold"/>
                                        <p:tgtEl>
                                          <p:spTgt spid="3"/>
                                        </p:tgtEl>
                                        <p:attrNameLst>
                                          <p:attrName>ppt_w</p:attrName>
                                        </p:attrNameLst>
                                      </p:cBhvr>
                                      <p:tavLst>
                                        <p:tav tm="0">
                                          <p:val>
                                            <p:fltVal val="0"/>
                                          </p:val>
                                        </p:tav>
                                        <p:tav tm="100000">
                                          <p:val>
                                            <p:strVal val="#ppt_w"/>
                                          </p:val>
                                        </p:tav>
                                      </p:tavLst>
                                    </p:anim>
                                    <p:anim calcmode="lin" valueType="num">
                                      <p:cBhvr>
                                        <p:cTn id="13" dur="1500" fill="hold"/>
                                        <p:tgtEl>
                                          <p:spTgt spid="3"/>
                                        </p:tgtEl>
                                        <p:attrNameLst>
                                          <p:attrName>ppt_h</p:attrName>
                                        </p:attrNameLst>
                                      </p:cBhvr>
                                      <p:tavLst>
                                        <p:tav tm="0">
                                          <p:val>
                                            <p:fltVal val="0"/>
                                          </p:val>
                                        </p:tav>
                                        <p:tav tm="100000">
                                          <p:val>
                                            <p:strVal val="#ppt_h"/>
                                          </p:val>
                                        </p:tav>
                                      </p:tavLst>
                                    </p:anim>
                                    <p:animEffect transition="in" filter="fade">
                                      <p:cBhvr>
                                        <p:cTn id="14" dur="1500"/>
                                        <p:tgtEl>
                                          <p:spTgt spid="3"/>
                                        </p:tgtEl>
                                      </p:cBhvr>
                                    </p:animEffect>
                                  </p:childTnLst>
                                </p:cTn>
                              </p:par>
                            </p:childTnLst>
                          </p:cTn>
                        </p:par>
                        <p:par>
                          <p:cTn id="15" fill="hold">
                            <p:stCondLst>
                              <p:cond delay="1000"/>
                            </p:stCondLst>
                            <p:childTnLst>
                              <p:par>
                                <p:cTn id="16" presetID="16" presetClass="entr" presetSubtype="21"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17452" y="717452"/>
            <a:ext cx="10705514" cy="5556739"/>
          </a:xfrm>
          <a:prstGeom prst="rect">
            <a:avLst/>
          </a:prstGeom>
          <a:blipFill>
            <a:blip r:embed="rId2" cstate="print"/>
            <a:stretch>
              <a:fillRect/>
            </a:stretch>
          </a:blipFill>
          <a:ln>
            <a:noFill/>
          </a:ln>
          <a:effectLst>
            <a:outerShdw blurRad="63500" dist="38100" dir="5400000" sx="101000" sy="101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2391" y="2450292"/>
            <a:ext cx="6600575" cy="3821385"/>
          </a:xfrm>
          <a:prstGeom prst="rect">
            <a:avLst/>
          </a:prstGeom>
        </p:spPr>
      </p:pic>
      <p:sp>
        <p:nvSpPr>
          <p:cNvPr id="6" name="文本框 5"/>
          <p:cNvSpPr txBox="1"/>
          <p:nvPr/>
        </p:nvSpPr>
        <p:spPr>
          <a:xfrm>
            <a:off x="3775090" y="2104462"/>
            <a:ext cx="830997" cy="3765862"/>
          </a:xfrm>
          <a:prstGeom prst="rect">
            <a:avLst/>
          </a:prstGeom>
          <a:noFill/>
        </p:spPr>
        <p:txBody>
          <a:bodyPr vert="eaVert" wrap="square" rtlCol="0">
            <a:spAutoFit/>
          </a:bodyPr>
          <a:lstStyle/>
          <a:p>
            <a:r>
              <a:rPr lang="zh-CN" altLang="en-US" sz="1400" kern="0" dirty="0">
                <a:solidFill>
                  <a:srgbClr val="000000">
                    <a:lumMod val="65000"/>
                    <a:lumOff val="35000"/>
                  </a:srgbClr>
                </a:solidFill>
                <a:latin typeface="华文行楷" panose="02010800040101010101" pitchFamily="2" charset="-122"/>
                <a:ea typeface="华文行楷" panose="02010800040101010101" pitchFamily="2" charset="-122"/>
              </a:rPr>
              <a:t>Click to enter the specific text in this column, concise description of the content, this is a concept diagram, please modify according to your specific content.</a:t>
            </a:r>
            <a:endParaRPr lang="en-US" altLang="zh-CN" sz="1400" kern="0" dirty="0">
              <a:solidFill>
                <a:srgbClr val="000000">
                  <a:lumMod val="65000"/>
                  <a:lumOff val="35000"/>
                </a:srgbClr>
              </a:solidFill>
              <a:latin typeface="华文行楷" panose="02010800040101010101" pitchFamily="2" charset="-122"/>
              <a:ea typeface="华文行楷" panose="02010800040101010101" pitchFamily="2" charset="-122"/>
            </a:endParaRPr>
          </a:p>
        </p:txBody>
      </p:sp>
      <p:sp>
        <p:nvSpPr>
          <p:cNvPr id="7" name="文本框 6"/>
          <p:cNvSpPr txBox="1"/>
          <p:nvPr/>
        </p:nvSpPr>
        <p:spPr>
          <a:xfrm>
            <a:off x="2649845" y="2104462"/>
            <a:ext cx="830997" cy="3765862"/>
          </a:xfrm>
          <a:prstGeom prst="rect">
            <a:avLst/>
          </a:prstGeom>
          <a:noFill/>
        </p:spPr>
        <p:txBody>
          <a:bodyPr vert="eaVert" wrap="square" rtlCol="0">
            <a:spAutoFit/>
          </a:bodyPr>
          <a:lstStyle/>
          <a:p>
            <a:r>
              <a:rPr lang="zh-CN" altLang="en-US" sz="1400" kern="0" dirty="0">
                <a:solidFill>
                  <a:srgbClr val="000000">
                    <a:lumMod val="65000"/>
                    <a:lumOff val="35000"/>
                  </a:srgbClr>
                </a:solidFill>
                <a:latin typeface="华文行楷" panose="02010800040101010101" pitchFamily="2" charset="-122"/>
                <a:ea typeface="华文行楷" panose="02010800040101010101" pitchFamily="2" charset="-122"/>
              </a:rPr>
              <a:t>Click to enter the specific text in this column, concise description of the content, this is a concept diagram, please modify according to your specific content.</a:t>
            </a:r>
            <a:endParaRPr lang="en-US" altLang="zh-CN" sz="1400" kern="0" dirty="0">
              <a:solidFill>
                <a:srgbClr val="000000">
                  <a:lumMod val="65000"/>
                  <a:lumOff val="35000"/>
                </a:srgbClr>
              </a:solidFill>
              <a:latin typeface="华文行楷" panose="02010800040101010101" pitchFamily="2" charset="-122"/>
              <a:ea typeface="华文行楷" panose="02010800040101010101" pitchFamily="2" charset="-122"/>
            </a:endParaRPr>
          </a:p>
        </p:txBody>
      </p:sp>
      <p:sp>
        <p:nvSpPr>
          <p:cNvPr id="8" name="文本框 7"/>
          <p:cNvSpPr txBox="1"/>
          <p:nvPr/>
        </p:nvSpPr>
        <p:spPr>
          <a:xfrm>
            <a:off x="1524600" y="2109356"/>
            <a:ext cx="830997" cy="3765862"/>
          </a:xfrm>
          <a:prstGeom prst="rect">
            <a:avLst/>
          </a:prstGeom>
          <a:noFill/>
        </p:spPr>
        <p:txBody>
          <a:bodyPr vert="eaVert" wrap="square" rtlCol="0">
            <a:spAutoFit/>
          </a:bodyPr>
          <a:lstStyle/>
          <a:p>
            <a:r>
              <a:rPr lang="zh-CN" altLang="en-US" sz="1400" kern="0" dirty="0">
                <a:solidFill>
                  <a:srgbClr val="000000">
                    <a:lumMod val="65000"/>
                    <a:lumOff val="35000"/>
                  </a:srgbClr>
                </a:solidFill>
                <a:latin typeface="华文行楷" panose="02010800040101010101" pitchFamily="2" charset="-122"/>
                <a:ea typeface="华文行楷" panose="02010800040101010101" pitchFamily="2" charset="-122"/>
              </a:rPr>
              <a:t>Click to enter the specific text in this column, concise description of the content, this is a concept diagram, please modify according to your specific content.</a:t>
            </a:r>
            <a:endParaRPr lang="en-US" altLang="zh-CN" sz="1400" kern="0" dirty="0">
              <a:solidFill>
                <a:srgbClr val="000000">
                  <a:lumMod val="65000"/>
                  <a:lumOff val="35000"/>
                </a:srgbClr>
              </a:solidFill>
              <a:latin typeface="华文行楷" panose="02010800040101010101" pitchFamily="2" charset="-122"/>
              <a:ea typeface="华文行楷" panose="02010800040101010101" pitchFamily="2" charset="-122"/>
            </a:endParaRPr>
          </a:p>
        </p:txBody>
      </p:sp>
      <p:sp>
        <p:nvSpPr>
          <p:cNvPr id="12" name="文本框 11">
            <a:extLst>
              <a:ext uri="{FF2B5EF4-FFF2-40B4-BE49-F238E27FC236}">
                <a16:creationId xmlns:a16="http://schemas.microsoft.com/office/drawing/2014/main" id="{9607C881-B1D7-402F-950A-1D9F2B3E46BF}"/>
              </a:ext>
            </a:extLst>
          </p:cNvPr>
          <p:cNvSpPr txBox="1"/>
          <p:nvPr/>
        </p:nvSpPr>
        <p:spPr>
          <a:xfrm>
            <a:off x="5163872" y="866344"/>
            <a:ext cx="1200329" cy="2251870"/>
          </a:xfrm>
          <a:prstGeom prst="rect">
            <a:avLst/>
          </a:prstGeom>
          <a:noFill/>
        </p:spPr>
        <p:txBody>
          <a:bodyPr vert="eaVert" wrap="square" rtlCol="0">
            <a:spAutoFit/>
          </a:bodyPr>
          <a:lstStyle/>
          <a:p>
            <a:pPr algn="ctr"/>
            <a:r>
              <a:rPr lang="zh-CN" altLang="en-US" sz="6600" dirty="0">
                <a:latin typeface="方正清刻本悦宋简体" panose="02000000000000000000" pitchFamily="2" charset="-122"/>
                <a:ea typeface="方正清刻本悦宋简体" panose="02000000000000000000" pitchFamily="2" charset="-122"/>
              </a:rPr>
              <a:t>Title</a:t>
            </a:r>
            <a:endParaRPr lang="zh-CN" altLang="en-US" sz="5400" dirty="0">
              <a:latin typeface="方正清刻本悦宋简体" panose="02000000000000000000" pitchFamily="2" charset="-122"/>
              <a:ea typeface="方正清刻本悦宋简体" panose="02000000000000000000" pitchFamily="2" charset="-122"/>
            </a:endParaRPr>
          </a:p>
        </p:txBody>
      </p:sp>
      <p:grpSp>
        <p:nvGrpSpPr>
          <p:cNvPr id="13" name="组合 12">
            <a:extLst>
              <a:ext uri="{FF2B5EF4-FFF2-40B4-BE49-F238E27FC236}">
                <a16:creationId xmlns:a16="http://schemas.microsoft.com/office/drawing/2014/main" id="{85843163-6F80-4B35-86F7-233F3C38045E}"/>
              </a:ext>
            </a:extLst>
          </p:cNvPr>
          <p:cNvGrpSpPr/>
          <p:nvPr/>
        </p:nvGrpSpPr>
        <p:grpSpPr>
          <a:xfrm>
            <a:off x="4742540" y="2129529"/>
            <a:ext cx="430887" cy="1061540"/>
            <a:chOff x="7077476" y="2846291"/>
            <a:chExt cx="430887" cy="447894"/>
          </a:xfrm>
        </p:grpSpPr>
        <p:pic>
          <p:nvPicPr>
            <p:cNvPr id="14" name="图片 8">
              <a:extLst>
                <a:ext uri="{FF2B5EF4-FFF2-40B4-BE49-F238E27FC236}">
                  <a16:creationId xmlns:a16="http://schemas.microsoft.com/office/drawing/2014/main" id="{9C2B40B2-2A3B-4E58-86AA-4713A3AB772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35739" y="2846291"/>
              <a:ext cx="327025"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文本框 9">
              <a:extLst>
                <a:ext uri="{FF2B5EF4-FFF2-40B4-BE49-F238E27FC236}">
                  <a16:creationId xmlns:a16="http://schemas.microsoft.com/office/drawing/2014/main" id="{997EA505-9DEA-439A-965B-9D7C204EF87A}"/>
                </a:ext>
              </a:extLst>
            </p:cNvPr>
            <p:cNvSpPr txBox="1">
              <a:spLocks noChangeArrowheads="1"/>
            </p:cNvSpPr>
            <p:nvPr/>
          </p:nvSpPr>
          <p:spPr bwMode="auto">
            <a:xfrm>
              <a:off x="7077476" y="2873498"/>
              <a:ext cx="430887"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600" dirty="0">
                  <a:solidFill>
                    <a:srgbClr val="FFFFFF"/>
                  </a:solidFill>
                  <a:latin typeface="华文行楷" panose="02010800040101010101" pitchFamily="2" charset="-122"/>
                  <a:ea typeface="华文行楷" panose="02010800040101010101" pitchFamily="2" charset="-122"/>
                </a:rPr>
                <a:t>Printed</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par>
                          <p:cTn id="8" fill="hold">
                            <p:stCondLst>
                              <p:cond delay="1000"/>
                            </p:stCondLst>
                            <p:childTnLst>
                              <p:par>
                                <p:cTn id="9" presetID="14" presetClass="entr" presetSubtype="1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randombar(horizontal)">
                                      <p:cBhvr>
                                        <p:cTn id="11" dur="1250"/>
                                        <p:tgtEl>
                                          <p:spTgt spid="3"/>
                                        </p:tgtEl>
                                      </p:cBhvr>
                                    </p:animEffect>
                                  </p:childTnLst>
                                </p:cTn>
                              </p:par>
                              <p:par>
                                <p:cTn id="12" presetID="16" presetClass="entr" presetSubtype="21"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childTnLst>
                          </p:cTn>
                        </p:par>
                        <p:par>
                          <p:cTn id="21" fill="hold">
                            <p:stCondLst>
                              <p:cond delay="2250"/>
                            </p:stCondLst>
                            <p:childTnLst>
                              <p:par>
                                <p:cTn id="22" presetID="42"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childTnLst>
                          </p:cTn>
                        </p:par>
                        <p:par>
                          <p:cTn id="27" fill="hold">
                            <p:stCondLst>
                              <p:cond delay="3250"/>
                            </p:stCondLst>
                            <p:childTnLst>
                              <p:par>
                                <p:cTn id="28" presetID="16" presetClass="entr" presetSubtype="21"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barn(inVertical)">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P spid="7" grpId="0"/>
      <p:bldP spid="8"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257283" y="1140679"/>
            <a:ext cx="8086595" cy="4683345"/>
            <a:chOff x="2886199" y="1256001"/>
            <a:chExt cx="8086595" cy="4693436"/>
          </a:xfrm>
        </p:grpSpPr>
        <p:sp>
          <p:nvSpPr>
            <p:cNvPr id="3" name="矩形 2"/>
            <p:cNvSpPr/>
            <p:nvPr/>
          </p:nvSpPr>
          <p:spPr>
            <a:xfrm>
              <a:off x="10234130" y="1324424"/>
              <a:ext cx="738664" cy="4452734"/>
            </a:xfrm>
            <a:prstGeom prst="rect">
              <a:avLst/>
            </a:prstGeom>
            <a:blipFill>
              <a:blip r:embed="rId2" cstate="print"/>
              <a:stretch>
                <a:fillRect/>
              </a:stretch>
            </a:blipFill>
            <a:ln>
              <a:noFill/>
            </a:ln>
            <a:effectLst>
              <a:outerShdw blurRad="50800" dist="38100" dir="5400000" sx="101000" sy="101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行楷" panose="02010800040101010101" pitchFamily="2" charset="-122"/>
                <a:ea typeface="华文行楷" panose="02010800040101010101" pitchFamily="2" charset="-122"/>
              </a:endParaRPr>
            </a:p>
          </p:txBody>
        </p:sp>
        <p:sp>
          <p:nvSpPr>
            <p:cNvPr id="4" name="文本框 3"/>
            <p:cNvSpPr txBox="1"/>
            <p:nvPr/>
          </p:nvSpPr>
          <p:spPr>
            <a:xfrm>
              <a:off x="10267550" y="1394764"/>
              <a:ext cx="677108" cy="4284785"/>
            </a:xfrm>
            <a:prstGeom prst="rect">
              <a:avLst/>
            </a:prstGeom>
            <a:noFill/>
          </p:spPr>
          <p:txBody>
            <a:bodyPr vert="eaVert" wrap="square" rtlCol="0">
              <a:spAutoFit/>
            </a:bodyPr>
            <a:lstStyle/>
            <a:p>
              <a:pPr algn="ctr"/>
              <a:r>
                <a:rPr lang="zh-CN" altLang="en-US" sz="3200" dirty="0">
                  <a:latin typeface="华文行楷" panose="02010800040101010101" pitchFamily="2" charset="-122"/>
                  <a:ea typeface="华文行楷" panose="02010800040101010101" pitchFamily="2" charset="-122"/>
                </a:rPr>
                <a:t>Click here to add a title</a:t>
              </a:r>
            </a:p>
          </p:txBody>
        </p:sp>
        <p:sp>
          <p:nvSpPr>
            <p:cNvPr id="5" name="文本框 4"/>
            <p:cNvSpPr txBox="1"/>
            <p:nvPr/>
          </p:nvSpPr>
          <p:spPr>
            <a:xfrm>
              <a:off x="7636815" y="1256001"/>
              <a:ext cx="1169551" cy="4693436"/>
            </a:xfrm>
            <a:prstGeom prst="rect">
              <a:avLst/>
            </a:prstGeom>
            <a:noFill/>
          </p:spPr>
          <p:txBody>
            <a:bodyPr vert="eaVert" wrap="square" rtlCol="0">
              <a:spAutoFit/>
            </a:bodyPr>
            <a:lstStyle/>
            <a:p>
              <a:r>
                <a:rPr lang="zh-CN" altLang="en-US" sz="1600" kern="0" dirty="0">
                  <a:solidFill>
                    <a:srgbClr val="000000">
                      <a:lumMod val="65000"/>
                      <a:lumOff val="35000"/>
                    </a:srgbClr>
                  </a:solidFill>
                  <a:latin typeface="华文行楷" panose="02010800040101010101" pitchFamily="2" charset="-122"/>
                  <a:ea typeface="华文行楷" panose="02010800040101010101" pitchFamily="2" charset="-122"/>
                </a:rPr>
                <a:t>Click to enter the specific text in this column, concise description of the content, this is a concept diagram, please modify according to your specific content.</a:t>
              </a:r>
              <a:endParaRPr lang="en-US" altLang="zh-CN" sz="1600" kern="0" dirty="0">
                <a:solidFill>
                  <a:srgbClr val="000000">
                    <a:lumMod val="65000"/>
                    <a:lumOff val="35000"/>
                  </a:srgbClr>
                </a:solidFill>
                <a:latin typeface="华文行楷" panose="02010800040101010101" pitchFamily="2" charset="-122"/>
                <a:ea typeface="华文行楷" panose="02010800040101010101" pitchFamily="2" charset="-122"/>
              </a:endParaRPr>
            </a:p>
            <a:p>
              <a:endParaRPr lang="zh-CN" altLang="en-US" sz="1600" dirty="0">
                <a:latin typeface="华文行楷" panose="02010800040101010101" pitchFamily="2" charset="-122"/>
                <a:ea typeface="华文行楷" panose="02010800040101010101" pitchFamily="2" charset="-122"/>
              </a:endParaRPr>
            </a:p>
          </p:txBody>
        </p:sp>
        <p:sp>
          <p:nvSpPr>
            <p:cNvPr id="6" name="文本框 5"/>
            <p:cNvSpPr txBox="1"/>
            <p:nvPr/>
          </p:nvSpPr>
          <p:spPr>
            <a:xfrm>
              <a:off x="5317971" y="1256001"/>
              <a:ext cx="1169551" cy="4693436"/>
            </a:xfrm>
            <a:prstGeom prst="rect">
              <a:avLst/>
            </a:prstGeom>
            <a:noFill/>
          </p:spPr>
          <p:txBody>
            <a:bodyPr vert="eaVert" wrap="square" rtlCol="0">
              <a:spAutoFit/>
            </a:bodyPr>
            <a:lstStyle/>
            <a:p>
              <a:r>
                <a:rPr lang="zh-CN" altLang="en-US" sz="1600" kern="0" dirty="0">
                  <a:solidFill>
                    <a:srgbClr val="000000">
                      <a:lumMod val="65000"/>
                      <a:lumOff val="35000"/>
                    </a:srgbClr>
                  </a:solidFill>
                  <a:latin typeface="华文行楷" panose="02010800040101010101" pitchFamily="2" charset="-122"/>
                  <a:ea typeface="华文行楷" panose="02010800040101010101" pitchFamily="2" charset="-122"/>
                </a:rPr>
                <a:t>Click to enter the specific text in this column, concise description of the content, this is a concept diagram, please modify according to your specific content.</a:t>
              </a:r>
              <a:endParaRPr lang="en-US" altLang="zh-CN" sz="1600" kern="0" dirty="0">
                <a:solidFill>
                  <a:srgbClr val="000000">
                    <a:lumMod val="65000"/>
                    <a:lumOff val="35000"/>
                  </a:srgbClr>
                </a:solidFill>
                <a:latin typeface="华文行楷" panose="02010800040101010101" pitchFamily="2" charset="-122"/>
                <a:ea typeface="华文行楷" panose="02010800040101010101" pitchFamily="2" charset="-122"/>
              </a:endParaRPr>
            </a:p>
            <a:p>
              <a:endParaRPr lang="zh-CN" altLang="en-US" sz="1600" dirty="0">
                <a:latin typeface="华文行楷" panose="02010800040101010101" pitchFamily="2" charset="-122"/>
                <a:ea typeface="华文行楷" panose="02010800040101010101" pitchFamily="2" charset="-122"/>
              </a:endParaRPr>
            </a:p>
          </p:txBody>
        </p:sp>
        <p:sp>
          <p:nvSpPr>
            <p:cNvPr id="7" name="文本框 6"/>
            <p:cNvSpPr txBox="1"/>
            <p:nvPr/>
          </p:nvSpPr>
          <p:spPr>
            <a:xfrm>
              <a:off x="2886199" y="1256001"/>
              <a:ext cx="1169551" cy="4693436"/>
            </a:xfrm>
            <a:prstGeom prst="rect">
              <a:avLst/>
            </a:prstGeom>
            <a:noFill/>
          </p:spPr>
          <p:txBody>
            <a:bodyPr vert="eaVert" wrap="square" rtlCol="0">
              <a:spAutoFit/>
            </a:bodyPr>
            <a:lstStyle/>
            <a:p>
              <a:r>
                <a:rPr lang="zh-CN" altLang="en-US" sz="1600" kern="0" dirty="0">
                  <a:solidFill>
                    <a:srgbClr val="000000">
                      <a:lumMod val="65000"/>
                      <a:lumOff val="35000"/>
                    </a:srgbClr>
                  </a:solidFill>
                  <a:latin typeface="华文行楷" panose="02010800040101010101" pitchFamily="2" charset="-122"/>
                  <a:ea typeface="华文行楷" panose="02010800040101010101" pitchFamily="2" charset="-122"/>
                </a:rPr>
                <a:t>Click to enter the specific text in this column, concise description of the content, this is a concept diagram, please modify according to your specific content.</a:t>
              </a:r>
              <a:endParaRPr lang="en-US" altLang="zh-CN" sz="1600" kern="0" dirty="0">
                <a:solidFill>
                  <a:srgbClr val="000000">
                    <a:lumMod val="65000"/>
                    <a:lumOff val="35000"/>
                  </a:srgbClr>
                </a:solidFill>
                <a:latin typeface="华文行楷" panose="02010800040101010101" pitchFamily="2" charset="-122"/>
                <a:ea typeface="华文行楷" panose="02010800040101010101" pitchFamily="2" charset="-122"/>
              </a:endParaRPr>
            </a:p>
            <a:p>
              <a:endParaRPr lang="zh-CN" altLang="en-US" sz="1600" dirty="0">
                <a:latin typeface="华文行楷" panose="02010800040101010101" pitchFamily="2" charset="-122"/>
                <a:ea typeface="华文行楷" panose="02010800040101010101" pitchFamily="2" charset="-122"/>
              </a:endParaRPr>
            </a:p>
          </p:txBody>
        </p:sp>
        <p:cxnSp>
          <p:nvCxnSpPr>
            <p:cNvPr id="8" name="直接连接符 7"/>
            <p:cNvCxnSpPr/>
            <p:nvPr/>
          </p:nvCxnSpPr>
          <p:spPr>
            <a:xfrm>
              <a:off x="4293996" y="1350930"/>
              <a:ext cx="0" cy="3392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6686017" y="1350929"/>
              <a:ext cx="0" cy="3392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8960685" y="1270099"/>
              <a:ext cx="553998" cy="3260031"/>
            </a:xfrm>
            <a:prstGeom prst="rect">
              <a:avLst/>
            </a:prstGeom>
            <a:noFill/>
          </p:spPr>
          <p:txBody>
            <a:bodyPr vert="eaVert" wrap="square" rtlCol="0">
              <a:spAutoFit/>
            </a:bodyPr>
            <a:lstStyle/>
            <a:p>
              <a:r>
                <a:rPr lang="zh-CN" altLang="en-US" sz="2400" b="1" dirty="0">
                  <a:latin typeface="华文行楷" panose="02010800040101010101" pitchFamily="2" charset="-122"/>
                  <a:ea typeface="华文行楷" panose="02010800040101010101" pitchFamily="2" charset="-122"/>
                </a:rPr>
                <a:t>Title One</a:t>
              </a:r>
            </a:p>
          </p:txBody>
        </p:sp>
        <p:cxnSp>
          <p:nvCxnSpPr>
            <p:cNvPr id="11" name="直接连接符 10"/>
            <p:cNvCxnSpPr/>
            <p:nvPr/>
          </p:nvCxnSpPr>
          <p:spPr>
            <a:xfrm>
              <a:off x="8872626" y="1350928"/>
              <a:ext cx="0" cy="3392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6759579" y="1285519"/>
              <a:ext cx="553998" cy="3260031"/>
            </a:xfrm>
            <a:prstGeom prst="rect">
              <a:avLst/>
            </a:prstGeom>
            <a:noFill/>
          </p:spPr>
          <p:txBody>
            <a:bodyPr vert="eaVert" wrap="square" rtlCol="0">
              <a:spAutoFit/>
            </a:bodyPr>
            <a:lstStyle/>
            <a:p>
              <a:r>
                <a:rPr lang="zh-CN" altLang="en-US" sz="2400" b="1" dirty="0">
                  <a:latin typeface="华文行楷" panose="02010800040101010101" pitchFamily="2" charset="-122"/>
                  <a:ea typeface="华文行楷" panose="02010800040101010101" pitchFamily="2" charset="-122"/>
                </a:rPr>
                <a:t>Title 2</a:t>
              </a:r>
            </a:p>
          </p:txBody>
        </p:sp>
        <p:sp>
          <p:nvSpPr>
            <p:cNvPr id="13" name="文本框 12"/>
            <p:cNvSpPr txBox="1"/>
            <p:nvPr/>
          </p:nvSpPr>
          <p:spPr>
            <a:xfrm>
              <a:off x="4370156" y="1365026"/>
              <a:ext cx="553998" cy="3260031"/>
            </a:xfrm>
            <a:prstGeom prst="rect">
              <a:avLst/>
            </a:prstGeom>
            <a:noFill/>
          </p:spPr>
          <p:txBody>
            <a:bodyPr vert="eaVert" wrap="square" rtlCol="0">
              <a:spAutoFit/>
            </a:bodyPr>
            <a:lstStyle/>
            <a:p>
              <a:r>
                <a:rPr lang="zh-CN" altLang="en-US" sz="2400" b="1" dirty="0">
                  <a:latin typeface="华文行楷" panose="02010800040101010101" pitchFamily="2" charset="-122"/>
                  <a:ea typeface="华文行楷" panose="02010800040101010101" pitchFamily="2" charset="-122"/>
                </a:rPr>
                <a:t>Title Three</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2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902073" y="2168407"/>
            <a:ext cx="10467213" cy="2701787"/>
            <a:chOff x="930209" y="2491964"/>
            <a:chExt cx="10467213" cy="2701787"/>
          </a:xfrm>
        </p:grpSpPr>
        <p:sp>
          <p:nvSpPr>
            <p:cNvPr id="3" name="矩形 2"/>
            <p:cNvSpPr/>
            <p:nvPr/>
          </p:nvSpPr>
          <p:spPr>
            <a:xfrm>
              <a:off x="1875811" y="4359759"/>
              <a:ext cx="596347"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tx1"/>
                  </a:solidFill>
                  <a:latin typeface="华文行楷" panose="02010800040101010101" pitchFamily="2" charset="-122"/>
                  <a:ea typeface="华文行楷" panose="02010800040101010101" pitchFamily="2" charset="-122"/>
                </a:rPr>
                <a:t>01</a:t>
              </a:r>
              <a:endParaRPr lang="zh-CN" altLang="en-US" sz="2400" dirty="0">
                <a:solidFill>
                  <a:schemeClr val="tx1"/>
                </a:solidFill>
                <a:latin typeface="华文行楷" panose="02010800040101010101" pitchFamily="2" charset="-122"/>
                <a:ea typeface="华文行楷" panose="02010800040101010101" pitchFamily="2" charset="-122"/>
              </a:endParaRPr>
            </a:p>
          </p:txBody>
        </p:sp>
        <p:sp>
          <p:nvSpPr>
            <p:cNvPr id="4" name="矩形 3"/>
            <p:cNvSpPr/>
            <p:nvPr/>
          </p:nvSpPr>
          <p:spPr>
            <a:xfrm>
              <a:off x="4485661" y="4359759"/>
              <a:ext cx="596347"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tx1"/>
                  </a:solidFill>
                  <a:latin typeface="华文行楷" panose="02010800040101010101" pitchFamily="2" charset="-122"/>
                  <a:ea typeface="华文行楷" panose="02010800040101010101" pitchFamily="2" charset="-122"/>
                </a:rPr>
                <a:t>02</a:t>
              </a:r>
              <a:endParaRPr lang="zh-CN" altLang="en-US" sz="2400" dirty="0">
                <a:solidFill>
                  <a:schemeClr val="tx1"/>
                </a:solidFill>
                <a:latin typeface="华文行楷" panose="02010800040101010101" pitchFamily="2" charset="-122"/>
                <a:ea typeface="华文行楷" panose="02010800040101010101" pitchFamily="2" charset="-122"/>
              </a:endParaRPr>
            </a:p>
          </p:txBody>
        </p:sp>
        <p:sp>
          <p:nvSpPr>
            <p:cNvPr id="5" name="矩形 4"/>
            <p:cNvSpPr/>
            <p:nvPr/>
          </p:nvSpPr>
          <p:spPr>
            <a:xfrm>
              <a:off x="7230308" y="4359759"/>
              <a:ext cx="596347"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tx1"/>
                  </a:solidFill>
                  <a:latin typeface="华文行楷" panose="02010800040101010101" pitchFamily="2" charset="-122"/>
                  <a:ea typeface="华文行楷" panose="02010800040101010101" pitchFamily="2" charset="-122"/>
                </a:rPr>
                <a:t>03</a:t>
              </a:r>
              <a:endParaRPr lang="zh-CN" altLang="en-US" sz="2400" dirty="0">
                <a:solidFill>
                  <a:schemeClr val="tx1"/>
                </a:solidFill>
                <a:latin typeface="华文行楷" panose="02010800040101010101" pitchFamily="2" charset="-122"/>
                <a:ea typeface="华文行楷" panose="02010800040101010101" pitchFamily="2" charset="-122"/>
              </a:endParaRPr>
            </a:p>
          </p:txBody>
        </p:sp>
        <p:sp>
          <p:nvSpPr>
            <p:cNvPr id="6" name="矩形 5"/>
            <p:cNvSpPr/>
            <p:nvPr/>
          </p:nvSpPr>
          <p:spPr>
            <a:xfrm>
              <a:off x="9974955" y="4359759"/>
              <a:ext cx="596347"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tx1"/>
                  </a:solidFill>
                  <a:latin typeface="华文行楷" panose="02010800040101010101" pitchFamily="2" charset="-122"/>
                  <a:ea typeface="华文行楷" panose="02010800040101010101" pitchFamily="2" charset="-122"/>
                </a:rPr>
                <a:t>04</a:t>
              </a:r>
              <a:endParaRPr lang="zh-CN" altLang="en-US" sz="2400" dirty="0">
                <a:solidFill>
                  <a:schemeClr val="tx1"/>
                </a:solidFill>
                <a:latin typeface="华文行楷" panose="02010800040101010101" pitchFamily="2" charset="-122"/>
                <a:ea typeface="华文行楷" panose="02010800040101010101" pitchFamily="2" charset="-122"/>
              </a:endParaRPr>
            </a:p>
          </p:txBody>
        </p:sp>
        <p:sp>
          <p:nvSpPr>
            <p:cNvPr id="7" name="TextBox 13"/>
            <p:cNvSpPr txBox="1">
              <a:spLocks noChangeArrowheads="1"/>
            </p:cNvSpPr>
            <p:nvPr/>
          </p:nvSpPr>
          <p:spPr bwMode="auto">
            <a:xfrm>
              <a:off x="930209" y="2491964"/>
              <a:ext cx="23383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defTabSz="1216025" eaLnBrk="0" hangingPunct="0">
                <a:defRPr>
                  <a:solidFill>
                    <a:schemeClr val="tx1"/>
                  </a:solidFill>
                  <a:latin typeface="Calibri" panose="020F0502020204030204" pitchFamily="34" charset="0"/>
                  <a:ea typeface="宋体" panose="02010600030101010101" pitchFamily="2" charset="-122"/>
                </a:defRPr>
              </a:lvl2pPr>
              <a:lvl3pPr defTabSz="1216025" eaLnBrk="0" hangingPunct="0">
                <a:defRPr>
                  <a:solidFill>
                    <a:schemeClr val="tx1"/>
                  </a:solidFill>
                  <a:latin typeface="Calibri" panose="020F0502020204030204" pitchFamily="34" charset="0"/>
                  <a:ea typeface="宋体" panose="02010600030101010101" pitchFamily="2" charset="-122"/>
                </a:defRPr>
              </a:lvl3pPr>
              <a:lvl4pPr defTabSz="1216025" eaLnBrk="0" hangingPunct="0">
                <a:defRPr>
                  <a:solidFill>
                    <a:schemeClr val="tx1"/>
                  </a:solidFill>
                  <a:latin typeface="Calibri" panose="020F0502020204030204" pitchFamily="34" charset="0"/>
                  <a:ea typeface="宋体" panose="02010600030101010101" pitchFamily="2" charset="-122"/>
                </a:defRPr>
              </a:lvl4pPr>
              <a:lvl5pPr defTabSz="1216025" eaLnBrk="0" hangingPunct="0">
                <a:defRPr>
                  <a:solidFill>
                    <a:schemeClr val="tx1"/>
                  </a:solidFill>
                  <a:latin typeface="Calibri" panose="020F0502020204030204" pitchFamily="34" charset="0"/>
                  <a:ea typeface="宋体" panose="02010600030101010101" pitchFamily="2" charset="-122"/>
                </a:defRPr>
              </a:lvl5pPr>
              <a:lvl6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2400" dirty="0">
                  <a:latin typeface="华文行楷" panose="02010800040101010101" pitchFamily="2" charset="-122"/>
                  <a:ea typeface="华文行楷" panose="02010800040101010101" pitchFamily="2" charset="-122"/>
                  <a:sym typeface="Arial" panose="020B0604020202020204" pitchFamily="34" charset="0"/>
                </a:rPr>
                <a:t>Click to edit the title</a:t>
              </a:r>
              <a:endParaRPr lang="en-US" altLang="zh-CN" sz="2400" dirty="0">
                <a:latin typeface="华文行楷" panose="02010800040101010101" pitchFamily="2" charset="-122"/>
                <a:ea typeface="华文行楷" panose="02010800040101010101" pitchFamily="2" charset="-122"/>
                <a:sym typeface="Arial" panose="020B0604020202020204" pitchFamily="34" charset="0"/>
              </a:endParaRPr>
            </a:p>
          </p:txBody>
        </p:sp>
        <p:sp>
          <p:nvSpPr>
            <p:cNvPr id="8" name="TextBox 13"/>
            <p:cNvSpPr txBox="1">
              <a:spLocks noChangeArrowheads="1"/>
            </p:cNvSpPr>
            <p:nvPr/>
          </p:nvSpPr>
          <p:spPr bwMode="auto">
            <a:xfrm>
              <a:off x="1068458" y="3201781"/>
              <a:ext cx="211296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defTabSz="1216025" eaLnBrk="0" hangingPunct="0">
                <a:defRPr>
                  <a:solidFill>
                    <a:schemeClr val="tx1"/>
                  </a:solidFill>
                  <a:latin typeface="Calibri" panose="020F0502020204030204" pitchFamily="34" charset="0"/>
                  <a:ea typeface="宋体" panose="02010600030101010101" pitchFamily="2" charset="-122"/>
                </a:defRPr>
              </a:lvl2pPr>
              <a:lvl3pPr defTabSz="1216025" eaLnBrk="0" hangingPunct="0">
                <a:defRPr>
                  <a:solidFill>
                    <a:schemeClr val="tx1"/>
                  </a:solidFill>
                  <a:latin typeface="Calibri" panose="020F0502020204030204" pitchFamily="34" charset="0"/>
                  <a:ea typeface="宋体" panose="02010600030101010101" pitchFamily="2" charset="-122"/>
                </a:defRPr>
              </a:lvl3pPr>
              <a:lvl4pPr defTabSz="1216025" eaLnBrk="0" hangingPunct="0">
                <a:defRPr>
                  <a:solidFill>
                    <a:schemeClr val="tx1"/>
                  </a:solidFill>
                  <a:latin typeface="Calibri" panose="020F0502020204030204" pitchFamily="34" charset="0"/>
                  <a:ea typeface="宋体" panose="02010600030101010101" pitchFamily="2" charset="-122"/>
                </a:defRPr>
              </a:lvl4pPr>
              <a:lvl5pPr defTabSz="1216025" eaLnBrk="0" hangingPunct="0">
                <a:defRPr>
                  <a:solidFill>
                    <a:schemeClr val="tx1"/>
                  </a:solidFill>
                  <a:latin typeface="Calibri" panose="020F0502020204030204" pitchFamily="34" charset="0"/>
                  <a:ea typeface="宋体" panose="02010600030101010101" pitchFamily="2" charset="-122"/>
                </a:defRPr>
              </a:lvl5pPr>
              <a:lvl6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600" dirty="0">
                  <a:latin typeface="华文行楷" panose="02010800040101010101" pitchFamily="2" charset="-122"/>
                  <a:ea typeface="华文行楷" panose="02010800040101010101" pitchFamily="2" charset="-122"/>
                  <a:sym typeface="Arial" panose="020B0604020202020204" pitchFamily="34" charset="0"/>
                </a:rPr>
                <a:t>Click here to edit content and freely stretch the text box size to your needs</a:t>
              </a:r>
              <a:endParaRPr lang="en-US" altLang="zh-CN" sz="1600" dirty="0">
                <a:latin typeface="华文行楷" panose="02010800040101010101" pitchFamily="2" charset="-122"/>
                <a:ea typeface="华文行楷" panose="02010800040101010101" pitchFamily="2" charset="-122"/>
                <a:sym typeface="Arial" panose="020B0604020202020204" pitchFamily="34" charset="0"/>
              </a:endParaRPr>
            </a:p>
          </p:txBody>
        </p:sp>
        <p:sp>
          <p:nvSpPr>
            <p:cNvPr id="9" name="TextBox 13"/>
            <p:cNvSpPr txBox="1">
              <a:spLocks noChangeArrowheads="1"/>
            </p:cNvSpPr>
            <p:nvPr/>
          </p:nvSpPr>
          <p:spPr bwMode="auto">
            <a:xfrm>
              <a:off x="3673823" y="2491964"/>
              <a:ext cx="2336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defTabSz="1216025" eaLnBrk="0" hangingPunct="0">
                <a:defRPr>
                  <a:solidFill>
                    <a:schemeClr val="tx1"/>
                  </a:solidFill>
                  <a:latin typeface="Calibri" panose="020F0502020204030204" pitchFamily="34" charset="0"/>
                  <a:ea typeface="宋体" panose="02010600030101010101" pitchFamily="2" charset="-122"/>
                </a:defRPr>
              </a:lvl2pPr>
              <a:lvl3pPr defTabSz="1216025" eaLnBrk="0" hangingPunct="0">
                <a:defRPr>
                  <a:solidFill>
                    <a:schemeClr val="tx1"/>
                  </a:solidFill>
                  <a:latin typeface="Calibri" panose="020F0502020204030204" pitchFamily="34" charset="0"/>
                  <a:ea typeface="宋体" panose="02010600030101010101" pitchFamily="2" charset="-122"/>
                </a:defRPr>
              </a:lvl3pPr>
              <a:lvl4pPr defTabSz="1216025" eaLnBrk="0" hangingPunct="0">
                <a:defRPr>
                  <a:solidFill>
                    <a:schemeClr val="tx1"/>
                  </a:solidFill>
                  <a:latin typeface="Calibri" panose="020F0502020204030204" pitchFamily="34" charset="0"/>
                  <a:ea typeface="宋体" panose="02010600030101010101" pitchFamily="2" charset="-122"/>
                </a:defRPr>
              </a:lvl4pPr>
              <a:lvl5pPr defTabSz="1216025" eaLnBrk="0" hangingPunct="0">
                <a:defRPr>
                  <a:solidFill>
                    <a:schemeClr val="tx1"/>
                  </a:solidFill>
                  <a:latin typeface="Calibri" panose="020F0502020204030204" pitchFamily="34" charset="0"/>
                  <a:ea typeface="宋体" panose="02010600030101010101" pitchFamily="2" charset="-122"/>
                </a:defRPr>
              </a:lvl5pPr>
              <a:lvl6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2400">
                  <a:latin typeface="华文行楷" panose="02010800040101010101" pitchFamily="2" charset="-122"/>
                  <a:ea typeface="华文行楷" panose="02010800040101010101" pitchFamily="2" charset="-122"/>
                  <a:sym typeface="Arial" panose="020B0604020202020204" pitchFamily="34" charset="0"/>
                </a:rPr>
                <a:t>Click to edit the title</a:t>
              </a:r>
              <a:endParaRPr lang="en-US" altLang="zh-CN" sz="2400">
                <a:latin typeface="华文行楷" panose="02010800040101010101" pitchFamily="2" charset="-122"/>
                <a:ea typeface="华文行楷" panose="02010800040101010101" pitchFamily="2" charset="-122"/>
                <a:sym typeface="Arial" panose="020B0604020202020204" pitchFamily="34" charset="0"/>
              </a:endParaRPr>
            </a:p>
          </p:txBody>
        </p:sp>
        <p:sp>
          <p:nvSpPr>
            <p:cNvPr id="10" name="TextBox 13"/>
            <p:cNvSpPr txBox="1">
              <a:spLocks noChangeArrowheads="1"/>
            </p:cNvSpPr>
            <p:nvPr/>
          </p:nvSpPr>
          <p:spPr bwMode="auto">
            <a:xfrm>
              <a:off x="3836989" y="3201781"/>
              <a:ext cx="211296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defTabSz="1216025" eaLnBrk="0" hangingPunct="0">
                <a:defRPr>
                  <a:solidFill>
                    <a:schemeClr val="tx1"/>
                  </a:solidFill>
                  <a:latin typeface="Calibri" panose="020F0502020204030204" pitchFamily="34" charset="0"/>
                  <a:ea typeface="宋体" panose="02010600030101010101" pitchFamily="2" charset="-122"/>
                </a:defRPr>
              </a:lvl2pPr>
              <a:lvl3pPr defTabSz="1216025" eaLnBrk="0" hangingPunct="0">
                <a:defRPr>
                  <a:solidFill>
                    <a:schemeClr val="tx1"/>
                  </a:solidFill>
                  <a:latin typeface="Calibri" panose="020F0502020204030204" pitchFamily="34" charset="0"/>
                  <a:ea typeface="宋体" panose="02010600030101010101" pitchFamily="2" charset="-122"/>
                </a:defRPr>
              </a:lvl3pPr>
              <a:lvl4pPr defTabSz="1216025" eaLnBrk="0" hangingPunct="0">
                <a:defRPr>
                  <a:solidFill>
                    <a:schemeClr val="tx1"/>
                  </a:solidFill>
                  <a:latin typeface="Calibri" panose="020F0502020204030204" pitchFamily="34" charset="0"/>
                  <a:ea typeface="宋体" panose="02010600030101010101" pitchFamily="2" charset="-122"/>
                </a:defRPr>
              </a:lvl4pPr>
              <a:lvl5pPr defTabSz="1216025" eaLnBrk="0" hangingPunct="0">
                <a:defRPr>
                  <a:solidFill>
                    <a:schemeClr val="tx1"/>
                  </a:solidFill>
                  <a:latin typeface="Calibri" panose="020F0502020204030204" pitchFamily="34" charset="0"/>
                  <a:ea typeface="宋体" panose="02010600030101010101" pitchFamily="2" charset="-122"/>
                </a:defRPr>
              </a:lvl5pPr>
              <a:lvl6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600" dirty="0">
                  <a:latin typeface="华文行楷" panose="02010800040101010101" pitchFamily="2" charset="-122"/>
                  <a:ea typeface="华文行楷" panose="02010800040101010101" pitchFamily="2" charset="-122"/>
                  <a:sym typeface="Arial" panose="020B0604020202020204" pitchFamily="34" charset="0"/>
                </a:rPr>
                <a:t>Click here to edit content and freely stretch the text box size to your needs</a:t>
              </a:r>
              <a:endParaRPr lang="en-US" altLang="zh-CN" sz="1600" dirty="0">
                <a:latin typeface="华文行楷" panose="02010800040101010101" pitchFamily="2" charset="-122"/>
                <a:ea typeface="华文行楷" panose="02010800040101010101" pitchFamily="2" charset="-122"/>
                <a:sym typeface="Arial" panose="020B0604020202020204" pitchFamily="34" charset="0"/>
              </a:endParaRPr>
            </a:p>
          </p:txBody>
        </p:sp>
        <p:sp>
          <p:nvSpPr>
            <p:cNvPr id="11" name="TextBox 13"/>
            <p:cNvSpPr txBox="1">
              <a:spLocks noChangeArrowheads="1"/>
            </p:cNvSpPr>
            <p:nvPr/>
          </p:nvSpPr>
          <p:spPr bwMode="auto">
            <a:xfrm>
              <a:off x="6340891" y="2491964"/>
              <a:ext cx="2336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defTabSz="1216025" eaLnBrk="0" hangingPunct="0">
                <a:defRPr>
                  <a:solidFill>
                    <a:schemeClr val="tx1"/>
                  </a:solidFill>
                  <a:latin typeface="Calibri" panose="020F0502020204030204" pitchFamily="34" charset="0"/>
                  <a:ea typeface="宋体" panose="02010600030101010101" pitchFamily="2" charset="-122"/>
                </a:defRPr>
              </a:lvl2pPr>
              <a:lvl3pPr defTabSz="1216025" eaLnBrk="0" hangingPunct="0">
                <a:defRPr>
                  <a:solidFill>
                    <a:schemeClr val="tx1"/>
                  </a:solidFill>
                  <a:latin typeface="Calibri" panose="020F0502020204030204" pitchFamily="34" charset="0"/>
                  <a:ea typeface="宋体" panose="02010600030101010101" pitchFamily="2" charset="-122"/>
                </a:defRPr>
              </a:lvl3pPr>
              <a:lvl4pPr defTabSz="1216025" eaLnBrk="0" hangingPunct="0">
                <a:defRPr>
                  <a:solidFill>
                    <a:schemeClr val="tx1"/>
                  </a:solidFill>
                  <a:latin typeface="Calibri" panose="020F0502020204030204" pitchFamily="34" charset="0"/>
                  <a:ea typeface="宋体" panose="02010600030101010101" pitchFamily="2" charset="-122"/>
                </a:defRPr>
              </a:lvl4pPr>
              <a:lvl5pPr defTabSz="1216025" eaLnBrk="0" hangingPunct="0">
                <a:defRPr>
                  <a:solidFill>
                    <a:schemeClr val="tx1"/>
                  </a:solidFill>
                  <a:latin typeface="Calibri" panose="020F0502020204030204" pitchFamily="34" charset="0"/>
                  <a:ea typeface="宋体" panose="02010600030101010101" pitchFamily="2" charset="-122"/>
                </a:defRPr>
              </a:lvl5pPr>
              <a:lvl6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2400">
                  <a:latin typeface="华文行楷" panose="02010800040101010101" pitchFamily="2" charset="-122"/>
                  <a:ea typeface="华文行楷" panose="02010800040101010101" pitchFamily="2" charset="-122"/>
                  <a:sym typeface="Arial" panose="020B0604020202020204" pitchFamily="34" charset="0"/>
                </a:rPr>
                <a:t>Click to edit the title</a:t>
              </a:r>
              <a:endParaRPr lang="en-US" altLang="zh-CN" sz="2400">
                <a:latin typeface="华文行楷" panose="02010800040101010101" pitchFamily="2" charset="-122"/>
                <a:ea typeface="华文行楷" panose="02010800040101010101" pitchFamily="2" charset="-122"/>
                <a:sym typeface="Arial" panose="020B0604020202020204" pitchFamily="34" charset="0"/>
              </a:endParaRPr>
            </a:p>
          </p:txBody>
        </p:sp>
        <p:sp>
          <p:nvSpPr>
            <p:cNvPr id="12" name="TextBox 13"/>
            <p:cNvSpPr txBox="1">
              <a:spLocks noChangeArrowheads="1"/>
            </p:cNvSpPr>
            <p:nvPr/>
          </p:nvSpPr>
          <p:spPr bwMode="auto">
            <a:xfrm>
              <a:off x="6490805" y="3201781"/>
              <a:ext cx="211296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defTabSz="1216025" eaLnBrk="0" hangingPunct="0">
                <a:defRPr>
                  <a:solidFill>
                    <a:schemeClr val="tx1"/>
                  </a:solidFill>
                  <a:latin typeface="Calibri" panose="020F0502020204030204" pitchFamily="34" charset="0"/>
                  <a:ea typeface="宋体" panose="02010600030101010101" pitchFamily="2" charset="-122"/>
                </a:defRPr>
              </a:lvl2pPr>
              <a:lvl3pPr defTabSz="1216025" eaLnBrk="0" hangingPunct="0">
                <a:defRPr>
                  <a:solidFill>
                    <a:schemeClr val="tx1"/>
                  </a:solidFill>
                  <a:latin typeface="Calibri" panose="020F0502020204030204" pitchFamily="34" charset="0"/>
                  <a:ea typeface="宋体" panose="02010600030101010101" pitchFamily="2" charset="-122"/>
                </a:defRPr>
              </a:lvl3pPr>
              <a:lvl4pPr defTabSz="1216025" eaLnBrk="0" hangingPunct="0">
                <a:defRPr>
                  <a:solidFill>
                    <a:schemeClr val="tx1"/>
                  </a:solidFill>
                  <a:latin typeface="Calibri" panose="020F0502020204030204" pitchFamily="34" charset="0"/>
                  <a:ea typeface="宋体" panose="02010600030101010101" pitchFamily="2" charset="-122"/>
                </a:defRPr>
              </a:lvl4pPr>
              <a:lvl5pPr defTabSz="1216025" eaLnBrk="0" hangingPunct="0">
                <a:defRPr>
                  <a:solidFill>
                    <a:schemeClr val="tx1"/>
                  </a:solidFill>
                  <a:latin typeface="Calibri" panose="020F0502020204030204" pitchFamily="34" charset="0"/>
                  <a:ea typeface="宋体" panose="02010600030101010101" pitchFamily="2" charset="-122"/>
                </a:defRPr>
              </a:lvl5pPr>
              <a:lvl6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600" dirty="0">
                  <a:latin typeface="华文行楷" panose="02010800040101010101" pitchFamily="2" charset="-122"/>
                  <a:ea typeface="华文行楷" panose="02010800040101010101" pitchFamily="2" charset="-122"/>
                  <a:sym typeface="Arial" panose="020B0604020202020204" pitchFamily="34" charset="0"/>
                </a:rPr>
                <a:t>Click here to edit content and freely stretch the text box size to your needs</a:t>
              </a:r>
              <a:endParaRPr lang="en-US" altLang="zh-CN" sz="1600" dirty="0">
                <a:latin typeface="华文行楷" panose="02010800040101010101" pitchFamily="2" charset="-122"/>
                <a:ea typeface="华文行楷" panose="02010800040101010101" pitchFamily="2" charset="-122"/>
                <a:sym typeface="Arial" panose="020B0604020202020204" pitchFamily="34" charset="0"/>
              </a:endParaRPr>
            </a:p>
          </p:txBody>
        </p:sp>
        <p:sp>
          <p:nvSpPr>
            <p:cNvPr id="13" name="TextBox 13"/>
            <p:cNvSpPr txBox="1">
              <a:spLocks noChangeArrowheads="1"/>
            </p:cNvSpPr>
            <p:nvPr/>
          </p:nvSpPr>
          <p:spPr bwMode="auto">
            <a:xfrm>
              <a:off x="9059035" y="2491964"/>
              <a:ext cx="23383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defTabSz="1216025" eaLnBrk="0" hangingPunct="0">
                <a:defRPr>
                  <a:solidFill>
                    <a:schemeClr val="tx1"/>
                  </a:solidFill>
                  <a:latin typeface="Calibri" panose="020F0502020204030204" pitchFamily="34" charset="0"/>
                  <a:ea typeface="宋体" panose="02010600030101010101" pitchFamily="2" charset="-122"/>
                </a:defRPr>
              </a:lvl2pPr>
              <a:lvl3pPr defTabSz="1216025" eaLnBrk="0" hangingPunct="0">
                <a:defRPr>
                  <a:solidFill>
                    <a:schemeClr val="tx1"/>
                  </a:solidFill>
                  <a:latin typeface="Calibri" panose="020F0502020204030204" pitchFamily="34" charset="0"/>
                  <a:ea typeface="宋体" panose="02010600030101010101" pitchFamily="2" charset="-122"/>
                </a:defRPr>
              </a:lvl3pPr>
              <a:lvl4pPr defTabSz="1216025" eaLnBrk="0" hangingPunct="0">
                <a:defRPr>
                  <a:solidFill>
                    <a:schemeClr val="tx1"/>
                  </a:solidFill>
                  <a:latin typeface="Calibri" panose="020F0502020204030204" pitchFamily="34" charset="0"/>
                  <a:ea typeface="宋体" panose="02010600030101010101" pitchFamily="2" charset="-122"/>
                </a:defRPr>
              </a:lvl4pPr>
              <a:lvl5pPr defTabSz="1216025" eaLnBrk="0" hangingPunct="0">
                <a:defRPr>
                  <a:solidFill>
                    <a:schemeClr val="tx1"/>
                  </a:solidFill>
                  <a:latin typeface="Calibri" panose="020F0502020204030204" pitchFamily="34" charset="0"/>
                  <a:ea typeface="宋体" panose="02010600030101010101" pitchFamily="2" charset="-122"/>
                </a:defRPr>
              </a:lvl5pPr>
              <a:lvl6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2400">
                  <a:latin typeface="华文行楷" panose="02010800040101010101" pitchFamily="2" charset="-122"/>
                  <a:ea typeface="华文行楷" panose="02010800040101010101" pitchFamily="2" charset="-122"/>
                  <a:sym typeface="Arial" panose="020B0604020202020204" pitchFamily="34" charset="0"/>
                </a:rPr>
                <a:t>Click to edit the title</a:t>
              </a:r>
              <a:endParaRPr lang="en-US" altLang="zh-CN" sz="2400">
                <a:latin typeface="华文行楷" panose="02010800040101010101" pitchFamily="2" charset="-122"/>
                <a:ea typeface="华文行楷" panose="02010800040101010101" pitchFamily="2" charset="-122"/>
                <a:sym typeface="Arial" panose="020B0604020202020204" pitchFamily="34" charset="0"/>
              </a:endParaRPr>
            </a:p>
          </p:txBody>
        </p:sp>
        <p:sp>
          <p:nvSpPr>
            <p:cNvPr id="14" name="TextBox 13"/>
            <p:cNvSpPr txBox="1">
              <a:spLocks noChangeArrowheads="1"/>
            </p:cNvSpPr>
            <p:nvPr/>
          </p:nvSpPr>
          <p:spPr bwMode="auto">
            <a:xfrm>
              <a:off x="9237040" y="3201781"/>
              <a:ext cx="211296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defTabSz="1216025" eaLnBrk="0" hangingPunct="0">
                <a:defRPr>
                  <a:solidFill>
                    <a:schemeClr val="tx1"/>
                  </a:solidFill>
                  <a:latin typeface="Calibri" panose="020F0502020204030204" pitchFamily="34" charset="0"/>
                  <a:ea typeface="宋体" panose="02010600030101010101" pitchFamily="2" charset="-122"/>
                </a:defRPr>
              </a:lvl2pPr>
              <a:lvl3pPr defTabSz="1216025" eaLnBrk="0" hangingPunct="0">
                <a:defRPr>
                  <a:solidFill>
                    <a:schemeClr val="tx1"/>
                  </a:solidFill>
                  <a:latin typeface="Calibri" panose="020F0502020204030204" pitchFamily="34" charset="0"/>
                  <a:ea typeface="宋体" panose="02010600030101010101" pitchFamily="2" charset="-122"/>
                </a:defRPr>
              </a:lvl3pPr>
              <a:lvl4pPr defTabSz="1216025" eaLnBrk="0" hangingPunct="0">
                <a:defRPr>
                  <a:solidFill>
                    <a:schemeClr val="tx1"/>
                  </a:solidFill>
                  <a:latin typeface="Calibri" panose="020F0502020204030204" pitchFamily="34" charset="0"/>
                  <a:ea typeface="宋体" panose="02010600030101010101" pitchFamily="2" charset="-122"/>
                </a:defRPr>
              </a:lvl4pPr>
              <a:lvl5pPr defTabSz="1216025" eaLnBrk="0" hangingPunct="0">
                <a:defRPr>
                  <a:solidFill>
                    <a:schemeClr val="tx1"/>
                  </a:solidFill>
                  <a:latin typeface="Calibri" panose="020F0502020204030204" pitchFamily="34" charset="0"/>
                  <a:ea typeface="宋体" panose="02010600030101010101" pitchFamily="2" charset="-122"/>
                </a:defRPr>
              </a:lvl5pPr>
              <a:lvl6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600" dirty="0">
                  <a:latin typeface="华文行楷" panose="02010800040101010101" pitchFamily="2" charset="-122"/>
                  <a:ea typeface="华文行楷" panose="02010800040101010101" pitchFamily="2" charset="-122"/>
                  <a:sym typeface="Arial" panose="020B0604020202020204" pitchFamily="34" charset="0"/>
                </a:rPr>
                <a:t>Click here to edit content and freely stretch the text box size to your needs</a:t>
              </a:r>
              <a:endParaRPr lang="en-US" altLang="zh-CN" sz="1600" dirty="0">
                <a:latin typeface="华文行楷" panose="02010800040101010101" pitchFamily="2" charset="-122"/>
                <a:ea typeface="华文行楷" panose="02010800040101010101" pitchFamily="2" charset="-122"/>
                <a:sym typeface="Arial" panose="020B0604020202020204" pitchFamily="34" charset="0"/>
              </a:endParaRPr>
            </a:p>
          </p:txBody>
        </p:sp>
        <p:pic>
          <p:nvPicPr>
            <p:cNvPr id="15" name="图片 14"/>
            <p:cNvPicPr>
              <a:picLocks noChangeAspect="1"/>
            </p:cNvPicPr>
            <p:nvPr/>
          </p:nvPicPr>
          <p:blipFill>
            <a:blip r:embed="rId2" cstate="email">
              <a:clrChange>
                <a:clrFrom>
                  <a:srgbClr val="FFFFFF"/>
                </a:clrFrom>
                <a:clrTo>
                  <a:srgbClr val="FFFFFF">
                    <a:alpha val="0"/>
                  </a:srgbClr>
                </a:clrTo>
              </a:clrChange>
              <a:biLevel thresh="50000"/>
              <a:grayscl/>
            </a:blip>
            <a:srcRect/>
            <a:stretch>
              <a:fillRect/>
            </a:stretch>
          </p:blipFill>
          <p:spPr bwMode="auto">
            <a:xfrm>
              <a:off x="1684556" y="4309506"/>
              <a:ext cx="873748" cy="873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图片 15"/>
            <p:cNvPicPr>
              <a:picLocks noChangeAspect="1"/>
            </p:cNvPicPr>
            <p:nvPr/>
          </p:nvPicPr>
          <p:blipFill>
            <a:blip r:embed="rId2" cstate="email">
              <a:clrChange>
                <a:clrFrom>
                  <a:srgbClr val="FFFFFF"/>
                </a:clrFrom>
                <a:clrTo>
                  <a:srgbClr val="FFFFFF">
                    <a:alpha val="0"/>
                  </a:srgbClr>
                </a:clrTo>
              </a:clrChange>
              <a:biLevel thresh="50000"/>
              <a:grayscl/>
            </a:blip>
            <a:srcRect/>
            <a:stretch>
              <a:fillRect/>
            </a:stretch>
          </p:blipFill>
          <p:spPr bwMode="auto">
            <a:xfrm>
              <a:off x="4346960" y="4320003"/>
              <a:ext cx="873748" cy="873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图片 16"/>
            <p:cNvPicPr>
              <a:picLocks noChangeAspect="1"/>
            </p:cNvPicPr>
            <p:nvPr/>
          </p:nvPicPr>
          <p:blipFill>
            <a:blip r:embed="rId2" cstate="email">
              <a:clrChange>
                <a:clrFrom>
                  <a:srgbClr val="FFFFFF"/>
                </a:clrFrom>
                <a:clrTo>
                  <a:srgbClr val="FFFFFF">
                    <a:alpha val="0"/>
                  </a:srgbClr>
                </a:clrTo>
              </a:clrChange>
              <a:biLevel thresh="50000"/>
              <a:grayscl/>
            </a:blip>
            <a:srcRect/>
            <a:stretch>
              <a:fillRect/>
            </a:stretch>
          </p:blipFill>
          <p:spPr bwMode="auto">
            <a:xfrm>
              <a:off x="7110412" y="4301293"/>
              <a:ext cx="873748" cy="873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图片 17"/>
            <p:cNvPicPr>
              <a:picLocks noChangeAspect="1"/>
            </p:cNvPicPr>
            <p:nvPr/>
          </p:nvPicPr>
          <p:blipFill>
            <a:blip r:embed="rId2" cstate="email">
              <a:clrChange>
                <a:clrFrom>
                  <a:srgbClr val="FFFFFF"/>
                </a:clrFrom>
                <a:clrTo>
                  <a:srgbClr val="FFFFFF">
                    <a:alpha val="0"/>
                  </a:srgbClr>
                </a:clrTo>
              </a:clrChange>
              <a:biLevel thresh="50000"/>
              <a:grayscl/>
            </a:blip>
            <a:srcRect/>
            <a:stretch>
              <a:fillRect/>
            </a:stretch>
          </p:blipFill>
          <p:spPr bwMode="auto">
            <a:xfrm>
              <a:off x="9856647" y="4306751"/>
              <a:ext cx="873748" cy="873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27298"/>
            <a:ext cx="6002685" cy="3888033"/>
          </a:xfrm>
          <a:prstGeom prst="rect">
            <a:avLst/>
          </a:prstGeom>
        </p:spPr>
      </p:pic>
      <p:sp>
        <p:nvSpPr>
          <p:cNvPr id="3" name="TextBox 12"/>
          <p:cNvSpPr txBox="1">
            <a:spLocks noChangeArrowheads="1"/>
          </p:cNvSpPr>
          <p:nvPr/>
        </p:nvSpPr>
        <p:spPr bwMode="auto">
          <a:xfrm>
            <a:off x="1671799" y="3278928"/>
            <a:ext cx="2630796" cy="584775"/>
          </a:xfrm>
          <a:prstGeom prst="rect">
            <a:avLst/>
          </a:prstGeom>
          <a:blipFill>
            <a:blip r:embed="rId3" cstate="print"/>
            <a:stretch>
              <a:fillRect/>
            </a:stretch>
          </a:blipFill>
          <a:ln>
            <a:noFill/>
          </a:ln>
          <a:effectLst>
            <a:outerShdw blurRad="50800" dist="38100" dir="5400000" sx="102000" sy="102000" algn="ctr" rotWithShape="0">
              <a:srgbClr val="000000">
                <a:alpha val="43137"/>
              </a:srgbClr>
            </a:outerShdw>
          </a:effec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sz="3200" dirty="0">
                <a:latin typeface="华文行楷" panose="02010800040101010101" pitchFamily="2" charset="-122"/>
                <a:ea typeface="华文行楷" panose="02010800040101010101" pitchFamily="2" charset="-122"/>
              </a:rPr>
              <a:t>Here</a:t>
            </a:r>
            <a:r>
              <a:rPr lang="zh-CN" altLang="zh-CN" sz="3200" dirty="0">
                <a:latin typeface="华文行楷" panose="02010800040101010101" pitchFamily="2" charset="-122"/>
                <a:ea typeface="华文行楷" panose="02010800040101010101" pitchFamily="2" charset="-122"/>
              </a:rPr>
              <a:t>Add a title</a:t>
            </a:r>
          </a:p>
        </p:txBody>
      </p:sp>
      <p:sp>
        <p:nvSpPr>
          <p:cNvPr id="4" name="矩形 8"/>
          <p:cNvSpPr>
            <a:spLocks noChangeArrowheads="1"/>
          </p:cNvSpPr>
          <p:nvPr/>
        </p:nvSpPr>
        <p:spPr bwMode="auto">
          <a:xfrm>
            <a:off x="5315488" y="2535140"/>
            <a:ext cx="6051208"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nSpc>
                <a:spcPct val="150000"/>
              </a:lnSpc>
              <a:defRPr/>
            </a:pPr>
            <a:r>
              <a:rPr lang="zh-CN" altLang="en-US" sz="1600" kern="0" dirty="0">
                <a:latin typeface="华文行楷" panose="02010800040101010101" pitchFamily="2" charset="-122"/>
                <a:ea typeface="华文行楷" panose="02010800040101010101" pitchFamily="2" charset="-122"/>
              </a:rPr>
              <a:t>Click to enter the specific text of this column, concise description item content, click into the specific text of this column, concise description item content.</a:t>
            </a:r>
            <a:endParaRPr lang="en-US" altLang="zh-CN" sz="1600" kern="0" dirty="0">
              <a:latin typeface="华文行楷" panose="02010800040101010101" pitchFamily="2" charset="-122"/>
              <a:ea typeface="华文行楷" panose="02010800040101010101" pitchFamily="2" charset="-122"/>
            </a:endParaRPr>
          </a:p>
          <a:p>
            <a:pPr>
              <a:lnSpc>
                <a:spcPct val="150000"/>
              </a:lnSpc>
              <a:defRPr/>
            </a:pPr>
            <a:endParaRPr lang="en-US" altLang="zh-CN" sz="1600" kern="0" dirty="0">
              <a:latin typeface="华文行楷" panose="02010800040101010101" pitchFamily="2" charset="-122"/>
              <a:ea typeface="华文行楷" panose="02010800040101010101" pitchFamily="2" charset="-122"/>
            </a:endParaRPr>
          </a:p>
          <a:p>
            <a:pPr>
              <a:lnSpc>
                <a:spcPct val="150000"/>
              </a:lnSpc>
              <a:defRPr/>
            </a:pPr>
            <a:r>
              <a:rPr lang="zh-CN" altLang="en-US" sz="1600" kern="0" dirty="0">
                <a:latin typeface="华文行楷" panose="02010800040101010101" pitchFamily="2" charset="-122"/>
                <a:ea typeface="华文行楷" panose="02010800040101010101" pitchFamily="2" charset="-122"/>
              </a:rPr>
              <a:t>Click to enter the specific text of this column, concise description item content, click into the specific text of this column, concise description item content. Click to enter the specific text of this column, concise description item content, click into this column</a:t>
            </a:r>
            <a:endParaRPr lang="zh-CN" altLang="en-US" sz="1600" dirty="0">
              <a:latin typeface="华文行楷" panose="02010800040101010101" pitchFamily="2" charset="-122"/>
              <a:ea typeface="华文行楷" panose="020108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1250"/>
                                        <p:tgtEl>
                                          <p:spTgt spid="2"/>
                                        </p:tgtEl>
                                      </p:cBhvr>
                                    </p:animEffect>
                                  </p:childTnLst>
                                </p:cTn>
                              </p:par>
                            </p:childTnLst>
                          </p:cTn>
                        </p:par>
                        <p:par>
                          <p:cTn id="8" fill="hold">
                            <p:stCondLst>
                              <p:cond delay="1500"/>
                            </p:stCondLst>
                            <p:childTnLst>
                              <p:par>
                                <p:cTn id="9" presetID="16" presetClass="entr" presetSubtype="21" fill="hold" grpId="0" nodeType="afterEffect">
                                  <p:stCondLst>
                                    <p:cond delay="0"/>
                                  </p:stCondLst>
                                  <p:iterate type="wd">
                                    <p:tmPct val="10000"/>
                                  </p:iterate>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318" y="1505244"/>
            <a:ext cx="8758412" cy="5352756"/>
          </a:xfrm>
          <a:prstGeom prst="rect">
            <a:avLst/>
          </a:prstGeom>
        </p:spPr>
      </p:pic>
      <p:sp>
        <p:nvSpPr>
          <p:cNvPr id="7" name="椭圆 6"/>
          <p:cNvSpPr/>
          <p:nvPr/>
        </p:nvSpPr>
        <p:spPr>
          <a:xfrm>
            <a:off x="4065563" y="1308295"/>
            <a:ext cx="3981157" cy="3981157"/>
          </a:xfrm>
          <a:prstGeom prst="ellipse">
            <a:avLst/>
          </a:prstGeom>
          <a:solidFill>
            <a:schemeClr val="bg1"/>
          </a:solidFill>
          <a:ln>
            <a:noFill/>
          </a:ln>
          <a:effectLst>
            <a:outerShdw blurRad="63500" dist="50800" dir="6600000" sx="101000" sy="101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5689268" y="2130710"/>
            <a:ext cx="1664526" cy="1862048"/>
          </a:xfrm>
          <a:prstGeom prst="rect">
            <a:avLst/>
          </a:prstGeom>
          <a:noFill/>
        </p:spPr>
        <p:txBody>
          <a:bodyPr wrap="square" rtlCol="0">
            <a:spAutoFit/>
          </a:bodyPr>
          <a:lstStyle/>
          <a:p>
            <a:pPr algn="ctr"/>
            <a:r>
              <a:rPr lang="en-US" altLang="zh-CN" sz="11500" dirty="0">
                <a:latin typeface="方正清刻本悦宋简体" panose="02000000000000000000" pitchFamily="2" charset="-122"/>
                <a:ea typeface="方正清刻本悦宋简体" panose="02000000000000000000" pitchFamily="2" charset="-122"/>
              </a:rPr>
              <a:t>4</a:t>
            </a:r>
            <a:endParaRPr lang="zh-CN" altLang="en-US" sz="11500" dirty="0">
              <a:latin typeface="方正清刻本悦宋简体" panose="02000000000000000000" pitchFamily="2" charset="-122"/>
              <a:ea typeface="方正清刻本悦宋简体" panose="02000000000000000000" pitchFamily="2" charset="-122"/>
            </a:endParaRPr>
          </a:p>
        </p:txBody>
      </p:sp>
      <p:sp>
        <p:nvSpPr>
          <p:cNvPr id="3" name="文本框 2"/>
          <p:cNvSpPr txBox="1"/>
          <p:nvPr/>
        </p:nvSpPr>
        <p:spPr>
          <a:xfrm>
            <a:off x="5012160" y="2162833"/>
            <a:ext cx="677108" cy="3106401"/>
          </a:xfrm>
          <a:prstGeom prst="rect">
            <a:avLst/>
          </a:prstGeom>
          <a:noFill/>
        </p:spPr>
        <p:txBody>
          <a:bodyPr vert="eaVert" wrap="square" rtlCol="0">
            <a:spAutoFit/>
          </a:bodyPr>
          <a:lstStyle/>
          <a:p>
            <a:r>
              <a:rPr lang="zh-CN" altLang="en-US" sz="1600" kern="0" dirty="0">
                <a:latin typeface="华文行楷" panose="02010800040101010101" pitchFamily="2" charset="-122"/>
                <a:ea typeface="华文行楷" panose="02010800040101010101" pitchFamily="2" charset="-122"/>
              </a:rPr>
              <a:t>Click to enter the specific text in this column, concise description of the content.</a:t>
            </a:r>
            <a:endParaRPr lang="en-US" altLang="zh-CN" sz="1600" kern="0" dirty="0">
              <a:latin typeface="华文行楷" panose="02010800040101010101" pitchFamily="2" charset="-122"/>
              <a:ea typeface="华文行楷" panose="02010800040101010101" pitchFamily="2" charset="-122"/>
            </a:endParaRPr>
          </a:p>
        </p:txBody>
      </p:sp>
      <p:grpSp>
        <p:nvGrpSpPr>
          <p:cNvPr id="4" name="组合 3"/>
          <p:cNvGrpSpPr/>
          <p:nvPr/>
        </p:nvGrpSpPr>
        <p:grpSpPr>
          <a:xfrm>
            <a:off x="6306087" y="3992758"/>
            <a:ext cx="430887" cy="1036442"/>
            <a:chOff x="7077476" y="2846291"/>
            <a:chExt cx="430887" cy="447894"/>
          </a:xfrm>
        </p:grpSpPr>
        <p:pic>
          <p:nvPicPr>
            <p:cNvPr id="5" name="图片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35739" y="2846291"/>
              <a:ext cx="327025"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文本框 9"/>
            <p:cNvSpPr txBox="1">
              <a:spLocks noChangeArrowheads="1"/>
            </p:cNvSpPr>
            <p:nvPr/>
          </p:nvSpPr>
          <p:spPr bwMode="auto">
            <a:xfrm>
              <a:off x="7077476" y="2873498"/>
              <a:ext cx="430887"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600" dirty="0">
                  <a:solidFill>
                    <a:srgbClr val="FFFFFF"/>
                  </a:solidFill>
                  <a:latin typeface="华文行楷" panose="02010800040101010101" pitchFamily="2" charset="-122"/>
                  <a:ea typeface="华文行楷" panose="02010800040101010101" pitchFamily="2" charset="-122"/>
                </a:rPr>
                <a:t>Printed</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500" fill="hold"/>
                                        <p:tgtEl>
                                          <p:spTgt spid="3"/>
                                        </p:tgtEl>
                                        <p:attrNameLst>
                                          <p:attrName>ppt_w</p:attrName>
                                        </p:attrNameLst>
                                      </p:cBhvr>
                                      <p:tavLst>
                                        <p:tav tm="0">
                                          <p:val>
                                            <p:fltVal val="0"/>
                                          </p:val>
                                        </p:tav>
                                        <p:tav tm="100000">
                                          <p:val>
                                            <p:strVal val="#ppt_w"/>
                                          </p:val>
                                        </p:tav>
                                      </p:tavLst>
                                    </p:anim>
                                    <p:anim calcmode="lin" valueType="num">
                                      <p:cBhvr>
                                        <p:cTn id="13" dur="1500" fill="hold"/>
                                        <p:tgtEl>
                                          <p:spTgt spid="3"/>
                                        </p:tgtEl>
                                        <p:attrNameLst>
                                          <p:attrName>ppt_h</p:attrName>
                                        </p:attrNameLst>
                                      </p:cBhvr>
                                      <p:tavLst>
                                        <p:tav tm="0">
                                          <p:val>
                                            <p:fltVal val="0"/>
                                          </p:val>
                                        </p:tav>
                                        <p:tav tm="100000">
                                          <p:val>
                                            <p:strVal val="#ppt_h"/>
                                          </p:val>
                                        </p:tav>
                                      </p:tavLst>
                                    </p:anim>
                                    <p:animEffect transition="in" filter="fade">
                                      <p:cBhvr>
                                        <p:cTn id="14" dur="1500"/>
                                        <p:tgtEl>
                                          <p:spTgt spid="3"/>
                                        </p:tgtEl>
                                      </p:cBhvr>
                                    </p:animEffect>
                                  </p:childTnLst>
                                </p:cTn>
                              </p:par>
                            </p:childTnLst>
                          </p:cTn>
                        </p:par>
                        <p:par>
                          <p:cTn id="15" fill="hold">
                            <p:stCondLst>
                              <p:cond delay="1000"/>
                            </p:stCondLst>
                            <p:childTnLst>
                              <p:par>
                                <p:cTn id="16" presetID="16" presetClass="entr" presetSubtype="21"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椭圆 15"/>
          <p:cNvSpPr/>
          <p:nvPr/>
        </p:nvSpPr>
        <p:spPr>
          <a:xfrm>
            <a:off x="852857" y="443133"/>
            <a:ext cx="2124221" cy="2124221"/>
          </a:xfrm>
          <a:prstGeom prst="ellipse">
            <a:avLst/>
          </a:prstGeom>
          <a:solidFill>
            <a:schemeClr val="bg1"/>
          </a:solidFill>
          <a:ln>
            <a:noFill/>
          </a:ln>
          <a:effectLst>
            <a:outerShdw blurRad="50800" dist="50800" dir="6000000" sx="101000" sy="101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 name="图片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318" y="1505244"/>
            <a:ext cx="8758412" cy="5352756"/>
          </a:xfrm>
          <a:prstGeom prst="rect">
            <a:avLst/>
          </a:prstGeom>
        </p:spPr>
      </p:pic>
      <p:sp>
        <p:nvSpPr>
          <p:cNvPr id="6" name="文本框 5"/>
          <p:cNvSpPr txBox="1"/>
          <p:nvPr/>
        </p:nvSpPr>
        <p:spPr>
          <a:xfrm>
            <a:off x="644409" y="1182077"/>
            <a:ext cx="2541115" cy="584775"/>
          </a:xfrm>
          <a:prstGeom prst="rect">
            <a:avLst/>
          </a:prstGeom>
          <a:noFill/>
        </p:spPr>
        <p:txBody>
          <a:bodyPr wrap="square" rtlCol="0">
            <a:spAutoFit/>
          </a:bodyPr>
          <a:lstStyle/>
          <a:p>
            <a:pPr algn="ctr"/>
            <a:r>
              <a:rPr lang="en-US" altLang="zh-CN" sz="3200" b="1" dirty="0">
                <a:latin typeface="等线" panose="02010600030101010101" pitchFamily="2" charset="-122"/>
                <a:ea typeface="等线" panose="02010600030101010101" pitchFamily="2" charset="-122"/>
              </a:rPr>
              <a:t>CONTENTS</a:t>
            </a:r>
            <a:endParaRPr lang="zh-CN" altLang="en-US" sz="3200" b="1" dirty="0">
              <a:latin typeface="等线" panose="02010600030101010101" pitchFamily="2" charset="-122"/>
              <a:ea typeface="等线" panose="02010600030101010101" pitchFamily="2" charset="-122"/>
            </a:endParaRPr>
          </a:p>
        </p:txBody>
      </p:sp>
      <p:sp>
        <p:nvSpPr>
          <p:cNvPr id="7" name="文本框 6"/>
          <p:cNvSpPr txBox="1"/>
          <p:nvPr/>
        </p:nvSpPr>
        <p:spPr>
          <a:xfrm>
            <a:off x="3576222" y="2729278"/>
            <a:ext cx="553998" cy="2007019"/>
          </a:xfrm>
          <a:prstGeom prst="rect">
            <a:avLst/>
          </a:prstGeom>
          <a:solidFill>
            <a:schemeClr val="bg1"/>
          </a:solidFill>
          <a:effectLst>
            <a:outerShdw blurRad="50800" dist="25400" dir="5400000" sx="101000" sy="101000" algn="ctr" rotWithShape="0">
              <a:srgbClr val="000000">
                <a:alpha val="43137"/>
              </a:srgbClr>
            </a:outerShdw>
          </a:effectLst>
        </p:spPr>
        <p:txBody>
          <a:bodyPr vert="eaVert" wrap="square" rtlCol="0">
            <a:spAutoFit/>
          </a:bodyPr>
          <a:lstStyle/>
          <a:p>
            <a:pPr algn="ctr"/>
            <a:r>
              <a:rPr lang="zh-CN" altLang="en-US" sz="2400" dirty="0">
                <a:latin typeface="华文行楷" panose="02010800040101010101" pitchFamily="2" charset="-122"/>
                <a:ea typeface="华文行楷" panose="02010800040101010101" pitchFamily="2" charset="-122"/>
              </a:rPr>
              <a:t>Part One</a:t>
            </a:r>
          </a:p>
        </p:txBody>
      </p:sp>
      <p:sp>
        <p:nvSpPr>
          <p:cNvPr id="8" name="文本框 7"/>
          <p:cNvSpPr txBox="1"/>
          <p:nvPr/>
        </p:nvSpPr>
        <p:spPr>
          <a:xfrm>
            <a:off x="4402423" y="2321717"/>
            <a:ext cx="677108" cy="3106401"/>
          </a:xfrm>
          <a:prstGeom prst="rect">
            <a:avLst/>
          </a:prstGeom>
          <a:noFill/>
        </p:spPr>
        <p:txBody>
          <a:bodyPr vert="eaVert" wrap="square" rtlCol="0">
            <a:spAutoFit/>
          </a:bodyPr>
          <a:lstStyle/>
          <a:p>
            <a:r>
              <a:rPr lang="zh-CN" altLang="en-US" sz="1600" kern="0" dirty="0">
                <a:latin typeface="华文行楷" panose="02010800040101010101" pitchFamily="2" charset="-122"/>
                <a:ea typeface="华文行楷" panose="02010800040101010101" pitchFamily="2" charset="-122"/>
              </a:rPr>
              <a:t>Click to enter the specific text in this column, concise description of the content.</a:t>
            </a:r>
            <a:endParaRPr lang="en-US" altLang="zh-CN" sz="1600" kern="0" dirty="0">
              <a:latin typeface="华文行楷" panose="02010800040101010101" pitchFamily="2" charset="-122"/>
              <a:ea typeface="华文行楷" panose="02010800040101010101" pitchFamily="2" charset="-122"/>
            </a:endParaRPr>
          </a:p>
        </p:txBody>
      </p:sp>
      <p:sp>
        <p:nvSpPr>
          <p:cNvPr id="9" name="文本框 8"/>
          <p:cNvSpPr txBox="1"/>
          <p:nvPr/>
        </p:nvSpPr>
        <p:spPr>
          <a:xfrm>
            <a:off x="5605990" y="2727089"/>
            <a:ext cx="553998" cy="2007019"/>
          </a:xfrm>
          <a:prstGeom prst="rect">
            <a:avLst/>
          </a:prstGeom>
          <a:solidFill>
            <a:schemeClr val="bg1"/>
          </a:solidFill>
          <a:effectLst>
            <a:outerShdw blurRad="50800" dist="25400" dir="5400000" sx="101000" sy="101000" algn="ctr" rotWithShape="0">
              <a:srgbClr val="000000">
                <a:alpha val="43137"/>
              </a:srgbClr>
            </a:outerShdw>
          </a:effectLst>
        </p:spPr>
        <p:txBody>
          <a:bodyPr vert="eaVert" wrap="square" rtlCol="0">
            <a:spAutoFit/>
          </a:bodyPr>
          <a:lstStyle/>
          <a:p>
            <a:pPr algn="ctr"/>
            <a:r>
              <a:rPr lang="zh-CN" altLang="en-US" sz="2400" dirty="0">
                <a:latin typeface="华文行楷" panose="02010800040101010101" pitchFamily="2" charset="-122"/>
                <a:ea typeface="华文行楷" panose="02010800040101010101" pitchFamily="2" charset="-122"/>
              </a:rPr>
              <a:t>Part II</a:t>
            </a:r>
          </a:p>
        </p:txBody>
      </p:sp>
      <p:sp>
        <p:nvSpPr>
          <p:cNvPr id="10" name="文本框 9"/>
          <p:cNvSpPr txBox="1"/>
          <p:nvPr/>
        </p:nvSpPr>
        <p:spPr>
          <a:xfrm>
            <a:off x="6432191" y="2319528"/>
            <a:ext cx="677108" cy="3106401"/>
          </a:xfrm>
          <a:prstGeom prst="rect">
            <a:avLst/>
          </a:prstGeom>
          <a:noFill/>
        </p:spPr>
        <p:txBody>
          <a:bodyPr vert="eaVert" wrap="square" rtlCol="0">
            <a:spAutoFit/>
          </a:bodyPr>
          <a:lstStyle/>
          <a:p>
            <a:r>
              <a:rPr lang="zh-CN" altLang="en-US" sz="1600" kern="0" dirty="0">
                <a:latin typeface="华文行楷" panose="02010800040101010101" pitchFamily="2" charset="-122"/>
                <a:ea typeface="华文行楷" panose="02010800040101010101" pitchFamily="2" charset="-122"/>
              </a:rPr>
              <a:t>Click to enter the specific text in this column, concise description of the content.</a:t>
            </a:r>
            <a:endParaRPr lang="en-US" altLang="zh-CN" sz="1600" kern="0" dirty="0">
              <a:latin typeface="华文行楷" panose="02010800040101010101" pitchFamily="2" charset="-122"/>
              <a:ea typeface="华文行楷" panose="02010800040101010101" pitchFamily="2" charset="-122"/>
            </a:endParaRPr>
          </a:p>
        </p:txBody>
      </p:sp>
      <p:sp>
        <p:nvSpPr>
          <p:cNvPr id="11" name="文本框 10"/>
          <p:cNvSpPr txBox="1"/>
          <p:nvPr/>
        </p:nvSpPr>
        <p:spPr>
          <a:xfrm>
            <a:off x="7708443" y="2729278"/>
            <a:ext cx="553998" cy="2007019"/>
          </a:xfrm>
          <a:prstGeom prst="rect">
            <a:avLst/>
          </a:prstGeom>
          <a:solidFill>
            <a:schemeClr val="bg1"/>
          </a:solidFill>
          <a:effectLst>
            <a:outerShdw blurRad="50800" dist="25400" dir="5400000" sx="101000" sy="101000" algn="ctr" rotWithShape="0">
              <a:srgbClr val="000000">
                <a:alpha val="43137"/>
              </a:srgbClr>
            </a:outerShdw>
          </a:effectLst>
        </p:spPr>
        <p:txBody>
          <a:bodyPr vert="eaVert" wrap="square" rtlCol="0">
            <a:spAutoFit/>
          </a:bodyPr>
          <a:lstStyle/>
          <a:p>
            <a:pPr algn="ctr"/>
            <a:r>
              <a:rPr lang="zh-CN" altLang="en-US" sz="2400" dirty="0">
                <a:latin typeface="华文行楷" panose="02010800040101010101" pitchFamily="2" charset="-122"/>
                <a:ea typeface="华文行楷" panose="02010800040101010101" pitchFamily="2" charset="-122"/>
              </a:rPr>
              <a:t>Part III</a:t>
            </a:r>
          </a:p>
        </p:txBody>
      </p:sp>
      <p:sp>
        <p:nvSpPr>
          <p:cNvPr id="12" name="文本框 11"/>
          <p:cNvSpPr txBox="1"/>
          <p:nvPr/>
        </p:nvSpPr>
        <p:spPr>
          <a:xfrm>
            <a:off x="8534644" y="2321717"/>
            <a:ext cx="677108" cy="3106401"/>
          </a:xfrm>
          <a:prstGeom prst="rect">
            <a:avLst/>
          </a:prstGeom>
          <a:noFill/>
        </p:spPr>
        <p:txBody>
          <a:bodyPr vert="eaVert" wrap="square" rtlCol="0">
            <a:spAutoFit/>
          </a:bodyPr>
          <a:lstStyle/>
          <a:p>
            <a:r>
              <a:rPr lang="zh-CN" altLang="en-US" sz="1600" kern="0" dirty="0">
                <a:latin typeface="华文行楷" panose="02010800040101010101" pitchFamily="2" charset="-122"/>
                <a:ea typeface="华文行楷" panose="02010800040101010101" pitchFamily="2" charset="-122"/>
              </a:rPr>
              <a:t>Click to enter the specific text in this column, concise description of the content.</a:t>
            </a:r>
            <a:endParaRPr lang="en-US" altLang="zh-CN" sz="1600" kern="0" dirty="0">
              <a:latin typeface="华文行楷" panose="02010800040101010101" pitchFamily="2" charset="-122"/>
              <a:ea typeface="华文行楷" panose="02010800040101010101" pitchFamily="2" charset="-122"/>
            </a:endParaRPr>
          </a:p>
        </p:txBody>
      </p:sp>
      <p:sp>
        <p:nvSpPr>
          <p:cNvPr id="13" name="文本框 12"/>
          <p:cNvSpPr txBox="1"/>
          <p:nvPr/>
        </p:nvSpPr>
        <p:spPr>
          <a:xfrm>
            <a:off x="9752959" y="2727089"/>
            <a:ext cx="553998" cy="2007019"/>
          </a:xfrm>
          <a:prstGeom prst="rect">
            <a:avLst/>
          </a:prstGeom>
          <a:solidFill>
            <a:schemeClr val="bg1"/>
          </a:solidFill>
          <a:effectLst>
            <a:outerShdw blurRad="50800" dist="25400" dir="5400000" sx="101000" sy="101000" algn="ctr" rotWithShape="0">
              <a:srgbClr val="000000">
                <a:alpha val="43137"/>
              </a:srgbClr>
            </a:outerShdw>
          </a:effectLst>
        </p:spPr>
        <p:txBody>
          <a:bodyPr vert="eaVert" wrap="square" rtlCol="0">
            <a:spAutoFit/>
          </a:bodyPr>
          <a:lstStyle/>
          <a:p>
            <a:pPr algn="ctr"/>
            <a:r>
              <a:rPr lang="zh-CN" altLang="en-US" sz="2400" dirty="0">
                <a:latin typeface="华文行楷" panose="02010800040101010101" pitchFamily="2" charset="-122"/>
                <a:ea typeface="华文行楷" panose="02010800040101010101" pitchFamily="2" charset="-122"/>
              </a:rPr>
              <a:t>Part 4</a:t>
            </a:r>
          </a:p>
        </p:txBody>
      </p:sp>
      <p:sp>
        <p:nvSpPr>
          <p:cNvPr id="14" name="文本框 13"/>
          <p:cNvSpPr txBox="1"/>
          <p:nvPr/>
        </p:nvSpPr>
        <p:spPr>
          <a:xfrm>
            <a:off x="10579160" y="2319528"/>
            <a:ext cx="677108" cy="3106401"/>
          </a:xfrm>
          <a:prstGeom prst="rect">
            <a:avLst/>
          </a:prstGeom>
          <a:noFill/>
        </p:spPr>
        <p:txBody>
          <a:bodyPr vert="eaVert" wrap="square" rtlCol="0">
            <a:spAutoFit/>
          </a:bodyPr>
          <a:lstStyle/>
          <a:p>
            <a:r>
              <a:rPr lang="zh-CN" altLang="en-US" sz="1600" kern="0" dirty="0">
                <a:latin typeface="华文行楷" panose="02010800040101010101" pitchFamily="2" charset="-122"/>
                <a:ea typeface="华文行楷" panose="02010800040101010101" pitchFamily="2" charset="-122"/>
              </a:rPr>
              <a:t>Click to enter the specific text in this column, concise description of the content.</a:t>
            </a:r>
            <a:endParaRPr lang="en-US" altLang="zh-CN" sz="1600" kern="0" dirty="0">
              <a:latin typeface="华文行楷" panose="02010800040101010101" pitchFamily="2" charset="-122"/>
              <a:ea typeface="华文行楷" panose="020108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2"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right)">
                                      <p:cBhvr>
                                        <p:cTn id="13" dur="10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500" fill="hold"/>
                                        <p:tgtEl>
                                          <p:spTgt spid="8"/>
                                        </p:tgtEl>
                                        <p:attrNameLst>
                                          <p:attrName>ppt_w</p:attrName>
                                        </p:attrNameLst>
                                      </p:cBhvr>
                                      <p:tavLst>
                                        <p:tav tm="0">
                                          <p:val>
                                            <p:fltVal val="0"/>
                                          </p:val>
                                        </p:tav>
                                        <p:tav tm="100000">
                                          <p:val>
                                            <p:strVal val="#ppt_w"/>
                                          </p:val>
                                        </p:tav>
                                      </p:tavLst>
                                    </p:anim>
                                    <p:anim calcmode="lin" valueType="num">
                                      <p:cBhvr>
                                        <p:cTn id="17" dur="1500" fill="hold"/>
                                        <p:tgtEl>
                                          <p:spTgt spid="8"/>
                                        </p:tgtEl>
                                        <p:attrNameLst>
                                          <p:attrName>ppt_h</p:attrName>
                                        </p:attrNameLst>
                                      </p:cBhvr>
                                      <p:tavLst>
                                        <p:tav tm="0">
                                          <p:val>
                                            <p:fltVal val="0"/>
                                          </p:val>
                                        </p:tav>
                                        <p:tav tm="100000">
                                          <p:val>
                                            <p:strVal val="#ppt_h"/>
                                          </p:val>
                                        </p:tav>
                                      </p:tavLst>
                                    </p:anim>
                                    <p:animEffect transition="in" filter="fade">
                                      <p:cBhvr>
                                        <p:cTn id="18" dur="1500"/>
                                        <p:tgtEl>
                                          <p:spTgt spid="8"/>
                                        </p:tgtEl>
                                      </p:cBhvr>
                                    </p:animEffect>
                                  </p:childTnLst>
                                </p:cTn>
                              </p:par>
                            </p:childTnLst>
                          </p:cTn>
                        </p:par>
                        <p:par>
                          <p:cTn id="19" fill="hold">
                            <p:stCondLst>
                              <p:cond delay="2500"/>
                            </p:stCondLst>
                            <p:childTnLst>
                              <p:par>
                                <p:cTn id="20" presetID="22" presetClass="entr" presetSubtype="2"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right)">
                                      <p:cBhvr>
                                        <p:cTn id="22" dur="1000"/>
                                        <p:tgtEl>
                                          <p:spTgt spid="9"/>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500" fill="hold"/>
                                        <p:tgtEl>
                                          <p:spTgt spid="10"/>
                                        </p:tgtEl>
                                        <p:attrNameLst>
                                          <p:attrName>ppt_w</p:attrName>
                                        </p:attrNameLst>
                                      </p:cBhvr>
                                      <p:tavLst>
                                        <p:tav tm="0">
                                          <p:val>
                                            <p:fltVal val="0"/>
                                          </p:val>
                                        </p:tav>
                                        <p:tav tm="100000">
                                          <p:val>
                                            <p:strVal val="#ppt_w"/>
                                          </p:val>
                                        </p:tav>
                                      </p:tavLst>
                                    </p:anim>
                                    <p:anim calcmode="lin" valueType="num">
                                      <p:cBhvr>
                                        <p:cTn id="26" dur="1500" fill="hold"/>
                                        <p:tgtEl>
                                          <p:spTgt spid="10"/>
                                        </p:tgtEl>
                                        <p:attrNameLst>
                                          <p:attrName>ppt_h</p:attrName>
                                        </p:attrNameLst>
                                      </p:cBhvr>
                                      <p:tavLst>
                                        <p:tav tm="0">
                                          <p:val>
                                            <p:fltVal val="0"/>
                                          </p:val>
                                        </p:tav>
                                        <p:tav tm="100000">
                                          <p:val>
                                            <p:strVal val="#ppt_h"/>
                                          </p:val>
                                        </p:tav>
                                      </p:tavLst>
                                    </p:anim>
                                    <p:animEffect transition="in" filter="fade">
                                      <p:cBhvr>
                                        <p:cTn id="27" dur="1500"/>
                                        <p:tgtEl>
                                          <p:spTgt spid="10"/>
                                        </p:tgtEl>
                                      </p:cBhvr>
                                    </p:animEffect>
                                  </p:childTnLst>
                                </p:cTn>
                              </p:par>
                            </p:childTnLst>
                          </p:cTn>
                        </p:par>
                        <p:par>
                          <p:cTn id="28" fill="hold">
                            <p:stCondLst>
                              <p:cond delay="4000"/>
                            </p:stCondLst>
                            <p:childTnLst>
                              <p:par>
                                <p:cTn id="29" presetID="22" presetClass="entr" presetSubtype="2"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right)">
                                      <p:cBhvr>
                                        <p:cTn id="31" dur="1000"/>
                                        <p:tgtEl>
                                          <p:spTgt spid="1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p:cTn id="34" dur="1500" fill="hold"/>
                                        <p:tgtEl>
                                          <p:spTgt spid="12"/>
                                        </p:tgtEl>
                                        <p:attrNameLst>
                                          <p:attrName>ppt_w</p:attrName>
                                        </p:attrNameLst>
                                      </p:cBhvr>
                                      <p:tavLst>
                                        <p:tav tm="0">
                                          <p:val>
                                            <p:fltVal val="0"/>
                                          </p:val>
                                        </p:tav>
                                        <p:tav tm="100000">
                                          <p:val>
                                            <p:strVal val="#ppt_w"/>
                                          </p:val>
                                        </p:tav>
                                      </p:tavLst>
                                    </p:anim>
                                    <p:anim calcmode="lin" valueType="num">
                                      <p:cBhvr>
                                        <p:cTn id="35" dur="1500" fill="hold"/>
                                        <p:tgtEl>
                                          <p:spTgt spid="12"/>
                                        </p:tgtEl>
                                        <p:attrNameLst>
                                          <p:attrName>ppt_h</p:attrName>
                                        </p:attrNameLst>
                                      </p:cBhvr>
                                      <p:tavLst>
                                        <p:tav tm="0">
                                          <p:val>
                                            <p:fltVal val="0"/>
                                          </p:val>
                                        </p:tav>
                                        <p:tav tm="100000">
                                          <p:val>
                                            <p:strVal val="#ppt_h"/>
                                          </p:val>
                                        </p:tav>
                                      </p:tavLst>
                                    </p:anim>
                                    <p:animEffect transition="in" filter="fade">
                                      <p:cBhvr>
                                        <p:cTn id="36" dur="1500"/>
                                        <p:tgtEl>
                                          <p:spTgt spid="12"/>
                                        </p:tgtEl>
                                      </p:cBhvr>
                                    </p:animEffect>
                                  </p:childTnLst>
                                </p:cTn>
                              </p:par>
                            </p:childTnLst>
                          </p:cTn>
                        </p:par>
                        <p:par>
                          <p:cTn id="37" fill="hold">
                            <p:stCondLst>
                              <p:cond delay="5500"/>
                            </p:stCondLst>
                            <p:childTnLst>
                              <p:par>
                                <p:cTn id="38" presetID="22" presetClass="entr" presetSubtype="2"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right)">
                                      <p:cBhvr>
                                        <p:cTn id="40" dur="1000"/>
                                        <p:tgtEl>
                                          <p:spTgt spid="13"/>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p:cTn id="43" dur="1500" fill="hold"/>
                                        <p:tgtEl>
                                          <p:spTgt spid="14"/>
                                        </p:tgtEl>
                                        <p:attrNameLst>
                                          <p:attrName>ppt_w</p:attrName>
                                        </p:attrNameLst>
                                      </p:cBhvr>
                                      <p:tavLst>
                                        <p:tav tm="0">
                                          <p:val>
                                            <p:fltVal val="0"/>
                                          </p:val>
                                        </p:tav>
                                        <p:tav tm="100000">
                                          <p:val>
                                            <p:strVal val="#ppt_w"/>
                                          </p:val>
                                        </p:tav>
                                      </p:tavLst>
                                    </p:anim>
                                    <p:anim calcmode="lin" valueType="num">
                                      <p:cBhvr>
                                        <p:cTn id="44" dur="1500" fill="hold"/>
                                        <p:tgtEl>
                                          <p:spTgt spid="14"/>
                                        </p:tgtEl>
                                        <p:attrNameLst>
                                          <p:attrName>ppt_h</p:attrName>
                                        </p:attrNameLst>
                                      </p:cBhvr>
                                      <p:tavLst>
                                        <p:tav tm="0">
                                          <p:val>
                                            <p:fltVal val="0"/>
                                          </p:val>
                                        </p:tav>
                                        <p:tav tm="100000">
                                          <p:val>
                                            <p:strVal val="#ppt_h"/>
                                          </p:val>
                                        </p:tav>
                                      </p:tavLst>
                                    </p:anim>
                                    <p:animEffect transition="in" filter="fade">
                                      <p:cBhvr>
                                        <p:cTn id="45" dur="1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p:bldP spid="9" grpId="0" animBg="1"/>
      <p:bldP spid="10" grpId="0"/>
      <p:bldP spid="11" grpId="0" animBg="1"/>
      <p:bldP spid="12" grpId="0"/>
      <p:bldP spid="13" grpId="0" animBg="1"/>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17452" y="717452"/>
            <a:ext cx="10705514" cy="5556739"/>
          </a:xfrm>
          <a:prstGeom prst="rect">
            <a:avLst/>
          </a:prstGeom>
          <a:blipFill>
            <a:blip r:embed="rId2" cstate="print"/>
            <a:stretch>
              <a:fillRect/>
            </a:stretch>
          </a:blipFill>
          <a:ln>
            <a:noFill/>
          </a:ln>
          <a:effectLst>
            <a:outerShdw blurRad="63500" dist="38100" dir="5400000" sx="101000" sy="101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2391" y="2450292"/>
            <a:ext cx="6600575" cy="3821385"/>
          </a:xfrm>
          <a:prstGeom prst="rect">
            <a:avLst/>
          </a:prstGeom>
        </p:spPr>
      </p:pic>
      <p:sp>
        <p:nvSpPr>
          <p:cNvPr id="6" name="文本框 5"/>
          <p:cNvSpPr txBox="1"/>
          <p:nvPr/>
        </p:nvSpPr>
        <p:spPr>
          <a:xfrm>
            <a:off x="3775090" y="2104462"/>
            <a:ext cx="830997" cy="3765862"/>
          </a:xfrm>
          <a:prstGeom prst="rect">
            <a:avLst/>
          </a:prstGeom>
          <a:noFill/>
        </p:spPr>
        <p:txBody>
          <a:bodyPr vert="eaVert" wrap="square" rtlCol="0">
            <a:spAutoFit/>
          </a:bodyPr>
          <a:lstStyle/>
          <a:p>
            <a:r>
              <a:rPr lang="zh-CN" altLang="en-US" sz="1400" kern="0" dirty="0">
                <a:solidFill>
                  <a:srgbClr val="000000">
                    <a:lumMod val="65000"/>
                    <a:lumOff val="35000"/>
                  </a:srgbClr>
                </a:solidFill>
                <a:latin typeface="华文行楷" panose="02010800040101010101" pitchFamily="2" charset="-122"/>
                <a:ea typeface="华文行楷" panose="02010800040101010101" pitchFamily="2" charset="-122"/>
              </a:rPr>
              <a:t>Click to enter the specific text in this column, concise description of the content, this is a concept diagram, please modify according to your specific content.</a:t>
            </a:r>
            <a:endParaRPr lang="en-US" altLang="zh-CN" sz="1400" kern="0" dirty="0">
              <a:solidFill>
                <a:srgbClr val="000000">
                  <a:lumMod val="65000"/>
                  <a:lumOff val="35000"/>
                </a:srgbClr>
              </a:solidFill>
              <a:latin typeface="华文行楷" panose="02010800040101010101" pitchFamily="2" charset="-122"/>
              <a:ea typeface="华文行楷" panose="02010800040101010101" pitchFamily="2" charset="-122"/>
            </a:endParaRPr>
          </a:p>
        </p:txBody>
      </p:sp>
      <p:sp>
        <p:nvSpPr>
          <p:cNvPr id="7" name="文本框 6"/>
          <p:cNvSpPr txBox="1"/>
          <p:nvPr/>
        </p:nvSpPr>
        <p:spPr>
          <a:xfrm>
            <a:off x="2649845" y="2104462"/>
            <a:ext cx="830997" cy="3765862"/>
          </a:xfrm>
          <a:prstGeom prst="rect">
            <a:avLst/>
          </a:prstGeom>
          <a:noFill/>
        </p:spPr>
        <p:txBody>
          <a:bodyPr vert="eaVert" wrap="square" rtlCol="0">
            <a:spAutoFit/>
          </a:bodyPr>
          <a:lstStyle/>
          <a:p>
            <a:r>
              <a:rPr lang="zh-CN" altLang="en-US" sz="1400" kern="0" dirty="0">
                <a:solidFill>
                  <a:srgbClr val="000000">
                    <a:lumMod val="65000"/>
                    <a:lumOff val="35000"/>
                  </a:srgbClr>
                </a:solidFill>
                <a:latin typeface="华文行楷" panose="02010800040101010101" pitchFamily="2" charset="-122"/>
                <a:ea typeface="华文行楷" panose="02010800040101010101" pitchFamily="2" charset="-122"/>
              </a:rPr>
              <a:t>Click to enter the specific text in this column, concise description of the content, this is a concept diagram, please modify according to your specific content.</a:t>
            </a:r>
            <a:endParaRPr lang="en-US" altLang="zh-CN" sz="1400" kern="0" dirty="0">
              <a:solidFill>
                <a:srgbClr val="000000">
                  <a:lumMod val="65000"/>
                  <a:lumOff val="35000"/>
                </a:srgbClr>
              </a:solidFill>
              <a:latin typeface="华文行楷" panose="02010800040101010101" pitchFamily="2" charset="-122"/>
              <a:ea typeface="华文行楷" panose="02010800040101010101" pitchFamily="2" charset="-122"/>
            </a:endParaRPr>
          </a:p>
        </p:txBody>
      </p:sp>
      <p:sp>
        <p:nvSpPr>
          <p:cNvPr id="8" name="文本框 7"/>
          <p:cNvSpPr txBox="1"/>
          <p:nvPr/>
        </p:nvSpPr>
        <p:spPr>
          <a:xfrm>
            <a:off x="1524600" y="2109356"/>
            <a:ext cx="830997" cy="3765862"/>
          </a:xfrm>
          <a:prstGeom prst="rect">
            <a:avLst/>
          </a:prstGeom>
          <a:noFill/>
        </p:spPr>
        <p:txBody>
          <a:bodyPr vert="eaVert" wrap="square" rtlCol="0">
            <a:spAutoFit/>
          </a:bodyPr>
          <a:lstStyle/>
          <a:p>
            <a:r>
              <a:rPr lang="zh-CN" altLang="en-US" sz="1400" kern="0" dirty="0">
                <a:solidFill>
                  <a:srgbClr val="000000">
                    <a:lumMod val="65000"/>
                    <a:lumOff val="35000"/>
                  </a:srgbClr>
                </a:solidFill>
                <a:latin typeface="华文行楷" panose="02010800040101010101" pitchFamily="2" charset="-122"/>
                <a:ea typeface="华文行楷" panose="02010800040101010101" pitchFamily="2" charset="-122"/>
              </a:rPr>
              <a:t>Click to enter the specific text in this column, concise description of the content, this is a concept diagram, please modify according to your specific content.</a:t>
            </a:r>
            <a:endParaRPr lang="en-US" altLang="zh-CN" sz="1400" kern="0" dirty="0">
              <a:solidFill>
                <a:srgbClr val="000000">
                  <a:lumMod val="65000"/>
                  <a:lumOff val="35000"/>
                </a:srgbClr>
              </a:solidFill>
              <a:latin typeface="华文行楷" panose="02010800040101010101" pitchFamily="2" charset="-122"/>
              <a:ea typeface="华文行楷" panose="02010800040101010101" pitchFamily="2" charset="-122"/>
            </a:endParaRPr>
          </a:p>
        </p:txBody>
      </p:sp>
      <p:sp>
        <p:nvSpPr>
          <p:cNvPr id="12" name="文本框 11">
            <a:extLst>
              <a:ext uri="{FF2B5EF4-FFF2-40B4-BE49-F238E27FC236}">
                <a16:creationId xmlns:a16="http://schemas.microsoft.com/office/drawing/2014/main" id="{9B81D1CA-D88C-4BBA-A99F-9C95A546EA68}"/>
              </a:ext>
            </a:extLst>
          </p:cNvPr>
          <p:cNvSpPr txBox="1"/>
          <p:nvPr/>
        </p:nvSpPr>
        <p:spPr>
          <a:xfrm>
            <a:off x="5163872" y="866344"/>
            <a:ext cx="1200329" cy="2251870"/>
          </a:xfrm>
          <a:prstGeom prst="rect">
            <a:avLst/>
          </a:prstGeom>
          <a:noFill/>
        </p:spPr>
        <p:txBody>
          <a:bodyPr vert="eaVert" wrap="square" rtlCol="0">
            <a:spAutoFit/>
          </a:bodyPr>
          <a:lstStyle/>
          <a:p>
            <a:pPr algn="ctr"/>
            <a:r>
              <a:rPr lang="zh-CN" altLang="en-US" sz="6600" dirty="0">
                <a:latin typeface="方正清刻本悦宋简体" panose="02000000000000000000" pitchFamily="2" charset="-122"/>
                <a:ea typeface="方正清刻本悦宋简体" panose="02000000000000000000" pitchFamily="2" charset="-122"/>
              </a:rPr>
              <a:t>Title</a:t>
            </a:r>
            <a:endParaRPr lang="zh-CN" altLang="en-US" sz="5400" dirty="0">
              <a:latin typeface="方正清刻本悦宋简体" panose="02000000000000000000" pitchFamily="2" charset="-122"/>
              <a:ea typeface="方正清刻本悦宋简体" panose="02000000000000000000" pitchFamily="2" charset="-122"/>
            </a:endParaRPr>
          </a:p>
        </p:txBody>
      </p:sp>
      <p:grpSp>
        <p:nvGrpSpPr>
          <p:cNvPr id="13" name="组合 12">
            <a:extLst>
              <a:ext uri="{FF2B5EF4-FFF2-40B4-BE49-F238E27FC236}">
                <a16:creationId xmlns:a16="http://schemas.microsoft.com/office/drawing/2014/main" id="{D38B0E6D-E33B-436F-9B98-45013CFA1290}"/>
              </a:ext>
            </a:extLst>
          </p:cNvPr>
          <p:cNvGrpSpPr/>
          <p:nvPr/>
        </p:nvGrpSpPr>
        <p:grpSpPr>
          <a:xfrm>
            <a:off x="4742540" y="2129528"/>
            <a:ext cx="430887" cy="1070871"/>
            <a:chOff x="7077476" y="2846291"/>
            <a:chExt cx="430887" cy="447894"/>
          </a:xfrm>
        </p:grpSpPr>
        <p:pic>
          <p:nvPicPr>
            <p:cNvPr id="14" name="图片 8">
              <a:extLst>
                <a:ext uri="{FF2B5EF4-FFF2-40B4-BE49-F238E27FC236}">
                  <a16:creationId xmlns:a16="http://schemas.microsoft.com/office/drawing/2014/main" id="{1C1DE88A-F6B4-4F7E-B472-C21EC25BD81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35739" y="2846291"/>
              <a:ext cx="327025"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文本框 9">
              <a:extLst>
                <a:ext uri="{FF2B5EF4-FFF2-40B4-BE49-F238E27FC236}">
                  <a16:creationId xmlns:a16="http://schemas.microsoft.com/office/drawing/2014/main" id="{9A30F042-581F-414D-AC53-3D368831A720}"/>
                </a:ext>
              </a:extLst>
            </p:cNvPr>
            <p:cNvSpPr txBox="1">
              <a:spLocks noChangeArrowheads="1"/>
            </p:cNvSpPr>
            <p:nvPr/>
          </p:nvSpPr>
          <p:spPr bwMode="auto">
            <a:xfrm>
              <a:off x="7077476" y="2873498"/>
              <a:ext cx="430887"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600" dirty="0">
                  <a:solidFill>
                    <a:srgbClr val="FFFFFF"/>
                  </a:solidFill>
                  <a:latin typeface="华文行楷" panose="02010800040101010101" pitchFamily="2" charset="-122"/>
                  <a:ea typeface="华文行楷" panose="02010800040101010101" pitchFamily="2" charset="-122"/>
                </a:rPr>
                <a:t>Printed</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par>
                          <p:cTn id="8" fill="hold">
                            <p:stCondLst>
                              <p:cond delay="1000"/>
                            </p:stCondLst>
                            <p:childTnLst>
                              <p:par>
                                <p:cTn id="9" presetID="14" presetClass="entr" presetSubtype="1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randombar(horizontal)">
                                      <p:cBhvr>
                                        <p:cTn id="11" dur="1250"/>
                                        <p:tgtEl>
                                          <p:spTgt spid="3"/>
                                        </p:tgtEl>
                                      </p:cBhvr>
                                    </p:animEffect>
                                  </p:childTnLst>
                                </p:cTn>
                              </p:par>
                              <p:par>
                                <p:cTn id="12" presetID="16" presetClass="entr" presetSubtype="21"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childTnLst>
                          </p:cTn>
                        </p:par>
                        <p:par>
                          <p:cTn id="21" fill="hold">
                            <p:stCondLst>
                              <p:cond delay="2250"/>
                            </p:stCondLst>
                            <p:childTnLst>
                              <p:par>
                                <p:cTn id="22" presetID="42"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childTnLst>
                          </p:cTn>
                        </p:par>
                        <p:par>
                          <p:cTn id="27" fill="hold">
                            <p:stCondLst>
                              <p:cond delay="3250"/>
                            </p:stCondLst>
                            <p:childTnLst>
                              <p:par>
                                <p:cTn id="28" presetID="16" presetClass="entr" presetSubtype="21"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barn(inVertical)">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P spid="7" grpId="0"/>
      <p:bldP spid="8" grpId="0"/>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47400" y="2104980"/>
            <a:ext cx="4800600" cy="3461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文本框 45"/>
          <p:cNvSpPr txBox="1">
            <a:spLocks noChangeArrowheads="1"/>
          </p:cNvSpPr>
          <p:nvPr/>
        </p:nvSpPr>
        <p:spPr bwMode="auto">
          <a:xfrm>
            <a:off x="4836761" y="2308022"/>
            <a:ext cx="54734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zh-CN" sz="2400" dirty="0">
                <a:latin typeface="华文行楷" panose="02010800040101010101" pitchFamily="2" charset="-122"/>
                <a:ea typeface="华文行楷" panose="02010800040101010101" pitchFamily="2" charset="-122"/>
              </a:rPr>
              <a:t>Add a title</a:t>
            </a:r>
          </a:p>
        </p:txBody>
      </p:sp>
      <p:sp>
        <p:nvSpPr>
          <p:cNvPr id="4" name="文本框 49"/>
          <p:cNvSpPr txBox="1">
            <a:spLocks noChangeArrowheads="1"/>
          </p:cNvSpPr>
          <p:nvPr/>
        </p:nvSpPr>
        <p:spPr bwMode="auto">
          <a:xfrm>
            <a:off x="4857676" y="2744140"/>
            <a:ext cx="707796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lvl="0">
              <a:lnSpc>
                <a:spcPct val="150000"/>
              </a:lnSpc>
              <a:defRPr/>
            </a:pPr>
            <a:r>
              <a:rPr lang="zh-CN" altLang="en-US" sz="1600" kern="0" dirty="0">
                <a:solidFill>
                  <a:srgbClr val="000000">
                    <a:lumMod val="65000"/>
                    <a:lumOff val="35000"/>
                  </a:srgbClr>
                </a:solidFill>
                <a:latin typeface="华文行楷" panose="02010800040101010101" pitchFamily="2" charset="-122"/>
                <a:ea typeface="华文行楷" panose="02010800040101010101" pitchFamily="2" charset="-122"/>
              </a:rPr>
              <a:t>Click to enter the specific text of this column, concise description of the content, this is a concept illustration, please modify according to your specific content as appropriate</a:t>
            </a:r>
            <a:endParaRPr lang="en-US" altLang="zh-CN" sz="1600" kern="0" dirty="0">
              <a:solidFill>
                <a:srgbClr val="000000">
                  <a:lumMod val="65000"/>
                  <a:lumOff val="35000"/>
                </a:srgbClr>
              </a:solidFill>
              <a:latin typeface="华文行楷" panose="02010800040101010101" pitchFamily="2" charset="-122"/>
              <a:ea typeface="华文行楷" panose="02010800040101010101" pitchFamily="2" charset="-122"/>
            </a:endParaRPr>
          </a:p>
          <a:p>
            <a:pPr eaLnBrk="1" hangingPunct="1"/>
            <a:endParaRPr lang="zh-CN" altLang="en-US" sz="1600" dirty="0">
              <a:latin typeface="华文行楷" panose="02010800040101010101" pitchFamily="2" charset="-122"/>
              <a:ea typeface="华文行楷" panose="02010800040101010101" pitchFamily="2" charset="-122"/>
            </a:endParaRPr>
          </a:p>
        </p:txBody>
      </p:sp>
      <p:sp>
        <p:nvSpPr>
          <p:cNvPr id="5" name="文本框 45"/>
          <p:cNvSpPr txBox="1">
            <a:spLocks noChangeArrowheads="1"/>
          </p:cNvSpPr>
          <p:nvPr/>
        </p:nvSpPr>
        <p:spPr bwMode="auto">
          <a:xfrm>
            <a:off x="4843608" y="4053018"/>
            <a:ext cx="54734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zh-CN" sz="2400" dirty="0">
                <a:latin typeface="华文行楷" panose="02010800040101010101" pitchFamily="2" charset="-122"/>
                <a:ea typeface="华文行楷" panose="02010800040101010101" pitchFamily="2" charset="-122"/>
              </a:rPr>
              <a:t>Add a title</a:t>
            </a:r>
          </a:p>
        </p:txBody>
      </p:sp>
      <p:sp>
        <p:nvSpPr>
          <p:cNvPr id="6" name="文本框 49"/>
          <p:cNvSpPr txBox="1">
            <a:spLocks noChangeArrowheads="1"/>
          </p:cNvSpPr>
          <p:nvPr/>
        </p:nvSpPr>
        <p:spPr bwMode="auto">
          <a:xfrm>
            <a:off x="4864523" y="4489136"/>
            <a:ext cx="707796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lvl="0">
              <a:lnSpc>
                <a:spcPct val="150000"/>
              </a:lnSpc>
              <a:defRPr/>
            </a:pPr>
            <a:r>
              <a:rPr lang="zh-CN" altLang="en-US" sz="1600" kern="0" dirty="0">
                <a:solidFill>
                  <a:srgbClr val="000000">
                    <a:lumMod val="65000"/>
                    <a:lumOff val="35000"/>
                  </a:srgbClr>
                </a:solidFill>
                <a:latin typeface="华文行楷" panose="02010800040101010101" pitchFamily="2" charset="-122"/>
                <a:ea typeface="华文行楷" panose="02010800040101010101" pitchFamily="2" charset="-122"/>
              </a:rPr>
              <a:t>Click to enter the specific text of this column, concise description of the content, this is a concept illustration, please modify according to your specific content as appropriate</a:t>
            </a:r>
            <a:endParaRPr lang="en-US" altLang="zh-CN" sz="1600" kern="0" dirty="0">
              <a:solidFill>
                <a:srgbClr val="000000">
                  <a:lumMod val="65000"/>
                  <a:lumOff val="35000"/>
                </a:srgbClr>
              </a:solidFill>
              <a:latin typeface="华文行楷" panose="02010800040101010101" pitchFamily="2" charset="-122"/>
              <a:ea typeface="华文行楷" panose="02010800040101010101" pitchFamily="2" charset="-122"/>
            </a:endParaRPr>
          </a:p>
          <a:p>
            <a:pPr eaLnBrk="1" hangingPunct="1"/>
            <a:endParaRPr lang="zh-CN" altLang="en-US" sz="1600" dirty="0">
              <a:latin typeface="华文行楷" panose="02010800040101010101" pitchFamily="2" charset="-122"/>
              <a:ea typeface="华文行楷" panose="020108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iterate type="lt">
                                    <p:tmPct val="10000"/>
                                  </p:iterate>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grpId="0" nodeType="withEffect">
                                  <p:stCondLst>
                                    <p:cond delay="0"/>
                                  </p:stCondLst>
                                  <p:iterate type="lt">
                                    <p:tmPct val="10000"/>
                                  </p:iterate>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par>
                                <p:cTn id="14" presetID="16" presetClass="entr" presetSubtype="21" fill="hold" grpId="0" nodeType="withEffect">
                                  <p:stCondLst>
                                    <p:cond delay="0"/>
                                  </p:stCondLst>
                                  <p:iterate type="lt">
                                    <p:tmPct val="10000"/>
                                  </p:iterate>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childTnLst>
                          </p:cTn>
                        </p:par>
                        <p:par>
                          <p:cTn id="17" fill="hold">
                            <p:stCondLst>
                              <p:cond delay="0"/>
                            </p:stCondLst>
                            <p:childTnLst>
                              <p:par>
                                <p:cTn id="18" presetID="16" presetClass="entr" presetSubtype="21"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109036" y="1744189"/>
            <a:ext cx="1846659" cy="2881953"/>
          </a:xfrm>
          <a:prstGeom prst="rect">
            <a:avLst/>
          </a:prstGeom>
          <a:noFill/>
        </p:spPr>
        <p:txBody>
          <a:bodyPr vert="eaVert" wrap="square" rtlCol="0">
            <a:spAutoFit/>
          </a:bodyPr>
          <a:lstStyle/>
          <a:p>
            <a:pPr>
              <a:lnSpc>
                <a:spcPct val="150000"/>
              </a:lnSpc>
            </a:pPr>
            <a:r>
              <a:rPr lang="zh-CN" altLang="en-US" kern="0" dirty="0">
                <a:latin typeface="华文行楷" panose="02010800040101010101" pitchFamily="2" charset="-122"/>
                <a:ea typeface="华文行楷" panose="02010800040101010101" pitchFamily="2" charset="-122"/>
              </a:rPr>
              <a:t>Click to enter the specific text in this column, concise description of the content, this is a concept diagram, please modify according to your specific content.</a:t>
            </a:r>
            <a:endParaRPr lang="en-US" altLang="zh-CN" kern="0" dirty="0">
              <a:latin typeface="华文行楷" panose="02010800040101010101" pitchFamily="2" charset="-122"/>
              <a:ea typeface="华文行楷" panose="02010800040101010101" pitchFamily="2" charset="-122"/>
            </a:endParaRPr>
          </a:p>
        </p:txBody>
      </p:sp>
      <p:sp>
        <p:nvSpPr>
          <p:cNvPr id="4" name="文本框 3"/>
          <p:cNvSpPr txBox="1"/>
          <p:nvPr/>
        </p:nvSpPr>
        <p:spPr>
          <a:xfrm>
            <a:off x="5652018" y="1744188"/>
            <a:ext cx="1846659" cy="2881953"/>
          </a:xfrm>
          <a:prstGeom prst="rect">
            <a:avLst/>
          </a:prstGeom>
          <a:noFill/>
        </p:spPr>
        <p:txBody>
          <a:bodyPr vert="eaVert" wrap="square" rtlCol="0">
            <a:spAutoFit/>
          </a:bodyPr>
          <a:lstStyle/>
          <a:p>
            <a:pPr>
              <a:lnSpc>
                <a:spcPct val="150000"/>
              </a:lnSpc>
            </a:pPr>
            <a:r>
              <a:rPr lang="zh-CN" altLang="en-US" kern="0" dirty="0">
                <a:latin typeface="华文行楷" panose="02010800040101010101" pitchFamily="2" charset="-122"/>
                <a:ea typeface="华文行楷" panose="02010800040101010101" pitchFamily="2" charset="-122"/>
              </a:rPr>
              <a:t>Click to enter the specific text in this column, concise description of the content, this is a concept diagram, please modify according to your specific content.</a:t>
            </a:r>
            <a:endParaRPr lang="en-US" altLang="zh-CN" kern="0" dirty="0">
              <a:latin typeface="华文行楷" panose="02010800040101010101" pitchFamily="2" charset="-122"/>
              <a:ea typeface="华文行楷" panose="02010800040101010101" pitchFamily="2" charset="-122"/>
            </a:endParaRPr>
          </a:p>
        </p:txBody>
      </p:sp>
      <p:sp>
        <p:nvSpPr>
          <p:cNvPr id="5" name="文本框 4"/>
          <p:cNvSpPr txBox="1"/>
          <p:nvPr/>
        </p:nvSpPr>
        <p:spPr>
          <a:xfrm>
            <a:off x="8790858" y="1744187"/>
            <a:ext cx="1846659" cy="2881953"/>
          </a:xfrm>
          <a:prstGeom prst="rect">
            <a:avLst/>
          </a:prstGeom>
          <a:noFill/>
        </p:spPr>
        <p:txBody>
          <a:bodyPr vert="eaVert" wrap="square" rtlCol="0">
            <a:spAutoFit/>
          </a:bodyPr>
          <a:lstStyle/>
          <a:p>
            <a:pPr>
              <a:lnSpc>
                <a:spcPct val="150000"/>
              </a:lnSpc>
            </a:pPr>
            <a:r>
              <a:rPr lang="zh-CN" altLang="en-US" kern="0" dirty="0">
                <a:latin typeface="华文行楷" panose="02010800040101010101" pitchFamily="2" charset="-122"/>
                <a:ea typeface="华文行楷" panose="02010800040101010101" pitchFamily="2" charset="-122"/>
              </a:rPr>
              <a:t>Click to enter the specific text in this column, concise description of the content, this is a concept diagram, please modify according to your specific content.</a:t>
            </a:r>
            <a:endParaRPr lang="en-US" altLang="zh-CN" kern="0" dirty="0">
              <a:latin typeface="华文行楷" panose="02010800040101010101" pitchFamily="2" charset="-122"/>
              <a:ea typeface="华文行楷" panose="02010800040101010101" pitchFamily="2" charset="-122"/>
            </a:endParaRPr>
          </a:p>
        </p:txBody>
      </p:sp>
      <p:sp>
        <p:nvSpPr>
          <p:cNvPr id="6" name="矩形 5"/>
          <p:cNvSpPr/>
          <p:nvPr/>
        </p:nvSpPr>
        <p:spPr>
          <a:xfrm>
            <a:off x="2169764" y="4845199"/>
            <a:ext cx="1669774" cy="556591"/>
          </a:xfrm>
          <a:prstGeom prst="rect">
            <a:avLst/>
          </a:prstGeom>
          <a:blipFill>
            <a:blip r:embed="rId2" cstate="print"/>
            <a:stretch>
              <a:fillRect/>
            </a:stretch>
          </a:blipFill>
          <a:ln>
            <a:solidFill>
              <a:schemeClr val="bg1"/>
            </a:solidFill>
          </a:ln>
          <a:effectLst>
            <a:outerShdw blurRad="50800" dist="25400" dir="5400000" sx="101000" sy="101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solidFill>
                  <a:schemeClr val="tx1"/>
                </a:solidFill>
                <a:latin typeface="华文行楷" panose="02010800040101010101" pitchFamily="2" charset="-122"/>
                <a:ea typeface="华文行楷" panose="02010800040101010101" pitchFamily="2" charset="-122"/>
              </a:rPr>
              <a:t>Add a title</a:t>
            </a:r>
          </a:p>
        </p:txBody>
      </p:sp>
      <p:sp>
        <p:nvSpPr>
          <p:cNvPr id="7" name="矩形 6"/>
          <p:cNvSpPr/>
          <p:nvPr/>
        </p:nvSpPr>
        <p:spPr>
          <a:xfrm>
            <a:off x="5710442" y="4845198"/>
            <a:ext cx="1669774" cy="556591"/>
          </a:xfrm>
          <a:prstGeom prst="rect">
            <a:avLst/>
          </a:prstGeom>
          <a:blipFill>
            <a:blip r:embed="rId2" cstate="print"/>
            <a:stretch>
              <a:fillRect/>
            </a:stretch>
          </a:blipFill>
          <a:ln>
            <a:solidFill>
              <a:schemeClr val="bg1"/>
            </a:solidFill>
          </a:ln>
          <a:effectLst>
            <a:outerShdw blurRad="50800" dist="25400" dir="5400000" sx="101000" sy="101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solidFill>
                  <a:schemeClr val="tx1"/>
                </a:solidFill>
                <a:latin typeface="华文行楷" panose="02010800040101010101" pitchFamily="2" charset="-122"/>
                <a:ea typeface="华文行楷" panose="02010800040101010101" pitchFamily="2" charset="-122"/>
              </a:rPr>
              <a:t>Add a title</a:t>
            </a:r>
          </a:p>
        </p:txBody>
      </p:sp>
      <p:sp>
        <p:nvSpPr>
          <p:cNvPr id="8" name="矩形 7"/>
          <p:cNvSpPr/>
          <p:nvPr/>
        </p:nvSpPr>
        <p:spPr>
          <a:xfrm>
            <a:off x="8845397" y="4845197"/>
            <a:ext cx="1669774" cy="556591"/>
          </a:xfrm>
          <a:prstGeom prst="rect">
            <a:avLst/>
          </a:prstGeom>
          <a:blipFill>
            <a:blip r:embed="rId2" cstate="print"/>
            <a:stretch>
              <a:fillRect/>
            </a:stretch>
          </a:blipFill>
          <a:ln>
            <a:solidFill>
              <a:schemeClr val="bg1"/>
            </a:solidFill>
          </a:ln>
          <a:effectLst>
            <a:outerShdw blurRad="50800" dist="25400" dir="5400000" sx="101000" sy="101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solidFill>
                  <a:schemeClr val="tx1"/>
                </a:solidFill>
                <a:latin typeface="华文行楷" panose="02010800040101010101" pitchFamily="2" charset="-122"/>
                <a:ea typeface="华文行楷" panose="02010800040101010101" pitchFamily="2" charset="-122"/>
              </a:rPr>
              <a:t>Add a title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1000"/>
                                        <p:tgtEl>
                                          <p:spTgt spid="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1000"/>
                                        <p:tgtEl>
                                          <p:spTgt spid="7"/>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1000"/>
                                        <p:tgtEl>
                                          <p:spTgt spid="4"/>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1000"/>
                                        <p:tgtEl>
                                          <p:spTgt spid="5"/>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animBg="1"/>
      <p:bldP spid="7" grpId="0" animBg="1"/>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997" y="-33263"/>
            <a:ext cx="11955270" cy="4267638"/>
          </a:xfrm>
          <a:prstGeom prst="rect">
            <a:avLst/>
          </a:prstGeom>
        </p:spPr>
      </p:pic>
      <p:sp>
        <p:nvSpPr>
          <p:cNvPr id="3" name="文本框 26"/>
          <p:cNvSpPr txBox="1">
            <a:spLocks noChangeArrowheads="1"/>
          </p:cNvSpPr>
          <p:nvPr/>
        </p:nvSpPr>
        <p:spPr bwMode="auto">
          <a:xfrm>
            <a:off x="2002831" y="3541877"/>
            <a:ext cx="8604209"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nSpc>
                <a:spcPct val="150000"/>
              </a:lnSpc>
              <a:defRPr/>
            </a:pPr>
            <a:r>
              <a:rPr lang="zh-CN" altLang="en-US" sz="1600" kern="0" dirty="0">
                <a:solidFill>
                  <a:srgbClr val="000000">
                    <a:lumMod val="65000"/>
                    <a:lumOff val="35000"/>
                  </a:srgbClr>
                </a:solidFill>
                <a:latin typeface="华文行楷" panose="02010800040101010101" pitchFamily="2" charset="-122"/>
                <a:ea typeface="华文行楷" panose="02010800040101010101" pitchFamily="2" charset="-122"/>
              </a:rPr>
              <a:t>Click to enter the specific text in this column, concise description of the content, this is a concept diagram, please modify according to your specific content. Click to enter the specific text in this column, concise description of the content, this is a concept diagram, please modify according to your specific content.</a:t>
            </a:r>
            <a:endParaRPr lang="en-US" altLang="zh-CN" sz="1600" kern="0" dirty="0">
              <a:solidFill>
                <a:srgbClr val="000000">
                  <a:lumMod val="65000"/>
                  <a:lumOff val="35000"/>
                </a:srgbClr>
              </a:solidFill>
              <a:latin typeface="华文行楷" panose="02010800040101010101" pitchFamily="2" charset="-122"/>
              <a:ea typeface="华文行楷" panose="02010800040101010101" pitchFamily="2" charset="-122"/>
            </a:endParaRPr>
          </a:p>
          <a:p>
            <a:pPr eaLnBrk="1" hangingPunct="1"/>
            <a:endParaRPr lang="zh-CN" altLang="en-US" sz="1200" dirty="0">
              <a:latin typeface="华文行楷" panose="02010800040101010101" pitchFamily="2" charset="-122"/>
              <a:ea typeface="华文行楷" panose="02010800040101010101" pitchFamily="2" charset="-122"/>
            </a:endParaRPr>
          </a:p>
        </p:txBody>
      </p:sp>
      <p:sp>
        <p:nvSpPr>
          <p:cNvPr id="4" name="文本框 26"/>
          <p:cNvSpPr txBox="1">
            <a:spLocks noChangeArrowheads="1"/>
          </p:cNvSpPr>
          <p:nvPr/>
        </p:nvSpPr>
        <p:spPr bwMode="auto">
          <a:xfrm>
            <a:off x="2002830" y="5101044"/>
            <a:ext cx="860420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nSpc>
                <a:spcPct val="150000"/>
              </a:lnSpc>
              <a:defRPr/>
            </a:pPr>
            <a:r>
              <a:rPr lang="zh-CN" altLang="en-US" sz="1600" kern="0" dirty="0">
                <a:solidFill>
                  <a:srgbClr val="000000">
                    <a:lumMod val="65000"/>
                    <a:lumOff val="35000"/>
                  </a:srgbClr>
                </a:solidFill>
                <a:latin typeface="华文行楷" panose="02010800040101010101" pitchFamily="2" charset="-122"/>
                <a:ea typeface="华文行楷" panose="02010800040101010101" pitchFamily="2" charset="-122"/>
              </a:rPr>
              <a:t>Click to enter the specific text in this column, concise description of the content, this is a concept diagram, please modify according to your specific content.</a:t>
            </a:r>
            <a:endParaRPr lang="zh-CN" altLang="en-US" sz="1200" dirty="0">
              <a:latin typeface="华文行楷" panose="02010800040101010101" pitchFamily="2" charset="-122"/>
              <a:ea typeface="华文行楷" panose="02010800040101010101" pitchFamily="2" charset="-122"/>
            </a:endParaRPr>
          </a:p>
        </p:txBody>
      </p:sp>
      <p:sp>
        <p:nvSpPr>
          <p:cNvPr id="5" name="矩形 4"/>
          <p:cNvSpPr/>
          <p:nvPr/>
        </p:nvSpPr>
        <p:spPr bwMode="auto">
          <a:xfrm>
            <a:off x="1018726" y="2457409"/>
            <a:ext cx="3664511" cy="549605"/>
          </a:xfrm>
          <a:prstGeom prst="rect">
            <a:avLst/>
          </a:prstGeom>
          <a:blipFill>
            <a:blip r:embed="rId3" cstate="print"/>
            <a:stretch>
              <a:fillRect/>
            </a:stretch>
          </a:blipFill>
          <a:ln>
            <a:solidFill>
              <a:schemeClr val="bg1"/>
            </a:solidFill>
          </a:ln>
          <a:effectLst>
            <a:outerShdw blurRad="50800" dist="12700" dir="5400000" sx="101000" sy="101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50000"/>
              </a:spcBef>
            </a:pPr>
            <a:r>
              <a:rPr lang="zh-CN" altLang="en-US" sz="3200" dirty="0">
                <a:solidFill>
                  <a:schemeClr val="tx1"/>
                </a:solidFill>
                <a:latin typeface="华文行楷" panose="02010800040101010101" pitchFamily="2" charset="-122"/>
                <a:ea typeface="华文行楷" panose="02010800040101010101" pitchFamily="2" charset="-122"/>
              </a:rPr>
              <a:t>Click here to add text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750"/>
                                        <p:tgtEl>
                                          <p:spTgt spid="3"/>
                                        </p:tgtEl>
                                      </p:cBhvr>
                                    </p:animEffect>
                                  </p:childTnLst>
                                </p:cTn>
                              </p:par>
                            </p:childTnLst>
                          </p:cTn>
                        </p:par>
                        <p:par>
                          <p:cTn id="8" fill="hold">
                            <p:stCondLst>
                              <p:cond delay="10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750"/>
                                        <p:tgtEl>
                                          <p:spTgt spid="4"/>
                                        </p:tgtEl>
                                      </p:cBhvr>
                                    </p:animEffect>
                                  </p:childTnLst>
                                </p:cTn>
                              </p:par>
                            </p:childTnLst>
                          </p:cTn>
                        </p:par>
                        <p:par>
                          <p:cTn id="12" fill="hold">
                            <p:stCondLst>
                              <p:cond delay="2000"/>
                            </p:stCondLst>
                            <p:childTnLst>
                              <p:par>
                                <p:cTn id="13" presetID="16" presetClass="entr" presetSubtype="21" fill="hold" grpId="0" nodeType="afterEffect">
                                  <p:stCondLst>
                                    <p:cond delay="0"/>
                                  </p:stCondLst>
                                  <p:iterate type="wd">
                                    <p:tmPct val="10000"/>
                                  </p:iterate>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3276" y="2250831"/>
            <a:ext cx="7538449" cy="4607168"/>
          </a:xfrm>
          <a:prstGeom prst="rect">
            <a:avLst/>
          </a:prstGeom>
        </p:spPr>
      </p:pic>
      <p:sp>
        <p:nvSpPr>
          <p:cNvPr id="7" name="矩形 23"/>
          <p:cNvSpPr>
            <a:spLocks noChangeArrowheads="1"/>
          </p:cNvSpPr>
          <p:nvPr/>
        </p:nvSpPr>
        <p:spPr bwMode="auto">
          <a:xfrm>
            <a:off x="2672665" y="2777663"/>
            <a:ext cx="7063740" cy="833883"/>
          </a:xfrm>
          <a:prstGeom prst="rect">
            <a:avLst/>
          </a:prstGeom>
          <a:noFill/>
          <a:ln>
            <a:noFill/>
          </a:ln>
        </p:spPr>
        <p:txBody>
          <a:bodyPr wrap="square">
            <a:spAutoFit/>
          </a:bodyPr>
          <a:lstStyle/>
          <a:p>
            <a:pPr algn="ctr">
              <a:lnSpc>
                <a:spcPct val="150000"/>
              </a:lnSpc>
            </a:pPr>
            <a:r>
              <a:rPr lang="en-US" altLang="zh-CN" sz="3600" dirty="0">
                <a:latin typeface="方正清刻本悦宋简体" panose="02000000000000000000" pitchFamily="2" charset="-122"/>
                <a:ea typeface="方正清刻本悦宋简体" panose="02000000000000000000" pitchFamily="2" charset="-122"/>
              </a:rPr>
              <a:t> Thank you for watching </a:t>
            </a:r>
          </a:p>
        </p:txBody>
      </p:sp>
      <p:pic>
        <p:nvPicPr>
          <p:cNvPr id="9" name="图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5231" y="-469859"/>
            <a:ext cx="4955593" cy="3370778"/>
          </a:xfrm>
          <a:prstGeom prst="rect">
            <a:avLst/>
          </a:prstGeom>
        </p:spPr>
      </p:pic>
      <p:sp>
        <p:nvSpPr>
          <p:cNvPr id="8" name="文本框 7"/>
          <p:cNvSpPr txBox="1"/>
          <p:nvPr/>
        </p:nvSpPr>
        <p:spPr>
          <a:xfrm rot="5400000">
            <a:off x="6109483" y="2338993"/>
            <a:ext cx="553998" cy="4152765"/>
          </a:xfrm>
          <a:prstGeom prst="rect">
            <a:avLst/>
          </a:prstGeom>
          <a:solidFill>
            <a:schemeClr val="bg1"/>
          </a:solidFill>
          <a:effectLst>
            <a:outerShdw blurRad="50800" dist="25400" dir="5400000" sx="101000" sy="101000" algn="ctr" rotWithShape="0">
              <a:srgbClr val="000000">
                <a:alpha val="43137"/>
              </a:srgbClr>
            </a:outerShdw>
          </a:effectLst>
        </p:spPr>
        <p:txBody>
          <a:bodyPr vert="eaVert" wrap="square" rtlCol="0">
            <a:spAutoFit/>
          </a:bodyPr>
          <a:lstStyle/>
          <a:p>
            <a:pPr algn="ctr"/>
            <a:endParaRPr lang="zh-CN" altLang="en-US" sz="2400" dirty="0">
              <a:latin typeface="华文行楷" panose="02010800040101010101" pitchFamily="2" charset="-122"/>
              <a:ea typeface="华文行楷" panose="02010800040101010101" pitchFamily="2" charset="-122"/>
            </a:endParaRPr>
          </a:p>
        </p:txBody>
      </p:sp>
      <p:sp>
        <p:nvSpPr>
          <p:cNvPr id="11" name="文本框 10"/>
          <p:cNvSpPr txBox="1"/>
          <p:nvPr/>
        </p:nvSpPr>
        <p:spPr>
          <a:xfrm>
            <a:off x="4310099" y="4230710"/>
            <a:ext cx="4152765" cy="369332"/>
          </a:xfrm>
          <a:prstGeom prst="rect">
            <a:avLst/>
          </a:prstGeom>
          <a:noFill/>
        </p:spPr>
        <p:txBody>
          <a:bodyPr wrap="square" rtlCol="0">
            <a:spAutoFit/>
          </a:bodyPr>
          <a:lstStyle/>
          <a:p>
            <a:r>
              <a:rPr lang="zh-CN" altLang="en-US" dirty="0"/>
              <a:t>REPORTER:</a:t>
            </a:r>
            <a:r>
              <a:rPr lang="en-US" altLang="zh-CN" dirty="0"/>
              <a:t>FREEPPT7.COM   202X. X.X</a:t>
            </a:r>
            <a:endParaRPr lang="zh-CN" altLang="en-US" dirty="0"/>
          </a:p>
        </p:txBody>
      </p:sp>
    </p:spTree>
    <p:extLst>
      <p:ext uri="{BB962C8B-B14F-4D97-AF65-F5344CB8AC3E}">
        <p14:creationId xmlns:p14="http://schemas.microsoft.com/office/powerpoint/2010/main" val="825304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2"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right)">
                                      <p:cBhvr>
                                        <p:cTn id="1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US" dirty="0"/>
              <a:t>Fully Editable Icon Sets: A</a:t>
            </a:r>
          </a:p>
        </p:txBody>
      </p:sp>
      <p:sp>
        <p:nvSpPr>
          <p:cNvPr id="54" name="Diamond 5">
            <a:extLst>
              <a:ext uri="{FF2B5EF4-FFF2-40B4-BE49-F238E27FC236}">
                <a16:creationId xmlns:a16="http://schemas.microsoft.com/office/drawing/2014/main" id="{AEDEE15B-09BE-4416-8D55-46095E20C00D}"/>
              </a:ext>
            </a:extLst>
          </p:cNvPr>
          <p:cNvSpPr/>
          <p:nvPr/>
        </p:nvSpPr>
        <p:spPr>
          <a:xfrm>
            <a:off x="6112070" y="1492152"/>
            <a:ext cx="523149" cy="524695"/>
          </a:xfrm>
          <a:custGeom>
            <a:avLst/>
            <a:gdLst/>
            <a:ahLst/>
            <a:cxnLst/>
            <a:rect l="l" t="t" r="r" b="b"/>
            <a:pathLst>
              <a:path w="3240001" h="3249575">
                <a:moveTo>
                  <a:pt x="1275349" y="2002569"/>
                </a:moveTo>
                <a:lnTo>
                  <a:pt x="1625117" y="2233002"/>
                </a:lnTo>
                <a:lnTo>
                  <a:pt x="1968772" y="2006596"/>
                </a:lnTo>
                <a:lnTo>
                  <a:pt x="3240001" y="3249575"/>
                </a:lnTo>
                <a:lnTo>
                  <a:pt x="0" y="3249575"/>
                </a:lnTo>
                <a:close/>
                <a:moveTo>
                  <a:pt x="1067116" y="1473605"/>
                </a:moveTo>
                <a:lnTo>
                  <a:pt x="1067116" y="1581605"/>
                </a:lnTo>
                <a:lnTo>
                  <a:pt x="2183116" y="1581605"/>
                </a:lnTo>
                <a:lnTo>
                  <a:pt x="2183116" y="1473605"/>
                </a:lnTo>
                <a:close/>
                <a:moveTo>
                  <a:pt x="1067116" y="1267205"/>
                </a:moveTo>
                <a:lnTo>
                  <a:pt x="1067116" y="1375205"/>
                </a:lnTo>
                <a:lnTo>
                  <a:pt x="2183116" y="1375205"/>
                </a:lnTo>
                <a:lnTo>
                  <a:pt x="2183116" y="1267205"/>
                </a:lnTo>
                <a:close/>
                <a:moveTo>
                  <a:pt x="3240001" y="1172196"/>
                </a:moveTo>
                <a:lnTo>
                  <a:pt x="3240001" y="3142550"/>
                </a:lnTo>
                <a:lnTo>
                  <a:pt x="2026252" y="1968728"/>
                </a:lnTo>
                <a:lnTo>
                  <a:pt x="3049854" y="1294362"/>
                </a:lnTo>
                <a:close/>
                <a:moveTo>
                  <a:pt x="0" y="1172196"/>
                </a:moveTo>
                <a:lnTo>
                  <a:pt x="602850" y="1559516"/>
                </a:lnTo>
                <a:lnTo>
                  <a:pt x="1217896" y="1964719"/>
                </a:lnTo>
                <a:lnTo>
                  <a:pt x="0" y="3142550"/>
                </a:lnTo>
                <a:close/>
                <a:moveTo>
                  <a:pt x="1067116" y="1060805"/>
                </a:moveTo>
                <a:lnTo>
                  <a:pt x="1067116" y="1168805"/>
                </a:lnTo>
                <a:lnTo>
                  <a:pt x="2183116" y="1168805"/>
                </a:lnTo>
                <a:lnTo>
                  <a:pt x="2183116" y="1060805"/>
                </a:lnTo>
                <a:close/>
                <a:moveTo>
                  <a:pt x="869032" y="816137"/>
                </a:moveTo>
                <a:lnTo>
                  <a:pt x="2381200" y="816137"/>
                </a:lnTo>
                <a:lnTo>
                  <a:pt x="2381200" y="1623491"/>
                </a:lnTo>
                <a:lnTo>
                  <a:pt x="1668045" y="2093329"/>
                </a:lnTo>
                <a:lnTo>
                  <a:pt x="1625116" y="2121611"/>
                </a:lnTo>
                <a:lnTo>
                  <a:pt x="869032" y="1623491"/>
                </a:lnTo>
                <a:close/>
                <a:moveTo>
                  <a:pt x="1625116" y="0"/>
                </a:moveTo>
                <a:lnTo>
                  <a:pt x="3235286" y="1060806"/>
                </a:lnTo>
                <a:lnTo>
                  <a:pt x="2489212" y="1552331"/>
                </a:lnTo>
                <a:lnTo>
                  <a:pt x="2489212" y="708008"/>
                </a:lnTo>
                <a:lnTo>
                  <a:pt x="761020" y="708008"/>
                </a:lnTo>
                <a:lnTo>
                  <a:pt x="761020" y="1552331"/>
                </a:lnTo>
                <a:lnTo>
                  <a:pt x="14946" y="1060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5" name="Isosceles Triangle 51">
            <a:extLst>
              <a:ext uri="{FF2B5EF4-FFF2-40B4-BE49-F238E27FC236}">
                <a16:creationId xmlns:a16="http://schemas.microsoft.com/office/drawing/2014/main" id="{2296D13E-298C-4F01-A77D-43547A7AEFA9}"/>
              </a:ext>
            </a:extLst>
          </p:cNvPr>
          <p:cNvSpPr/>
          <p:nvPr/>
        </p:nvSpPr>
        <p:spPr>
          <a:xfrm>
            <a:off x="5273316" y="1562686"/>
            <a:ext cx="523147" cy="383626"/>
          </a:xfrm>
          <a:custGeom>
            <a:avLst/>
            <a:gdLst/>
            <a:ahLst/>
            <a:cxnLst/>
            <a:rect l="l" t="t" r="r" b="b"/>
            <a:pathLst>
              <a:path w="3240001" h="2375905">
                <a:moveTo>
                  <a:pt x="1974640" y="1379575"/>
                </a:moveTo>
                <a:lnTo>
                  <a:pt x="3240001" y="2375905"/>
                </a:lnTo>
                <a:lnTo>
                  <a:pt x="1" y="2375905"/>
                </a:lnTo>
                <a:lnTo>
                  <a:pt x="1269863" y="1399042"/>
                </a:lnTo>
                <a:lnTo>
                  <a:pt x="1610574" y="1745545"/>
                </a:lnTo>
                <a:close/>
                <a:moveTo>
                  <a:pt x="3240001" y="126952"/>
                </a:moveTo>
                <a:lnTo>
                  <a:pt x="3240001" y="2258912"/>
                </a:lnTo>
                <a:lnTo>
                  <a:pt x="2032457" y="1334195"/>
                </a:lnTo>
                <a:close/>
                <a:moveTo>
                  <a:pt x="0" y="117525"/>
                </a:moveTo>
                <a:lnTo>
                  <a:pt x="1207545" y="1324768"/>
                </a:lnTo>
                <a:lnTo>
                  <a:pt x="0" y="2249485"/>
                </a:lnTo>
                <a:close/>
                <a:moveTo>
                  <a:pt x="0" y="0"/>
                </a:moveTo>
                <a:lnTo>
                  <a:pt x="3240000" y="0"/>
                </a:lnTo>
                <a:lnTo>
                  <a:pt x="1610572" y="162051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6" name="Isosceles Triangle 57">
            <a:extLst>
              <a:ext uri="{FF2B5EF4-FFF2-40B4-BE49-F238E27FC236}">
                <a16:creationId xmlns:a16="http://schemas.microsoft.com/office/drawing/2014/main" id="{4E76B488-B2CD-463B-861A-27D4912FE160}"/>
              </a:ext>
            </a:extLst>
          </p:cNvPr>
          <p:cNvSpPr/>
          <p:nvPr/>
        </p:nvSpPr>
        <p:spPr>
          <a:xfrm>
            <a:off x="6114156" y="4520206"/>
            <a:ext cx="313133" cy="707899"/>
          </a:xfrm>
          <a:custGeom>
            <a:avLst/>
            <a:gdLst>
              <a:gd name="connsiteX0" fmla="*/ 1148449 w 1346449"/>
              <a:gd name="connsiteY0" fmla="*/ 2457725 h 3249725"/>
              <a:gd name="connsiteX1" fmla="*/ 198001 w 1346449"/>
              <a:gd name="connsiteY1" fmla="*/ 2457725 h 3249725"/>
              <a:gd name="connsiteX2" fmla="*/ 1 w 1346449"/>
              <a:gd name="connsiteY2" fmla="*/ 3249725 h 3249725"/>
              <a:gd name="connsiteX3" fmla="*/ 1346449 w 1346449"/>
              <a:gd name="connsiteY3" fmla="*/ 3249725 h 3249725"/>
              <a:gd name="connsiteX4" fmla="*/ 1148449 w 1346449"/>
              <a:gd name="connsiteY4" fmla="*/ 2457725 h 3249725"/>
              <a:gd name="connsiteX5" fmla="*/ 755186 w 1346449"/>
              <a:gd name="connsiteY5" fmla="*/ 82950 h 3249725"/>
              <a:gd name="connsiteX6" fmla="*/ 734449 w 1346449"/>
              <a:gd name="connsiteY6" fmla="*/ 1314594 h 3249725"/>
              <a:gd name="connsiteX7" fmla="*/ 853246 w 1346449"/>
              <a:gd name="connsiteY7" fmla="*/ 1483214 h 3249725"/>
              <a:gd name="connsiteX8" fmla="*/ 673226 w 1346449"/>
              <a:gd name="connsiteY8" fmla="*/ 1663234 h 3249725"/>
              <a:gd name="connsiteX9" fmla="*/ 493206 w 1346449"/>
              <a:gd name="connsiteY9" fmla="*/ 1483214 h 3249725"/>
              <a:gd name="connsiteX10" fmla="*/ 612000 w 1346449"/>
              <a:gd name="connsiteY10" fmla="*/ 1314595 h 3249725"/>
              <a:gd name="connsiteX11" fmla="*/ 612000 w 1346449"/>
              <a:gd name="connsiteY11" fmla="*/ 0 h 3249725"/>
              <a:gd name="connsiteX12" fmla="*/ 2939 w 1346449"/>
              <a:gd name="connsiteY12" fmla="*/ 1574694 h 3249725"/>
              <a:gd name="connsiteX13" fmla="*/ 0 w 1346449"/>
              <a:gd name="connsiteY13" fmla="*/ 1574694 h 3249725"/>
              <a:gd name="connsiteX14" fmla="*/ 2009 w 1346449"/>
              <a:gd name="connsiteY14" fmla="*/ 1577097 h 3249725"/>
              <a:gd name="connsiteX15" fmla="*/ 0 w 1346449"/>
              <a:gd name="connsiteY15" fmla="*/ 1582292 h 3249725"/>
              <a:gd name="connsiteX16" fmla="*/ 6353 w 1346449"/>
              <a:gd name="connsiteY16" fmla="*/ 1582292 h 3249725"/>
              <a:gd name="connsiteX17" fmla="*/ 273414 w 1346449"/>
              <a:gd name="connsiteY17" fmla="*/ 2376121 h 3249725"/>
              <a:gd name="connsiteX18" fmla="*/ 1091887 w 1346449"/>
              <a:gd name="connsiteY18" fmla="*/ 2366694 h 3249725"/>
              <a:gd name="connsiteX19" fmla="*/ 1340768 w 1346449"/>
              <a:gd name="connsiteY19" fmla="*/ 1582292 h 3249725"/>
              <a:gd name="connsiteX20" fmla="*/ 1346449 w 1346449"/>
              <a:gd name="connsiteY20" fmla="*/ 1582292 h 3249725"/>
              <a:gd name="connsiteX21" fmla="*/ 1344512 w 1346449"/>
              <a:gd name="connsiteY21" fmla="*/ 1577284 h 3249725"/>
              <a:gd name="connsiteX22" fmla="*/ 1346448 w 1346449"/>
              <a:gd name="connsiteY22" fmla="*/ 1574694 h 3249725"/>
              <a:gd name="connsiteX23" fmla="*/ 1343510 w 1346449"/>
              <a:gd name="connsiteY23" fmla="*/ 1574694 h 3249725"/>
              <a:gd name="connsiteX24" fmla="*/ 755186 w 1346449"/>
              <a:gd name="connsiteY24" fmla="*/ 82950 h 3249725"/>
              <a:gd name="connsiteX0" fmla="*/ 1148449 w 1346449"/>
              <a:gd name="connsiteY0" fmla="*/ 2374775 h 3166775"/>
              <a:gd name="connsiteX1" fmla="*/ 198001 w 1346449"/>
              <a:gd name="connsiteY1" fmla="*/ 2374775 h 3166775"/>
              <a:gd name="connsiteX2" fmla="*/ 1 w 1346449"/>
              <a:gd name="connsiteY2" fmla="*/ 3166775 h 3166775"/>
              <a:gd name="connsiteX3" fmla="*/ 1346449 w 1346449"/>
              <a:gd name="connsiteY3" fmla="*/ 3166775 h 3166775"/>
              <a:gd name="connsiteX4" fmla="*/ 1148449 w 1346449"/>
              <a:gd name="connsiteY4" fmla="*/ 2374775 h 3166775"/>
              <a:gd name="connsiteX5" fmla="*/ 755186 w 1346449"/>
              <a:gd name="connsiteY5" fmla="*/ 0 h 3166775"/>
              <a:gd name="connsiteX6" fmla="*/ 734449 w 1346449"/>
              <a:gd name="connsiteY6" fmla="*/ 1231644 h 3166775"/>
              <a:gd name="connsiteX7" fmla="*/ 853246 w 1346449"/>
              <a:gd name="connsiteY7" fmla="*/ 1400264 h 3166775"/>
              <a:gd name="connsiteX8" fmla="*/ 673226 w 1346449"/>
              <a:gd name="connsiteY8" fmla="*/ 1580284 h 3166775"/>
              <a:gd name="connsiteX9" fmla="*/ 493206 w 1346449"/>
              <a:gd name="connsiteY9" fmla="*/ 1400264 h 3166775"/>
              <a:gd name="connsiteX10" fmla="*/ 612000 w 1346449"/>
              <a:gd name="connsiteY10" fmla="*/ 1231645 h 3166775"/>
              <a:gd name="connsiteX11" fmla="*/ 591263 w 1346449"/>
              <a:gd name="connsiteY11" fmla="*/ 10368 h 3166775"/>
              <a:gd name="connsiteX12" fmla="*/ 2939 w 1346449"/>
              <a:gd name="connsiteY12" fmla="*/ 1491744 h 3166775"/>
              <a:gd name="connsiteX13" fmla="*/ 0 w 1346449"/>
              <a:gd name="connsiteY13" fmla="*/ 1491744 h 3166775"/>
              <a:gd name="connsiteX14" fmla="*/ 2009 w 1346449"/>
              <a:gd name="connsiteY14" fmla="*/ 1494147 h 3166775"/>
              <a:gd name="connsiteX15" fmla="*/ 0 w 1346449"/>
              <a:gd name="connsiteY15" fmla="*/ 1499342 h 3166775"/>
              <a:gd name="connsiteX16" fmla="*/ 6353 w 1346449"/>
              <a:gd name="connsiteY16" fmla="*/ 1499342 h 3166775"/>
              <a:gd name="connsiteX17" fmla="*/ 273414 w 1346449"/>
              <a:gd name="connsiteY17" fmla="*/ 2293171 h 3166775"/>
              <a:gd name="connsiteX18" fmla="*/ 1091887 w 1346449"/>
              <a:gd name="connsiteY18" fmla="*/ 2283744 h 3166775"/>
              <a:gd name="connsiteX19" fmla="*/ 1340768 w 1346449"/>
              <a:gd name="connsiteY19" fmla="*/ 1499342 h 3166775"/>
              <a:gd name="connsiteX20" fmla="*/ 1346449 w 1346449"/>
              <a:gd name="connsiteY20" fmla="*/ 1499342 h 3166775"/>
              <a:gd name="connsiteX21" fmla="*/ 1344512 w 1346449"/>
              <a:gd name="connsiteY21" fmla="*/ 1494334 h 3166775"/>
              <a:gd name="connsiteX22" fmla="*/ 1346448 w 1346449"/>
              <a:gd name="connsiteY22" fmla="*/ 1491744 h 3166775"/>
              <a:gd name="connsiteX23" fmla="*/ 1343510 w 1346449"/>
              <a:gd name="connsiteY23" fmla="*/ 1491744 h 3166775"/>
              <a:gd name="connsiteX24" fmla="*/ 755186 w 1346449"/>
              <a:gd name="connsiteY24" fmla="*/ 0 h 31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46449" h="3166775">
                <a:moveTo>
                  <a:pt x="1148449" y="2374775"/>
                </a:moveTo>
                <a:lnTo>
                  <a:pt x="198001" y="2374775"/>
                </a:lnTo>
                <a:lnTo>
                  <a:pt x="1" y="3166775"/>
                </a:lnTo>
                <a:lnTo>
                  <a:pt x="1346449" y="3166775"/>
                </a:lnTo>
                <a:lnTo>
                  <a:pt x="1148449" y="2374775"/>
                </a:lnTo>
                <a:close/>
                <a:moveTo>
                  <a:pt x="755186" y="0"/>
                </a:moveTo>
                <a:cubicBezTo>
                  <a:pt x="755186" y="438198"/>
                  <a:pt x="734449" y="793446"/>
                  <a:pt x="734449" y="1231644"/>
                </a:cubicBezTo>
                <a:cubicBezTo>
                  <a:pt x="803843" y="1256124"/>
                  <a:pt x="853246" y="1322425"/>
                  <a:pt x="853246" y="1400264"/>
                </a:cubicBezTo>
                <a:cubicBezTo>
                  <a:pt x="853246" y="1499686"/>
                  <a:pt x="772648" y="1580284"/>
                  <a:pt x="673226" y="1580284"/>
                </a:cubicBezTo>
                <a:cubicBezTo>
                  <a:pt x="573804" y="1580284"/>
                  <a:pt x="493206" y="1499686"/>
                  <a:pt x="493206" y="1400264"/>
                </a:cubicBezTo>
                <a:cubicBezTo>
                  <a:pt x="493206" y="1322426"/>
                  <a:pt x="542608" y="1256126"/>
                  <a:pt x="612000" y="1231645"/>
                </a:cubicBezTo>
                <a:lnTo>
                  <a:pt x="591263" y="10368"/>
                </a:lnTo>
                <a:lnTo>
                  <a:pt x="2939" y="1491744"/>
                </a:lnTo>
                <a:lnTo>
                  <a:pt x="0" y="1491744"/>
                </a:lnTo>
                <a:lnTo>
                  <a:pt x="2009" y="1494147"/>
                </a:lnTo>
                <a:lnTo>
                  <a:pt x="0" y="1499342"/>
                </a:lnTo>
                <a:lnTo>
                  <a:pt x="6353" y="1499342"/>
                </a:lnTo>
                <a:cubicBezTo>
                  <a:pt x="274151" y="1797289"/>
                  <a:pt x="320153" y="2031319"/>
                  <a:pt x="273414" y="2293171"/>
                </a:cubicBezTo>
                <a:lnTo>
                  <a:pt x="1091887" y="2283744"/>
                </a:lnTo>
                <a:cubicBezTo>
                  <a:pt x="1035756" y="1984266"/>
                  <a:pt x="1081794" y="1833397"/>
                  <a:pt x="1340768" y="1499342"/>
                </a:cubicBezTo>
                <a:lnTo>
                  <a:pt x="1346449" y="1499342"/>
                </a:lnTo>
                <a:lnTo>
                  <a:pt x="1344512" y="1494334"/>
                </a:lnTo>
                <a:cubicBezTo>
                  <a:pt x="1345124" y="1493447"/>
                  <a:pt x="1345785" y="1492596"/>
                  <a:pt x="1346448" y="1491744"/>
                </a:cubicBezTo>
                <a:lnTo>
                  <a:pt x="1343510" y="1491744"/>
                </a:lnTo>
                <a:cubicBezTo>
                  <a:pt x="1140490" y="966846"/>
                  <a:pt x="958206" y="524898"/>
                  <a:pt x="75518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57" name="Rectangle 7">
            <a:extLst>
              <a:ext uri="{FF2B5EF4-FFF2-40B4-BE49-F238E27FC236}">
                <a16:creationId xmlns:a16="http://schemas.microsoft.com/office/drawing/2014/main" id="{84693C49-05C6-4CD0-A900-4B843CF3016D}"/>
              </a:ext>
            </a:extLst>
          </p:cNvPr>
          <p:cNvSpPr/>
          <p:nvPr/>
        </p:nvSpPr>
        <p:spPr>
          <a:xfrm rot="18900000">
            <a:off x="9585735" y="3654558"/>
            <a:ext cx="225664" cy="502732"/>
          </a:xfrm>
          <a:custGeom>
            <a:avLst/>
            <a:gdLst/>
            <a:ahLst/>
            <a:cxnLst/>
            <a:rect l="l" t="t" r="r" b="b"/>
            <a:pathLst>
              <a:path w="154109" h="343323">
                <a:moveTo>
                  <a:pt x="102909" y="313772"/>
                </a:moveTo>
                <a:lnTo>
                  <a:pt x="102909" y="328547"/>
                </a:lnTo>
                <a:cubicBezTo>
                  <a:pt x="102909" y="336708"/>
                  <a:pt x="96294" y="343322"/>
                  <a:pt x="88133" y="343323"/>
                </a:cubicBezTo>
                <a:lnTo>
                  <a:pt x="65975" y="343322"/>
                </a:lnTo>
                <a:cubicBezTo>
                  <a:pt x="57814" y="343322"/>
                  <a:pt x="51199" y="336708"/>
                  <a:pt x="51199" y="328547"/>
                </a:cubicBezTo>
                <a:cubicBezTo>
                  <a:pt x="51199" y="323622"/>
                  <a:pt x="51200" y="318696"/>
                  <a:pt x="51200" y="313771"/>
                </a:cubicBezTo>
                <a:close/>
                <a:moveTo>
                  <a:pt x="123327" y="15459"/>
                </a:moveTo>
                <a:cubicBezTo>
                  <a:pt x="141678" y="29245"/>
                  <a:pt x="152926" y="50497"/>
                  <a:pt x="154008" y="73425"/>
                </a:cubicBezTo>
                <a:cubicBezTo>
                  <a:pt x="155089" y="96353"/>
                  <a:pt x="145890" y="118568"/>
                  <a:pt x="128916" y="134021"/>
                </a:cubicBezTo>
                <a:lnTo>
                  <a:pt x="119294" y="123450"/>
                </a:lnTo>
                <a:cubicBezTo>
                  <a:pt x="133118" y="110865"/>
                  <a:pt x="140611" y="92772"/>
                  <a:pt x="139730" y="74098"/>
                </a:cubicBezTo>
                <a:cubicBezTo>
                  <a:pt x="138850" y="55424"/>
                  <a:pt x="129689" y="38115"/>
                  <a:pt x="114743" y="26887"/>
                </a:cubicBezTo>
                <a:close/>
                <a:moveTo>
                  <a:pt x="136698" y="17411"/>
                </a:moveTo>
                <a:cubicBezTo>
                  <a:pt x="103758" y="-15529"/>
                  <a:pt x="50351" y="-15529"/>
                  <a:pt x="17412" y="17411"/>
                </a:cubicBezTo>
                <a:cubicBezTo>
                  <a:pt x="-15528" y="50351"/>
                  <a:pt x="-15528" y="103757"/>
                  <a:pt x="17412" y="136697"/>
                </a:cubicBezTo>
                <a:cubicBezTo>
                  <a:pt x="50351" y="169637"/>
                  <a:pt x="103758" y="169637"/>
                  <a:pt x="136698" y="136697"/>
                </a:cubicBezTo>
                <a:cubicBezTo>
                  <a:pt x="169637" y="103757"/>
                  <a:pt x="169637" y="50351"/>
                  <a:pt x="136698" y="17411"/>
                </a:cubicBezTo>
                <a:close/>
                <a:moveTo>
                  <a:pt x="154109" y="0"/>
                </a:moveTo>
                <a:cubicBezTo>
                  <a:pt x="196665" y="42556"/>
                  <a:pt x="196665" y="111552"/>
                  <a:pt x="154109" y="154108"/>
                </a:cubicBezTo>
                <a:cubicBezTo>
                  <a:pt x="139576" y="168641"/>
                  <a:pt x="121959" y="178211"/>
                  <a:pt x="102912" y="180994"/>
                </a:cubicBezTo>
                <a:lnTo>
                  <a:pt x="102912" y="308310"/>
                </a:lnTo>
                <a:lnTo>
                  <a:pt x="51197" y="308310"/>
                </a:lnTo>
                <a:lnTo>
                  <a:pt x="51197" y="180994"/>
                </a:lnTo>
                <a:cubicBezTo>
                  <a:pt x="32150" y="178211"/>
                  <a:pt x="14534" y="168641"/>
                  <a:pt x="0" y="154108"/>
                </a:cubicBezTo>
                <a:cubicBezTo>
                  <a:pt x="-42555" y="111552"/>
                  <a:pt x="-42555" y="42556"/>
                  <a:pt x="0" y="0"/>
                </a:cubicBezTo>
                <a:cubicBezTo>
                  <a:pt x="42556" y="-42556"/>
                  <a:pt x="111553" y="-42556"/>
                  <a:pt x="154109"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8" name="Parallelogram 15">
            <a:extLst>
              <a:ext uri="{FF2B5EF4-FFF2-40B4-BE49-F238E27FC236}">
                <a16:creationId xmlns:a16="http://schemas.microsoft.com/office/drawing/2014/main" id="{7A9FBE9D-EE5A-4F1B-8EDD-3D011F43183E}"/>
              </a:ext>
            </a:extLst>
          </p:cNvPr>
          <p:cNvSpPr/>
          <p:nvPr/>
        </p:nvSpPr>
        <p:spPr>
          <a:xfrm flipH="1">
            <a:off x="5267026" y="4641909"/>
            <a:ext cx="464493" cy="464493"/>
          </a:xfrm>
          <a:custGeom>
            <a:avLst/>
            <a:gdLst/>
            <a:ahLst/>
            <a:cxnLst/>
            <a:rect l="l" t="t" r="r" b="b"/>
            <a:pathLst>
              <a:path w="3242753" h="3227814">
                <a:moveTo>
                  <a:pt x="1621376" y="1043635"/>
                </a:moveTo>
                <a:cubicBezTo>
                  <a:pt x="1557188" y="1043635"/>
                  <a:pt x="1505154" y="1095669"/>
                  <a:pt x="1505154" y="1159857"/>
                </a:cubicBezTo>
                <a:lnTo>
                  <a:pt x="1505154" y="1625483"/>
                </a:lnTo>
                <a:lnTo>
                  <a:pt x="1033577" y="1625483"/>
                </a:lnTo>
                <a:cubicBezTo>
                  <a:pt x="969389" y="1625483"/>
                  <a:pt x="917355" y="1677517"/>
                  <a:pt x="917355" y="1741705"/>
                </a:cubicBezTo>
                <a:cubicBezTo>
                  <a:pt x="917355" y="1805893"/>
                  <a:pt x="969389" y="1857927"/>
                  <a:pt x="1033577" y="1857927"/>
                </a:cubicBezTo>
                <a:lnTo>
                  <a:pt x="1614688" y="1857927"/>
                </a:lnTo>
                <a:lnTo>
                  <a:pt x="1619859" y="1856884"/>
                </a:lnTo>
                <a:cubicBezTo>
                  <a:pt x="1620361" y="1857187"/>
                  <a:pt x="1620868" y="1857190"/>
                  <a:pt x="1621376" y="1857190"/>
                </a:cubicBezTo>
                <a:cubicBezTo>
                  <a:pt x="1685564" y="1857190"/>
                  <a:pt x="1737598" y="1805156"/>
                  <a:pt x="1737598" y="1740968"/>
                </a:cubicBezTo>
                <a:lnTo>
                  <a:pt x="1737598" y="1159857"/>
                </a:lnTo>
                <a:cubicBezTo>
                  <a:pt x="1737598" y="1095669"/>
                  <a:pt x="1685564" y="1043635"/>
                  <a:pt x="1621376" y="1043635"/>
                </a:cubicBezTo>
                <a:close/>
                <a:moveTo>
                  <a:pt x="1621376" y="628818"/>
                </a:moveTo>
                <a:cubicBezTo>
                  <a:pt x="2206882" y="628818"/>
                  <a:pt x="2681529" y="1103464"/>
                  <a:pt x="2681529" y="1688970"/>
                </a:cubicBezTo>
                <a:cubicBezTo>
                  <a:pt x="2681529" y="2274476"/>
                  <a:pt x="2206882" y="2749122"/>
                  <a:pt x="1621376" y="2749122"/>
                </a:cubicBezTo>
                <a:cubicBezTo>
                  <a:pt x="1035870" y="2749122"/>
                  <a:pt x="561223" y="2274476"/>
                  <a:pt x="561223" y="1688970"/>
                </a:cubicBezTo>
                <a:cubicBezTo>
                  <a:pt x="561223" y="1103464"/>
                  <a:pt x="1035870" y="628818"/>
                  <a:pt x="1621376" y="628818"/>
                </a:cubicBezTo>
                <a:close/>
                <a:moveTo>
                  <a:pt x="1621376" y="424596"/>
                </a:moveTo>
                <a:cubicBezTo>
                  <a:pt x="923081" y="424596"/>
                  <a:pt x="357001" y="990676"/>
                  <a:pt x="357001" y="1688970"/>
                </a:cubicBezTo>
                <a:cubicBezTo>
                  <a:pt x="357001" y="2128645"/>
                  <a:pt x="581423" y="2515905"/>
                  <a:pt x="922189" y="2742109"/>
                </a:cubicBezTo>
                <a:lnTo>
                  <a:pt x="652992" y="3227814"/>
                </a:lnTo>
                <a:lnTo>
                  <a:pt x="911997" y="3227814"/>
                </a:lnTo>
                <a:lnTo>
                  <a:pt x="1121304" y="2850168"/>
                </a:lnTo>
                <a:cubicBezTo>
                  <a:pt x="1274563" y="2916691"/>
                  <a:pt x="1443689" y="2953344"/>
                  <a:pt x="1621376" y="2953344"/>
                </a:cubicBezTo>
                <a:cubicBezTo>
                  <a:pt x="1799063" y="2953344"/>
                  <a:pt x="1968189" y="2916691"/>
                  <a:pt x="2121449" y="2850168"/>
                </a:cubicBezTo>
                <a:lnTo>
                  <a:pt x="2330755" y="3227814"/>
                </a:lnTo>
                <a:lnTo>
                  <a:pt x="2589760" y="3227814"/>
                </a:lnTo>
                <a:lnTo>
                  <a:pt x="2320563" y="2742109"/>
                </a:lnTo>
                <a:cubicBezTo>
                  <a:pt x="2661329" y="2515905"/>
                  <a:pt x="2885751" y="2128645"/>
                  <a:pt x="2885751" y="1688970"/>
                </a:cubicBezTo>
                <a:cubicBezTo>
                  <a:pt x="2885751" y="990676"/>
                  <a:pt x="2319671" y="424596"/>
                  <a:pt x="1621376" y="424596"/>
                </a:cubicBezTo>
                <a:close/>
                <a:moveTo>
                  <a:pt x="2599800" y="123238"/>
                </a:moveTo>
                <a:cubicBezTo>
                  <a:pt x="2434609" y="120698"/>
                  <a:pt x="2268460" y="180476"/>
                  <a:pt x="2139563" y="303161"/>
                </a:cubicBezTo>
                <a:lnTo>
                  <a:pt x="3057258" y="1232053"/>
                </a:lnTo>
                <a:cubicBezTo>
                  <a:pt x="3305736" y="977255"/>
                  <a:pt x="3304415" y="570405"/>
                  <a:pt x="3054287" y="317226"/>
                </a:cubicBezTo>
                <a:cubicBezTo>
                  <a:pt x="2929224" y="190636"/>
                  <a:pt x="2764991" y="125778"/>
                  <a:pt x="2599800" y="123238"/>
                </a:cubicBezTo>
                <a:close/>
                <a:moveTo>
                  <a:pt x="642953" y="123238"/>
                </a:moveTo>
                <a:cubicBezTo>
                  <a:pt x="477762" y="125778"/>
                  <a:pt x="313529" y="190636"/>
                  <a:pt x="188466" y="317226"/>
                </a:cubicBezTo>
                <a:cubicBezTo>
                  <a:pt x="-61662" y="570405"/>
                  <a:pt x="-62983" y="977255"/>
                  <a:pt x="185495" y="1232053"/>
                </a:cubicBezTo>
                <a:lnTo>
                  <a:pt x="1103190" y="303161"/>
                </a:lnTo>
                <a:cubicBezTo>
                  <a:pt x="974294" y="180476"/>
                  <a:pt x="808144" y="120698"/>
                  <a:pt x="642953" y="123238"/>
                </a:cubicBezTo>
                <a:close/>
                <a:moveTo>
                  <a:pt x="1722692" y="0"/>
                </a:moveTo>
                <a:lnTo>
                  <a:pt x="1520061" y="0"/>
                </a:lnTo>
                <a:cubicBezTo>
                  <a:pt x="1440152" y="0"/>
                  <a:pt x="1375373" y="64779"/>
                  <a:pt x="1375373" y="144688"/>
                </a:cubicBezTo>
                <a:lnTo>
                  <a:pt x="1375373" y="289376"/>
                </a:lnTo>
                <a:lnTo>
                  <a:pt x="1867380" y="289376"/>
                </a:lnTo>
                <a:lnTo>
                  <a:pt x="1867380" y="144688"/>
                </a:lnTo>
                <a:cubicBezTo>
                  <a:pt x="1867380" y="64779"/>
                  <a:pt x="1802601" y="0"/>
                  <a:pt x="172269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9" name="Freeform 19">
            <a:extLst>
              <a:ext uri="{FF2B5EF4-FFF2-40B4-BE49-F238E27FC236}">
                <a16:creationId xmlns:a16="http://schemas.microsoft.com/office/drawing/2014/main" id="{DD59881D-26FD-493B-8AE1-06C59DF34840}"/>
              </a:ext>
            </a:extLst>
          </p:cNvPr>
          <p:cNvSpPr/>
          <p:nvPr/>
        </p:nvSpPr>
        <p:spPr>
          <a:xfrm>
            <a:off x="7745410" y="3642506"/>
            <a:ext cx="460778" cy="453389"/>
          </a:xfrm>
          <a:custGeom>
            <a:avLst/>
            <a:gdLst/>
            <a:ahLst/>
            <a:cxnLst/>
            <a:rect l="l" t="t" r="r" b="b"/>
            <a:pathLst>
              <a:path w="3214097" h="3162551">
                <a:moveTo>
                  <a:pt x="1014592" y="2306036"/>
                </a:moveTo>
                <a:cubicBezTo>
                  <a:pt x="854868" y="2306036"/>
                  <a:pt x="725386" y="2435518"/>
                  <a:pt x="725386" y="2595242"/>
                </a:cubicBezTo>
                <a:cubicBezTo>
                  <a:pt x="725386" y="2754966"/>
                  <a:pt x="854868" y="2884448"/>
                  <a:pt x="1014592" y="2884448"/>
                </a:cubicBezTo>
                <a:cubicBezTo>
                  <a:pt x="1174316" y="2884448"/>
                  <a:pt x="1303798" y="2754966"/>
                  <a:pt x="1303798" y="2595242"/>
                </a:cubicBezTo>
                <a:cubicBezTo>
                  <a:pt x="1303798" y="2435518"/>
                  <a:pt x="1174316" y="2306036"/>
                  <a:pt x="1014592" y="2306036"/>
                </a:cubicBezTo>
                <a:close/>
                <a:moveTo>
                  <a:pt x="481275" y="1691816"/>
                </a:moveTo>
                <a:cubicBezTo>
                  <a:pt x="321551" y="1691816"/>
                  <a:pt x="192069" y="1821298"/>
                  <a:pt x="192069" y="1981022"/>
                </a:cubicBezTo>
                <a:cubicBezTo>
                  <a:pt x="192069" y="2140746"/>
                  <a:pt x="321551" y="2270228"/>
                  <a:pt x="481275" y="2270228"/>
                </a:cubicBezTo>
                <a:cubicBezTo>
                  <a:pt x="640999" y="2270228"/>
                  <a:pt x="770481" y="2140746"/>
                  <a:pt x="770481" y="1981022"/>
                </a:cubicBezTo>
                <a:cubicBezTo>
                  <a:pt x="770481" y="1821298"/>
                  <a:pt x="640999" y="1691816"/>
                  <a:pt x="481275" y="1691816"/>
                </a:cubicBezTo>
                <a:close/>
                <a:moveTo>
                  <a:pt x="2764751" y="1113404"/>
                </a:moveTo>
                <a:cubicBezTo>
                  <a:pt x="2605027" y="1113404"/>
                  <a:pt x="2475545" y="1242886"/>
                  <a:pt x="2475545" y="1402610"/>
                </a:cubicBezTo>
                <a:cubicBezTo>
                  <a:pt x="2475545" y="1562334"/>
                  <a:pt x="2605027" y="1691816"/>
                  <a:pt x="2764751" y="1691816"/>
                </a:cubicBezTo>
                <a:cubicBezTo>
                  <a:pt x="2924475" y="1691816"/>
                  <a:pt x="3053957" y="1562334"/>
                  <a:pt x="3053957" y="1402610"/>
                </a:cubicBezTo>
                <a:cubicBezTo>
                  <a:pt x="3053957" y="1242886"/>
                  <a:pt x="2924475" y="1113404"/>
                  <a:pt x="2764751" y="1113404"/>
                </a:cubicBezTo>
                <a:close/>
                <a:moveTo>
                  <a:pt x="532503" y="881964"/>
                </a:moveTo>
                <a:cubicBezTo>
                  <a:pt x="372779" y="881964"/>
                  <a:pt x="243297" y="1011446"/>
                  <a:pt x="243297" y="1171170"/>
                </a:cubicBezTo>
                <a:cubicBezTo>
                  <a:pt x="243297" y="1330894"/>
                  <a:pt x="372779" y="1460376"/>
                  <a:pt x="532503" y="1460376"/>
                </a:cubicBezTo>
                <a:cubicBezTo>
                  <a:pt x="692227" y="1460376"/>
                  <a:pt x="821709" y="1330894"/>
                  <a:pt x="821709" y="1171170"/>
                </a:cubicBezTo>
                <a:cubicBezTo>
                  <a:pt x="821709" y="1011446"/>
                  <a:pt x="692227" y="881964"/>
                  <a:pt x="532503" y="881964"/>
                </a:cubicBezTo>
                <a:close/>
                <a:moveTo>
                  <a:pt x="1162143" y="321316"/>
                </a:moveTo>
                <a:cubicBezTo>
                  <a:pt x="1002419" y="321316"/>
                  <a:pt x="872937" y="450798"/>
                  <a:pt x="872937" y="610522"/>
                </a:cubicBezTo>
                <a:cubicBezTo>
                  <a:pt x="872937" y="770246"/>
                  <a:pt x="1002419" y="899728"/>
                  <a:pt x="1162143" y="899728"/>
                </a:cubicBezTo>
                <a:cubicBezTo>
                  <a:pt x="1321867" y="899728"/>
                  <a:pt x="1451349" y="770246"/>
                  <a:pt x="1451349" y="610522"/>
                </a:cubicBezTo>
                <a:cubicBezTo>
                  <a:pt x="1451349" y="450798"/>
                  <a:pt x="1321867" y="321316"/>
                  <a:pt x="1162143" y="321316"/>
                </a:cubicBezTo>
                <a:close/>
                <a:moveTo>
                  <a:pt x="1963447" y="177300"/>
                </a:moveTo>
                <a:cubicBezTo>
                  <a:pt x="1803723" y="177300"/>
                  <a:pt x="1674241" y="306782"/>
                  <a:pt x="1674241" y="466506"/>
                </a:cubicBezTo>
                <a:cubicBezTo>
                  <a:pt x="1674241" y="626230"/>
                  <a:pt x="1803723" y="755712"/>
                  <a:pt x="1963447" y="755712"/>
                </a:cubicBezTo>
                <a:cubicBezTo>
                  <a:pt x="2123171" y="755712"/>
                  <a:pt x="2252653" y="626230"/>
                  <a:pt x="2252653" y="466506"/>
                </a:cubicBezTo>
                <a:cubicBezTo>
                  <a:pt x="2252653" y="306782"/>
                  <a:pt x="2123171" y="177300"/>
                  <a:pt x="1963447" y="177300"/>
                </a:cubicBezTo>
                <a:close/>
                <a:moveTo>
                  <a:pt x="1752672" y="312"/>
                </a:moveTo>
                <a:cubicBezTo>
                  <a:pt x="1817888" y="-690"/>
                  <a:pt x="1885249" y="703"/>
                  <a:pt x="1954799" y="4657"/>
                </a:cubicBezTo>
                <a:cubicBezTo>
                  <a:pt x="2504015" y="53541"/>
                  <a:pt x="2975590" y="412975"/>
                  <a:pt x="3145244" y="944937"/>
                </a:cubicBezTo>
                <a:cubicBezTo>
                  <a:pt x="3412664" y="2126757"/>
                  <a:pt x="2837568" y="2017487"/>
                  <a:pt x="2506889" y="1867964"/>
                </a:cubicBezTo>
                <a:cubicBezTo>
                  <a:pt x="1580987" y="1673869"/>
                  <a:pt x="2725425" y="3197869"/>
                  <a:pt x="1014520" y="3161925"/>
                </a:cubicBezTo>
                <a:cubicBezTo>
                  <a:pt x="-14898" y="3061283"/>
                  <a:pt x="-138545" y="1873713"/>
                  <a:pt x="108747" y="1100212"/>
                </a:cubicBezTo>
                <a:cubicBezTo>
                  <a:pt x="278579" y="569148"/>
                  <a:pt x="774429" y="15339"/>
                  <a:pt x="1752672" y="312"/>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0" name="Rectangle 30">
            <a:extLst>
              <a:ext uri="{FF2B5EF4-FFF2-40B4-BE49-F238E27FC236}">
                <a16:creationId xmlns:a16="http://schemas.microsoft.com/office/drawing/2014/main" id="{3BFEE74E-183A-4C32-9BDF-AC2573B061E0}"/>
              </a:ext>
            </a:extLst>
          </p:cNvPr>
          <p:cNvSpPr/>
          <p:nvPr/>
        </p:nvSpPr>
        <p:spPr>
          <a:xfrm>
            <a:off x="11063701" y="3600566"/>
            <a:ext cx="464493" cy="463135"/>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1" name="Rectangle 7">
            <a:extLst>
              <a:ext uri="{FF2B5EF4-FFF2-40B4-BE49-F238E27FC236}">
                <a16:creationId xmlns:a16="http://schemas.microsoft.com/office/drawing/2014/main" id="{A2454068-D6A0-42C7-BCE1-D03833DCF2E4}"/>
              </a:ext>
            </a:extLst>
          </p:cNvPr>
          <p:cNvSpPr/>
          <p:nvPr/>
        </p:nvSpPr>
        <p:spPr>
          <a:xfrm>
            <a:off x="6950824" y="1518716"/>
            <a:ext cx="471567" cy="471567"/>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2" name="Rectangle 15">
            <a:extLst>
              <a:ext uri="{FF2B5EF4-FFF2-40B4-BE49-F238E27FC236}">
                <a16:creationId xmlns:a16="http://schemas.microsoft.com/office/drawing/2014/main" id="{ECBB7944-2021-44C3-960E-8480CFC6DEF9}"/>
              </a:ext>
            </a:extLst>
          </p:cNvPr>
          <p:cNvSpPr/>
          <p:nvPr/>
        </p:nvSpPr>
        <p:spPr>
          <a:xfrm rot="5400000">
            <a:off x="7737684" y="1518715"/>
            <a:ext cx="472195" cy="471568"/>
          </a:xfrm>
          <a:custGeom>
            <a:avLst/>
            <a:gdLst/>
            <a:ahLst/>
            <a:cxnLst/>
            <a:rect l="l" t="t" r="r" b="b"/>
            <a:pathLst>
              <a:path w="3244313" h="3240000">
                <a:moveTo>
                  <a:pt x="2055482" y="677891"/>
                </a:moveTo>
                <a:lnTo>
                  <a:pt x="2055482" y="209891"/>
                </a:lnTo>
                <a:lnTo>
                  <a:pt x="2919482" y="209891"/>
                </a:lnTo>
                <a:lnTo>
                  <a:pt x="2919482" y="677891"/>
                </a:lnTo>
                <a:close/>
                <a:moveTo>
                  <a:pt x="1695482" y="1397971"/>
                </a:moveTo>
                <a:lnTo>
                  <a:pt x="1695482" y="929971"/>
                </a:lnTo>
                <a:lnTo>
                  <a:pt x="2919482" y="929971"/>
                </a:lnTo>
                <a:lnTo>
                  <a:pt x="2919482" y="1397971"/>
                </a:lnTo>
                <a:close/>
                <a:moveTo>
                  <a:pt x="1335482" y="2118051"/>
                </a:moveTo>
                <a:lnTo>
                  <a:pt x="1335482" y="1650051"/>
                </a:lnTo>
                <a:lnTo>
                  <a:pt x="2919482" y="1650051"/>
                </a:lnTo>
                <a:lnTo>
                  <a:pt x="2919482" y="2118051"/>
                </a:lnTo>
                <a:close/>
                <a:moveTo>
                  <a:pt x="975482" y="2838131"/>
                </a:moveTo>
                <a:lnTo>
                  <a:pt x="975482" y="2370131"/>
                </a:lnTo>
                <a:lnTo>
                  <a:pt x="2919482" y="2370131"/>
                </a:lnTo>
                <a:lnTo>
                  <a:pt x="2919482" y="2838131"/>
                </a:lnTo>
                <a:close/>
                <a:moveTo>
                  <a:pt x="10788" y="2651034"/>
                </a:moveTo>
                <a:lnTo>
                  <a:pt x="1168116" y="646484"/>
                </a:lnTo>
                <a:lnTo>
                  <a:pt x="1038664" y="571745"/>
                </a:lnTo>
                <a:lnTo>
                  <a:pt x="1533856" y="311959"/>
                </a:lnTo>
                <a:lnTo>
                  <a:pt x="1556471" y="870701"/>
                </a:lnTo>
                <a:lnTo>
                  <a:pt x="1427019" y="795962"/>
                </a:lnTo>
                <a:lnTo>
                  <a:pt x="269691" y="2800512"/>
                </a:lnTo>
                <a:close/>
                <a:moveTo>
                  <a:pt x="0" y="3240000"/>
                </a:moveTo>
                <a:lnTo>
                  <a:pt x="0" y="3060000"/>
                </a:lnTo>
                <a:lnTo>
                  <a:pt x="3064313" y="3060000"/>
                </a:lnTo>
                <a:lnTo>
                  <a:pt x="3064313" y="0"/>
                </a:lnTo>
                <a:lnTo>
                  <a:pt x="3244313" y="0"/>
                </a:lnTo>
                <a:lnTo>
                  <a:pt x="3244313" y="3240000"/>
                </a:lnTo>
                <a:lnTo>
                  <a:pt x="3240000" y="3240000"/>
                </a:lnTo>
                <a:lnTo>
                  <a:pt x="3064313" y="3240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3" name="Pie 24">
            <a:extLst>
              <a:ext uri="{FF2B5EF4-FFF2-40B4-BE49-F238E27FC236}">
                <a16:creationId xmlns:a16="http://schemas.microsoft.com/office/drawing/2014/main" id="{DB38F196-AF37-4B00-AA3E-183F9372FBAD}"/>
              </a:ext>
            </a:extLst>
          </p:cNvPr>
          <p:cNvSpPr/>
          <p:nvPr/>
        </p:nvSpPr>
        <p:spPr>
          <a:xfrm>
            <a:off x="6809927" y="4618984"/>
            <a:ext cx="513183" cy="510342"/>
          </a:xfrm>
          <a:custGeom>
            <a:avLst/>
            <a:gdLst/>
            <a:ahLst/>
            <a:cxnLst/>
            <a:rect l="l" t="t" r="r" b="b"/>
            <a:pathLst>
              <a:path w="3228711" h="3210836">
                <a:moveTo>
                  <a:pt x="351626" y="695968"/>
                </a:moveTo>
                <a:lnTo>
                  <a:pt x="1548007" y="1678300"/>
                </a:lnTo>
                <a:lnTo>
                  <a:pt x="236194" y="2500159"/>
                </a:lnTo>
                <a:cubicBezTo>
                  <a:pt x="-116985" y="1936431"/>
                  <a:pt x="-70514" y="1210092"/>
                  <a:pt x="351626" y="695968"/>
                </a:cubicBezTo>
                <a:close/>
                <a:moveTo>
                  <a:pt x="1957429" y="262366"/>
                </a:moveTo>
                <a:cubicBezTo>
                  <a:pt x="2634256" y="359480"/>
                  <a:pt x="3156733" y="907132"/>
                  <a:pt x="3221913" y="1587776"/>
                </a:cubicBezTo>
                <a:cubicBezTo>
                  <a:pt x="3287093" y="2268421"/>
                  <a:pt x="2878048" y="2905277"/>
                  <a:pt x="2231953" y="3129078"/>
                </a:cubicBezTo>
                <a:cubicBezTo>
                  <a:pt x="1585858" y="3352879"/>
                  <a:pt x="870522" y="3105497"/>
                  <a:pt x="500715" y="2530372"/>
                </a:cubicBezTo>
                <a:lnTo>
                  <a:pt x="1746987" y="1729019"/>
                </a:lnTo>
                <a:close/>
                <a:moveTo>
                  <a:pt x="1604447" y="200"/>
                </a:moveTo>
                <a:cubicBezTo>
                  <a:pt x="1665125" y="-778"/>
                  <a:pt x="1726175" y="1809"/>
                  <a:pt x="1787307" y="8072"/>
                </a:cubicBezTo>
                <a:lnTo>
                  <a:pt x="1629532" y="1548011"/>
                </a:lnTo>
                <a:lnTo>
                  <a:pt x="483856" y="506987"/>
                </a:lnTo>
                <a:cubicBezTo>
                  <a:pt x="773141" y="188622"/>
                  <a:pt x="1179697" y="7051"/>
                  <a:pt x="1604447" y="20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64" name="Parallelogram 30">
            <a:extLst>
              <a:ext uri="{FF2B5EF4-FFF2-40B4-BE49-F238E27FC236}">
                <a16:creationId xmlns:a16="http://schemas.microsoft.com/office/drawing/2014/main" id="{07A9DF64-EAEC-4F98-A0C9-E2239CA0F425}"/>
              </a:ext>
            </a:extLst>
          </p:cNvPr>
          <p:cNvSpPr/>
          <p:nvPr/>
        </p:nvSpPr>
        <p:spPr>
          <a:xfrm flipH="1">
            <a:off x="11038458" y="2527766"/>
            <a:ext cx="514976" cy="516250"/>
          </a:xfrm>
          <a:custGeom>
            <a:avLst/>
            <a:gdLst/>
            <a:ahLst/>
            <a:cxnLst/>
            <a:rect l="l" t="t" r="r" b="b"/>
            <a:pathLst>
              <a:path w="3240000" h="3248012">
                <a:moveTo>
                  <a:pt x="712553" y="858820"/>
                </a:moveTo>
                <a:cubicBezTo>
                  <a:pt x="727950" y="858820"/>
                  <a:pt x="743348" y="864694"/>
                  <a:pt x="755096" y="876443"/>
                </a:cubicBezTo>
                <a:lnTo>
                  <a:pt x="1193671" y="1315016"/>
                </a:lnTo>
                <a:lnTo>
                  <a:pt x="1509169" y="999517"/>
                </a:lnTo>
                <a:cubicBezTo>
                  <a:pt x="1509517" y="999169"/>
                  <a:pt x="1509868" y="998827"/>
                  <a:pt x="1510414" y="998691"/>
                </a:cubicBezTo>
                <a:lnTo>
                  <a:pt x="1518932" y="988592"/>
                </a:lnTo>
                <a:cubicBezTo>
                  <a:pt x="1531945" y="978263"/>
                  <a:pt x="1547912" y="974188"/>
                  <a:pt x="1563209" y="975946"/>
                </a:cubicBezTo>
                <a:cubicBezTo>
                  <a:pt x="1578505" y="977705"/>
                  <a:pt x="1593131" y="985299"/>
                  <a:pt x="1603459" y="998313"/>
                </a:cubicBezTo>
                <a:lnTo>
                  <a:pt x="1892346" y="1362277"/>
                </a:lnTo>
                <a:lnTo>
                  <a:pt x="2149759" y="1177067"/>
                </a:lnTo>
                <a:lnTo>
                  <a:pt x="2151621" y="1174867"/>
                </a:lnTo>
                <a:cubicBezTo>
                  <a:pt x="2159033" y="1169006"/>
                  <a:pt x="2167397" y="1165168"/>
                  <a:pt x="2176160" y="1163802"/>
                </a:cubicBezTo>
                <a:cubicBezTo>
                  <a:pt x="2177188" y="1163485"/>
                  <a:pt x="2178237" y="1163269"/>
                  <a:pt x="2179375" y="1163558"/>
                </a:cubicBezTo>
                <a:cubicBezTo>
                  <a:pt x="2184768" y="1161771"/>
                  <a:pt x="2190389" y="1161654"/>
                  <a:pt x="2195921" y="1162300"/>
                </a:cubicBezTo>
                <a:cubicBezTo>
                  <a:pt x="2196662" y="1162386"/>
                  <a:pt x="2197402" y="1162487"/>
                  <a:pt x="2198081" y="1162987"/>
                </a:cubicBezTo>
                <a:cubicBezTo>
                  <a:pt x="2202197" y="1163290"/>
                  <a:pt x="2206218" y="1164270"/>
                  <a:pt x="2209739" y="1166702"/>
                </a:cubicBezTo>
                <a:cubicBezTo>
                  <a:pt x="2213116" y="1166857"/>
                  <a:pt x="2216051" y="1168231"/>
                  <a:pt x="2218766" y="1170038"/>
                </a:cubicBezTo>
                <a:cubicBezTo>
                  <a:pt x="2225342" y="1173160"/>
                  <a:pt x="2231151" y="1177875"/>
                  <a:pt x="2235489" y="1184194"/>
                </a:cubicBezTo>
                <a:lnTo>
                  <a:pt x="2236132" y="1184737"/>
                </a:lnTo>
                <a:lnTo>
                  <a:pt x="2236287" y="1184934"/>
                </a:lnTo>
                <a:lnTo>
                  <a:pt x="2238712" y="1187183"/>
                </a:lnTo>
                <a:cubicBezTo>
                  <a:pt x="2239115" y="1187744"/>
                  <a:pt x="2239507" y="1188310"/>
                  <a:pt x="2239574" y="1189090"/>
                </a:cubicBezTo>
                <a:lnTo>
                  <a:pt x="2540580" y="1569705"/>
                </a:lnTo>
                <a:cubicBezTo>
                  <a:pt x="2561191" y="1595768"/>
                  <a:pt x="2556772" y="1633604"/>
                  <a:pt x="2530710" y="1654215"/>
                </a:cubicBezTo>
                <a:cubicBezTo>
                  <a:pt x="2504647" y="1674827"/>
                  <a:pt x="2466811" y="1670408"/>
                  <a:pt x="2446199" y="1644345"/>
                </a:cubicBezTo>
                <a:lnTo>
                  <a:pt x="2177884" y="1305067"/>
                </a:lnTo>
                <a:lnTo>
                  <a:pt x="1934804" y="1479967"/>
                </a:lnTo>
                <a:cubicBezTo>
                  <a:pt x="1927367" y="1485317"/>
                  <a:pt x="1919123" y="1488726"/>
                  <a:pt x="1910598" y="1489881"/>
                </a:cubicBezTo>
                <a:cubicBezTo>
                  <a:pt x="1885257" y="1507791"/>
                  <a:pt x="1850121" y="1502627"/>
                  <a:pt x="1830495" y="1477903"/>
                </a:cubicBezTo>
                <a:lnTo>
                  <a:pt x="1551924" y="1126933"/>
                </a:lnTo>
                <a:lnTo>
                  <a:pt x="1239041" y="1439816"/>
                </a:lnTo>
                <a:cubicBezTo>
                  <a:pt x="1226569" y="1452288"/>
                  <a:pt x="1209983" y="1458139"/>
                  <a:pt x="1193674" y="1456888"/>
                </a:cubicBezTo>
                <a:cubicBezTo>
                  <a:pt x="1177363" y="1458142"/>
                  <a:pt x="1160774" y="1452290"/>
                  <a:pt x="1148301" y="1439816"/>
                </a:cubicBezTo>
                <a:lnTo>
                  <a:pt x="670011" y="961527"/>
                </a:lnTo>
                <a:cubicBezTo>
                  <a:pt x="646515" y="938031"/>
                  <a:pt x="646515" y="899938"/>
                  <a:pt x="670011" y="876442"/>
                </a:cubicBezTo>
                <a:cubicBezTo>
                  <a:pt x="681760" y="864694"/>
                  <a:pt x="697157" y="858820"/>
                  <a:pt x="712553" y="858820"/>
                </a:cubicBezTo>
                <a:close/>
                <a:moveTo>
                  <a:pt x="2790000" y="699581"/>
                </a:moveTo>
                <a:lnTo>
                  <a:pt x="450000" y="699581"/>
                </a:lnTo>
                <a:lnTo>
                  <a:pt x="450000" y="1851581"/>
                </a:lnTo>
                <a:lnTo>
                  <a:pt x="2790000" y="1851581"/>
                </a:lnTo>
                <a:close/>
                <a:moveTo>
                  <a:pt x="2987972" y="519497"/>
                </a:moveTo>
                <a:lnTo>
                  <a:pt x="2987972" y="2031665"/>
                </a:lnTo>
                <a:lnTo>
                  <a:pt x="252028" y="2031665"/>
                </a:lnTo>
                <a:lnTo>
                  <a:pt x="252028" y="519497"/>
                </a:lnTo>
                <a:close/>
                <a:moveTo>
                  <a:pt x="1620000" y="0"/>
                </a:moveTo>
                <a:cubicBezTo>
                  <a:pt x="1540462" y="0"/>
                  <a:pt x="1475984" y="64478"/>
                  <a:pt x="1475984" y="144016"/>
                </a:cubicBezTo>
                <a:lnTo>
                  <a:pt x="1475984" y="267469"/>
                </a:lnTo>
                <a:lnTo>
                  <a:pt x="0" y="267469"/>
                </a:lnTo>
                <a:lnTo>
                  <a:pt x="0" y="2283693"/>
                </a:lnTo>
                <a:lnTo>
                  <a:pt x="852101" y="2283693"/>
                </a:lnTo>
                <a:lnTo>
                  <a:pt x="323771" y="3248012"/>
                </a:lnTo>
                <a:lnTo>
                  <a:pt x="621526" y="3248012"/>
                </a:lnTo>
                <a:lnTo>
                  <a:pt x="1149856" y="2283693"/>
                </a:lnTo>
                <a:lnTo>
                  <a:pt x="2090146" y="2283693"/>
                </a:lnTo>
                <a:lnTo>
                  <a:pt x="2618476" y="3248012"/>
                </a:lnTo>
                <a:lnTo>
                  <a:pt x="2916231" y="3248012"/>
                </a:lnTo>
                <a:lnTo>
                  <a:pt x="2387901" y="2283693"/>
                </a:lnTo>
                <a:lnTo>
                  <a:pt x="3240000" y="2283693"/>
                </a:lnTo>
                <a:lnTo>
                  <a:pt x="3240000" y="267469"/>
                </a:lnTo>
                <a:lnTo>
                  <a:pt x="1764016" y="267469"/>
                </a:lnTo>
                <a:lnTo>
                  <a:pt x="1764016" y="144016"/>
                </a:lnTo>
                <a:cubicBezTo>
                  <a:pt x="1764016" y="64478"/>
                  <a:pt x="1699538" y="0"/>
                  <a:pt x="16200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5" name="Block Arc 14">
            <a:extLst>
              <a:ext uri="{FF2B5EF4-FFF2-40B4-BE49-F238E27FC236}">
                <a16:creationId xmlns:a16="http://schemas.microsoft.com/office/drawing/2014/main" id="{F84CC100-88A8-4E3E-8091-D49E44C308ED}"/>
              </a:ext>
            </a:extLst>
          </p:cNvPr>
          <p:cNvSpPr/>
          <p:nvPr/>
        </p:nvSpPr>
        <p:spPr>
          <a:xfrm rot="16200000">
            <a:off x="8525358" y="1470612"/>
            <a:ext cx="567400" cy="567774"/>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66" name="Block Arc 41">
            <a:extLst>
              <a:ext uri="{FF2B5EF4-FFF2-40B4-BE49-F238E27FC236}">
                <a16:creationId xmlns:a16="http://schemas.microsoft.com/office/drawing/2014/main" id="{39949893-05ED-44C7-999C-84CE9B52D118}"/>
              </a:ext>
            </a:extLst>
          </p:cNvPr>
          <p:cNvSpPr/>
          <p:nvPr/>
        </p:nvSpPr>
        <p:spPr>
          <a:xfrm>
            <a:off x="9408551" y="1424302"/>
            <a:ext cx="473301" cy="660394"/>
          </a:xfrm>
          <a:custGeom>
            <a:avLst/>
            <a:gdLst/>
            <a:ahLst/>
            <a:cxnLst/>
            <a:rect l="l" t="t" r="r" b="b"/>
            <a:pathLst>
              <a:path w="2512265" h="3505352">
                <a:moveTo>
                  <a:pt x="1276582" y="2106401"/>
                </a:moveTo>
                <a:cubicBezTo>
                  <a:pt x="1154832" y="2195007"/>
                  <a:pt x="1018024" y="2262207"/>
                  <a:pt x="871321" y="2302645"/>
                </a:cubicBezTo>
                <a:cubicBezTo>
                  <a:pt x="1041049" y="2346709"/>
                  <a:pt x="1216984" y="2342691"/>
                  <a:pt x="1380867" y="2295542"/>
                </a:cubicBezTo>
                <a:cubicBezTo>
                  <a:pt x="1352791" y="2227964"/>
                  <a:pt x="1317377" y="2164934"/>
                  <a:pt x="1276582" y="2106401"/>
                </a:cubicBezTo>
                <a:close/>
                <a:moveTo>
                  <a:pt x="931061" y="1768598"/>
                </a:moveTo>
                <a:lnTo>
                  <a:pt x="785084" y="2021438"/>
                </a:lnTo>
                <a:lnTo>
                  <a:pt x="684448" y="2196711"/>
                </a:lnTo>
                <a:cubicBezTo>
                  <a:pt x="868931" y="2169533"/>
                  <a:pt x="1041385" y="2098006"/>
                  <a:pt x="1189228" y="1991290"/>
                </a:cubicBezTo>
                <a:cubicBezTo>
                  <a:pt x="1113839" y="1904543"/>
                  <a:pt x="1026949" y="1829435"/>
                  <a:pt x="931061" y="1768598"/>
                </a:cubicBezTo>
                <a:close/>
                <a:moveTo>
                  <a:pt x="1626242" y="1739577"/>
                </a:moveTo>
                <a:cubicBezTo>
                  <a:pt x="1556851" y="1850020"/>
                  <a:pt x="1471526" y="1947792"/>
                  <a:pt x="1374302" y="2030973"/>
                </a:cubicBezTo>
                <a:cubicBezTo>
                  <a:pt x="1422822" y="2099916"/>
                  <a:pt x="1464618" y="2174537"/>
                  <a:pt x="1497466" y="2254701"/>
                </a:cubicBezTo>
                <a:cubicBezTo>
                  <a:pt x="1664534" y="2184833"/>
                  <a:pt x="1813198" y="2068027"/>
                  <a:pt x="1922549" y="1910651"/>
                </a:cubicBezTo>
                <a:close/>
                <a:moveTo>
                  <a:pt x="531158" y="1601275"/>
                </a:moveTo>
                <a:cubicBezTo>
                  <a:pt x="514831" y="1769123"/>
                  <a:pt x="535254" y="1939877"/>
                  <a:pt x="594029" y="2101141"/>
                </a:cubicBezTo>
                <a:lnTo>
                  <a:pt x="822377" y="1705631"/>
                </a:lnTo>
                <a:cubicBezTo>
                  <a:pt x="730789" y="1658398"/>
                  <a:pt x="632873" y="1623335"/>
                  <a:pt x="531158" y="1601275"/>
                </a:cubicBezTo>
                <a:close/>
                <a:moveTo>
                  <a:pt x="270885" y="1572115"/>
                </a:moveTo>
                <a:cubicBezTo>
                  <a:pt x="231457" y="1572339"/>
                  <a:pt x="191799" y="1574812"/>
                  <a:pt x="152057" y="1579894"/>
                </a:cubicBezTo>
                <a:cubicBezTo>
                  <a:pt x="195418" y="1760005"/>
                  <a:pt x="289893" y="1927350"/>
                  <a:pt x="428945" y="2058945"/>
                </a:cubicBezTo>
                <a:cubicBezTo>
                  <a:pt x="384418" y="1901749"/>
                  <a:pt x="371313" y="1738504"/>
                  <a:pt x="388331" y="1577832"/>
                </a:cubicBezTo>
                <a:cubicBezTo>
                  <a:pt x="349511" y="1573916"/>
                  <a:pt x="310313" y="1571891"/>
                  <a:pt x="270885" y="1572115"/>
                </a:cubicBezTo>
                <a:close/>
                <a:moveTo>
                  <a:pt x="1117422" y="1445810"/>
                </a:moveTo>
                <a:lnTo>
                  <a:pt x="992684" y="1661863"/>
                </a:lnTo>
                <a:cubicBezTo>
                  <a:pt x="1102065" y="1730612"/>
                  <a:pt x="1200940" y="1816138"/>
                  <a:pt x="1286200" y="1915345"/>
                </a:cubicBezTo>
                <a:cubicBezTo>
                  <a:pt x="1368713" y="1844119"/>
                  <a:pt x="1441290" y="1760865"/>
                  <a:pt x="1500981" y="1667258"/>
                </a:cubicBezTo>
                <a:close/>
                <a:moveTo>
                  <a:pt x="2092402" y="1221082"/>
                </a:moveTo>
                <a:cubicBezTo>
                  <a:pt x="2001593" y="1234047"/>
                  <a:pt x="1911092" y="1235450"/>
                  <a:pt x="1822337" y="1227227"/>
                </a:cubicBezTo>
                <a:cubicBezTo>
                  <a:pt x="1800443" y="1366691"/>
                  <a:pt x="1756170" y="1503162"/>
                  <a:pt x="1688847" y="1630684"/>
                </a:cubicBezTo>
                <a:lnTo>
                  <a:pt x="1987299" y="1802996"/>
                </a:lnTo>
                <a:cubicBezTo>
                  <a:pt x="2084887" y="1618081"/>
                  <a:pt x="2117858" y="1415133"/>
                  <a:pt x="2092402" y="1221082"/>
                </a:cubicBezTo>
                <a:close/>
                <a:moveTo>
                  <a:pt x="649579" y="1175701"/>
                </a:moveTo>
                <a:cubicBezTo>
                  <a:pt x="600911" y="1272240"/>
                  <a:pt x="566994" y="1374279"/>
                  <a:pt x="548013" y="1478728"/>
                </a:cubicBezTo>
                <a:cubicBezTo>
                  <a:pt x="665588" y="1503392"/>
                  <a:pt x="778659" y="1543786"/>
                  <a:pt x="883938" y="1599004"/>
                </a:cubicBezTo>
                <a:lnTo>
                  <a:pt x="1008644" y="1383007"/>
                </a:lnTo>
                <a:close/>
                <a:moveTo>
                  <a:pt x="1325201" y="1085928"/>
                </a:moveTo>
                <a:lnTo>
                  <a:pt x="1180226" y="1337032"/>
                </a:lnTo>
                <a:lnTo>
                  <a:pt x="1563461" y="1558293"/>
                </a:lnTo>
                <a:cubicBezTo>
                  <a:pt x="1621429" y="1447029"/>
                  <a:pt x="1659763" y="1328223"/>
                  <a:pt x="1679185" y="1206861"/>
                </a:cubicBezTo>
                <a:cubicBezTo>
                  <a:pt x="1555153" y="1183834"/>
                  <a:pt x="1435895" y="1143161"/>
                  <a:pt x="1325201" y="1085928"/>
                </a:cubicBezTo>
                <a:close/>
                <a:moveTo>
                  <a:pt x="216369" y="925587"/>
                </a:moveTo>
                <a:cubicBezTo>
                  <a:pt x="135862" y="1096620"/>
                  <a:pt x="108667" y="1281041"/>
                  <a:pt x="130011" y="1458436"/>
                </a:cubicBezTo>
                <a:cubicBezTo>
                  <a:pt x="222591" y="1446071"/>
                  <a:pt x="314795" y="1446181"/>
                  <a:pt x="405131" y="1455463"/>
                </a:cubicBezTo>
                <a:cubicBezTo>
                  <a:pt x="426945" y="1333935"/>
                  <a:pt x="466667" y="1215249"/>
                  <a:pt x="524206" y="1103317"/>
                </a:cubicBezTo>
                <a:close/>
                <a:moveTo>
                  <a:pt x="943246" y="797103"/>
                </a:moveTo>
                <a:cubicBezTo>
                  <a:pt x="853400" y="873630"/>
                  <a:pt x="774733" y="963960"/>
                  <a:pt x="711316" y="1066306"/>
                </a:cubicBezTo>
                <a:lnTo>
                  <a:pt x="1071447" y="1274228"/>
                </a:lnTo>
                <a:lnTo>
                  <a:pt x="1215869" y="1024081"/>
                </a:lnTo>
                <a:cubicBezTo>
                  <a:pt x="1115458" y="961776"/>
                  <a:pt x="1023809" y="885272"/>
                  <a:pt x="943246" y="797103"/>
                </a:cubicBezTo>
                <a:close/>
                <a:moveTo>
                  <a:pt x="1777831" y="614825"/>
                </a:moveTo>
                <a:cubicBezTo>
                  <a:pt x="1828108" y="774217"/>
                  <a:pt x="1847177" y="940426"/>
                  <a:pt x="1835302" y="1104709"/>
                </a:cubicBezTo>
                <a:cubicBezTo>
                  <a:pt x="1912529" y="1111680"/>
                  <a:pt x="1991200" y="1110618"/>
                  <a:pt x="2070135" y="1099634"/>
                </a:cubicBezTo>
                <a:cubicBezTo>
                  <a:pt x="2023430" y="916066"/>
                  <a:pt x="1923963" y="746103"/>
                  <a:pt x="1777831" y="614825"/>
                </a:cubicBezTo>
                <a:close/>
                <a:moveTo>
                  <a:pt x="1613169" y="587153"/>
                </a:moveTo>
                <a:lnTo>
                  <a:pt x="1386789" y="979253"/>
                </a:lnTo>
                <a:cubicBezTo>
                  <a:pt x="1482593" y="1028182"/>
                  <a:pt x="1585369" y="1063521"/>
                  <a:pt x="1692132" y="1084514"/>
                </a:cubicBezTo>
                <a:cubicBezTo>
                  <a:pt x="1702376" y="916614"/>
                  <a:pt x="1676765" y="746730"/>
                  <a:pt x="1613169" y="587153"/>
                </a:cubicBezTo>
                <a:close/>
                <a:moveTo>
                  <a:pt x="1500307" y="531421"/>
                </a:moveTo>
                <a:cubicBezTo>
                  <a:pt x="1333628" y="560682"/>
                  <a:pt x="1177718" y="626786"/>
                  <a:pt x="1041762" y="721997"/>
                </a:cubicBezTo>
                <a:cubicBezTo>
                  <a:pt x="1111912" y="797410"/>
                  <a:pt x="1191076" y="863204"/>
                  <a:pt x="1277416" y="917480"/>
                </a:cubicBezTo>
                <a:close/>
                <a:moveTo>
                  <a:pt x="708730" y="442269"/>
                </a:moveTo>
                <a:cubicBezTo>
                  <a:pt x="536145" y="518354"/>
                  <a:pt x="384460" y="645249"/>
                  <a:pt x="277225" y="815684"/>
                </a:cubicBezTo>
                <a:lnTo>
                  <a:pt x="586010" y="993961"/>
                </a:lnTo>
                <a:cubicBezTo>
                  <a:pt x="658009" y="876621"/>
                  <a:pt x="747803" y="773217"/>
                  <a:pt x="850548" y="685844"/>
                </a:cubicBezTo>
                <a:cubicBezTo>
                  <a:pt x="795399" y="611028"/>
                  <a:pt x="747545" y="529652"/>
                  <a:pt x="708730" y="442269"/>
                </a:cubicBezTo>
                <a:close/>
                <a:moveTo>
                  <a:pt x="1114411" y="355452"/>
                </a:moveTo>
                <a:cubicBezTo>
                  <a:pt x="1016499" y="355167"/>
                  <a:pt x="919324" y="369705"/>
                  <a:pt x="826255" y="398131"/>
                </a:cubicBezTo>
                <a:cubicBezTo>
                  <a:pt x="858722" y="474940"/>
                  <a:pt x="900618" y="545829"/>
                  <a:pt x="948599" y="611249"/>
                </a:cubicBezTo>
                <a:cubicBezTo>
                  <a:pt x="1085375" y="512974"/>
                  <a:pt x="1240825" y="441488"/>
                  <a:pt x="1406980" y="401715"/>
                </a:cubicBezTo>
                <a:cubicBezTo>
                  <a:pt x="1310969" y="370847"/>
                  <a:pt x="1212322" y="355738"/>
                  <a:pt x="1114411" y="355452"/>
                </a:cubicBezTo>
                <a:close/>
                <a:moveTo>
                  <a:pt x="1776283" y="295101"/>
                </a:moveTo>
                <a:lnTo>
                  <a:pt x="1710896" y="408983"/>
                </a:lnTo>
                <a:cubicBezTo>
                  <a:pt x="2209777" y="726145"/>
                  <a:pt x="2373723" y="1383396"/>
                  <a:pt x="2075153" y="1900534"/>
                </a:cubicBezTo>
                <a:cubicBezTo>
                  <a:pt x="1777480" y="2416119"/>
                  <a:pt x="1129323" y="2603192"/>
                  <a:pt x="606057" y="2333243"/>
                </a:cubicBezTo>
                <a:lnTo>
                  <a:pt x="534769" y="2457402"/>
                </a:lnTo>
                <a:cubicBezTo>
                  <a:pt x="1115347" y="2755664"/>
                  <a:pt x="1834151" y="2554240"/>
                  <a:pt x="2173557" y="1987198"/>
                </a:cubicBezTo>
                <a:cubicBezTo>
                  <a:pt x="2520801" y="1407062"/>
                  <a:pt x="2343129" y="657734"/>
                  <a:pt x="1776283" y="295101"/>
                </a:cubicBezTo>
                <a:close/>
                <a:moveTo>
                  <a:pt x="1831804" y="0"/>
                </a:moveTo>
                <a:cubicBezTo>
                  <a:pt x="1881515" y="0"/>
                  <a:pt x="1921814" y="40299"/>
                  <a:pt x="1921814" y="90010"/>
                </a:cubicBezTo>
                <a:cubicBezTo>
                  <a:pt x="1921814" y="123853"/>
                  <a:pt x="1903137" y="153333"/>
                  <a:pt x="1874873" y="167531"/>
                </a:cubicBezTo>
                <a:cubicBezTo>
                  <a:pt x="2505724" y="579432"/>
                  <a:pt x="2701456" y="1419035"/>
                  <a:pt x="2311836" y="2069966"/>
                </a:cubicBezTo>
                <a:cubicBezTo>
                  <a:pt x="2067801" y="2477672"/>
                  <a:pt x="1650037" y="2717958"/>
                  <a:pt x="1209422" y="2750781"/>
                </a:cubicBezTo>
                <a:lnTo>
                  <a:pt x="1209422" y="3191198"/>
                </a:lnTo>
                <a:cubicBezTo>
                  <a:pt x="1228953" y="3190691"/>
                  <a:pt x="1248332" y="3191937"/>
                  <a:pt x="1267595" y="3193449"/>
                </a:cubicBezTo>
                <a:cubicBezTo>
                  <a:pt x="1660899" y="3224325"/>
                  <a:pt x="1926978" y="3358049"/>
                  <a:pt x="1884661" y="3503570"/>
                </a:cubicBezTo>
                <a:lnTo>
                  <a:pt x="318693" y="3505352"/>
                </a:lnTo>
                <a:cubicBezTo>
                  <a:pt x="273700" y="3359367"/>
                  <a:pt x="539657" y="3224666"/>
                  <a:pt x="934393" y="3193515"/>
                </a:cubicBezTo>
                <a:lnTo>
                  <a:pt x="993398" y="3191208"/>
                </a:lnTo>
                <a:lnTo>
                  <a:pt x="993398" y="2750894"/>
                </a:lnTo>
                <a:cubicBezTo>
                  <a:pt x="812915" y="2737642"/>
                  <a:pt x="632784" y="2688481"/>
                  <a:pt x="463078" y="2601537"/>
                </a:cubicBezTo>
                <a:cubicBezTo>
                  <a:pt x="463677" y="2602537"/>
                  <a:pt x="463694" y="2603560"/>
                  <a:pt x="463694" y="2604587"/>
                </a:cubicBezTo>
                <a:cubicBezTo>
                  <a:pt x="463694" y="2654298"/>
                  <a:pt x="423395" y="2694597"/>
                  <a:pt x="373684" y="2694597"/>
                </a:cubicBezTo>
                <a:cubicBezTo>
                  <a:pt x="323973" y="2694597"/>
                  <a:pt x="283674" y="2654298"/>
                  <a:pt x="283674" y="2604587"/>
                </a:cubicBezTo>
                <a:cubicBezTo>
                  <a:pt x="283674" y="2554876"/>
                  <a:pt x="323973" y="2514577"/>
                  <a:pt x="373684" y="2514577"/>
                </a:cubicBezTo>
                <a:lnTo>
                  <a:pt x="377019" y="2515250"/>
                </a:lnTo>
                <a:lnTo>
                  <a:pt x="511820" y="2280472"/>
                </a:lnTo>
                <a:lnTo>
                  <a:pt x="495824" y="2271237"/>
                </a:lnTo>
                <a:lnTo>
                  <a:pt x="496783" y="2269575"/>
                </a:lnTo>
                <a:cubicBezTo>
                  <a:pt x="34226" y="1964050"/>
                  <a:pt x="-130424" y="1362029"/>
                  <a:pt x="110016" y="864184"/>
                </a:cubicBezTo>
                <a:lnTo>
                  <a:pt x="106296" y="862036"/>
                </a:lnTo>
                <a:lnTo>
                  <a:pt x="148828" y="788370"/>
                </a:lnTo>
                <a:lnTo>
                  <a:pt x="169099" y="753258"/>
                </a:lnTo>
                <a:lnTo>
                  <a:pt x="170873" y="754281"/>
                </a:lnTo>
                <a:cubicBezTo>
                  <a:pt x="475914" y="264737"/>
                  <a:pt x="1106018" y="92008"/>
                  <a:pt x="1617242" y="355196"/>
                </a:cubicBezTo>
                <a:lnTo>
                  <a:pt x="1748044" y="127384"/>
                </a:lnTo>
                <a:lnTo>
                  <a:pt x="1751959" y="129632"/>
                </a:lnTo>
                <a:cubicBezTo>
                  <a:pt x="1745165" y="117975"/>
                  <a:pt x="1741794" y="104386"/>
                  <a:pt x="1741794" y="90010"/>
                </a:cubicBezTo>
                <a:cubicBezTo>
                  <a:pt x="1741794" y="40299"/>
                  <a:pt x="1782093" y="0"/>
                  <a:pt x="183180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67" name="Right Triangle 17">
            <a:extLst>
              <a:ext uri="{FF2B5EF4-FFF2-40B4-BE49-F238E27FC236}">
                <a16:creationId xmlns:a16="http://schemas.microsoft.com/office/drawing/2014/main" id="{6ADCC979-BA1C-4251-B6F5-CE5AA2B72FD0}"/>
              </a:ext>
            </a:extLst>
          </p:cNvPr>
          <p:cNvSpPr/>
          <p:nvPr/>
        </p:nvSpPr>
        <p:spPr>
          <a:xfrm>
            <a:off x="7705746" y="4600959"/>
            <a:ext cx="385790" cy="546392"/>
          </a:xfrm>
          <a:custGeom>
            <a:avLst/>
            <a:gdLst/>
            <a:ahLst/>
            <a:cxnLst/>
            <a:rect l="l" t="t" r="r" b="b"/>
            <a:pathLst>
              <a:path w="2387678" h="3240000">
                <a:moveTo>
                  <a:pt x="1645041" y="17032"/>
                </a:moveTo>
                <a:lnTo>
                  <a:pt x="2376264" y="17032"/>
                </a:lnTo>
                <a:lnTo>
                  <a:pt x="2376264" y="17033"/>
                </a:lnTo>
                <a:lnTo>
                  <a:pt x="1645042" y="17033"/>
                </a:lnTo>
                <a:close/>
                <a:moveTo>
                  <a:pt x="0" y="17032"/>
                </a:moveTo>
                <a:lnTo>
                  <a:pt x="1379678" y="17032"/>
                </a:lnTo>
                <a:lnTo>
                  <a:pt x="1379678" y="996125"/>
                </a:lnTo>
                <a:lnTo>
                  <a:pt x="2376264" y="996125"/>
                </a:lnTo>
                <a:lnTo>
                  <a:pt x="2376264" y="3240000"/>
                </a:lnTo>
                <a:lnTo>
                  <a:pt x="0" y="3240000"/>
                </a:lnTo>
                <a:close/>
                <a:moveTo>
                  <a:pt x="1498869" y="0"/>
                </a:moveTo>
                <a:lnTo>
                  <a:pt x="2387678" y="888809"/>
                </a:lnTo>
                <a:lnTo>
                  <a:pt x="1498869"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8" name="Oval 27">
            <a:extLst>
              <a:ext uri="{FF2B5EF4-FFF2-40B4-BE49-F238E27FC236}">
                <a16:creationId xmlns:a16="http://schemas.microsoft.com/office/drawing/2014/main" id="{7DB6E0EE-B33A-443E-887E-C319F0DAF534}"/>
              </a:ext>
            </a:extLst>
          </p:cNvPr>
          <p:cNvSpPr/>
          <p:nvPr/>
        </p:nvSpPr>
        <p:spPr>
          <a:xfrm>
            <a:off x="4418496" y="5469184"/>
            <a:ext cx="409732" cy="779216"/>
          </a:xfrm>
          <a:custGeom>
            <a:avLst/>
            <a:gdLst/>
            <a:ahLst/>
            <a:cxnLst/>
            <a:rect l="l" t="t" r="r" b="b"/>
            <a:pathLst>
              <a:path w="1703664" h="3240001">
                <a:moveTo>
                  <a:pt x="952533" y="2024463"/>
                </a:moveTo>
                <a:lnTo>
                  <a:pt x="856710" y="2024464"/>
                </a:lnTo>
                <a:lnTo>
                  <a:pt x="649879" y="2143878"/>
                </a:lnTo>
                <a:lnTo>
                  <a:pt x="728753" y="2280491"/>
                </a:lnTo>
                <a:lnTo>
                  <a:pt x="800462" y="2239090"/>
                </a:lnTo>
                <a:lnTo>
                  <a:pt x="800462" y="2476837"/>
                </a:lnTo>
                <a:lnTo>
                  <a:pt x="649878" y="2476837"/>
                </a:lnTo>
                <a:lnTo>
                  <a:pt x="649878" y="2634602"/>
                </a:lnTo>
                <a:lnTo>
                  <a:pt x="1067658" y="2634602"/>
                </a:lnTo>
                <a:lnTo>
                  <a:pt x="1067657" y="2476837"/>
                </a:lnTo>
                <a:lnTo>
                  <a:pt x="952532" y="2476837"/>
                </a:lnTo>
                <a:lnTo>
                  <a:pt x="952532" y="2151292"/>
                </a:lnTo>
                <a:lnTo>
                  <a:pt x="952534" y="2151291"/>
                </a:lnTo>
                <a:close/>
                <a:moveTo>
                  <a:pt x="851832" y="1776101"/>
                </a:moveTo>
                <a:cubicBezTo>
                  <a:pt x="1189868" y="1776101"/>
                  <a:pt x="1463900" y="2050133"/>
                  <a:pt x="1463900" y="2388169"/>
                </a:cubicBezTo>
                <a:cubicBezTo>
                  <a:pt x="1463900" y="2726205"/>
                  <a:pt x="1189868" y="3000237"/>
                  <a:pt x="851832" y="3000237"/>
                </a:cubicBezTo>
                <a:cubicBezTo>
                  <a:pt x="513796" y="3000237"/>
                  <a:pt x="239764" y="2726205"/>
                  <a:pt x="239764" y="2388169"/>
                </a:cubicBezTo>
                <a:cubicBezTo>
                  <a:pt x="239764" y="2050133"/>
                  <a:pt x="513796" y="1776101"/>
                  <a:pt x="851832" y="1776101"/>
                </a:cubicBezTo>
                <a:close/>
                <a:moveTo>
                  <a:pt x="851832" y="1689019"/>
                </a:moveTo>
                <a:cubicBezTo>
                  <a:pt x="465702" y="1689019"/>
                  <a:pt x="152682" y="2002039"/>
                  <a:pt x="152682" y="2388169"/>
                </a:cubicBezTo>
                <a:cubicBezTo>
                  <a:pt x="152682" y="2774299"/>
                  <a:pt x="465702" y="3087319"/>
                  <a:pt x="851832" y="3087319"/>
                </a:cubicBezTo>
                <a:cubicBezTo>
                  <a:pt x="1237962" y="3087319"/>
                  <a:pt x="1550982" y="2774299"/>
                  <a:pt x="1550982" y="2388169"/>
                </a:cubicBezTo>
                <a:cubicBezTo>
                  <a:pt x="1550982" y="2002039"/>
                  <a:pt x="1237962" y="1689019"/>
                  <a:pt x="851832" y="1689019"/>
                </a:cubicBezTo>
                <a:close/>
                <a:moveTo>
                  <a:pt x="851832" y="1536337"/>
                </a:moveTo>
                <a:cubicBezTo>
                  <a:pt x="1322286" y="1536337"/>
                  <a:pt x="1703664" y="1917715"/>
                  <a:pt x="1703664" y="2388169"/>
                </a:cubicBezTo>
                <a:cubicBezTo>
                  <a:pt x="1703664" y="2858623"/>
                  <a:pt x="1322286" y="3240001"/>
                  <a:pt x="851832" y="3240001"/>
                </a:cubicBezTo>
                <a:cubicBezTo>
                  <a:pt x="381378" y="3240001"/>
                  <a:pt x="0" y="2858623"/>
                  <a:pt x="0" y="2388169"/>
                </a:cubicBezTo>
                <a:cubicBezTo>
                  <a:pt x="0" y="1917715"/>
                  <a:pt x="381378" y="1536337"/>
                  <a:pt x="851832" y="1536337"/>
                </a:cubicBezTo>
                <a:close/>
                <a:moveTo>
                  <a:pt x="1173126" y="1"/>
                </a:moveTo>
                <a:lnTo>
                  <a:pt x="1383673" y="1"/>
                </a:lnTo>
                <a:lnTo>
                  <a:pt x="1383673" y="954514"/>
                </a:lnTo>
                <a:lnTo>
                  <a:pt x="1173126" y="1187717"/>
                </a:lnTo>
                <a:close/>
                <a:moveTo>
                  <a:pt x="619488" y="0"/>
                </a:moveTo>
                <a:lnTo>
                  <a:pt x="1099698" y="0"/>
                </a:lnTo>
                <a:lnTo>
                  <a:pt x="1099698" y="1265464"/>
                </a:lnTo>
                <a:lnTo>
                  <a:pt x="859593" y="1532640"/>
                </a:lnTo>
                <a:lnTo>
                  <a:pt x="619488" y="1265464"/>
                </a:lnTo>
                <a:close/>
                <a:moveTo>
                  <a:pt x="335512" y="0"/>
                </a:moveTo>
                <a:lnTo>
                  <a:pt x="546059" y="0"/>
                </a:lnTo>
                <a:lnTo>
                  <a:pt x="546059" y="1166181"/>
                </a:lnTo>
                <a:lnTo>
                  <a:pt x="335512" y="927455"/>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9" name="Parallelogram 15">
            <a:extLst>
              <a:ext uri="{FF2B5EF4-FFF2-40B4-BE49-F238E27FC236}">
                <a16:creationId xmlns:a16="http://schemas.microsoft.com/office/drawing/2014/main" id="{24ABDD0B-564D-4579-ACF2-A3B23447A0E6}"/>
              </a:ext>
            </a:extLst>
          </p:cNvPr>
          <p:cNvSpPr/>
          <p:nvPr/>
        </p:nvSpPr>
        <p:spPr>
          <a:xfrm rot="16200000">
            <a:off x="8536863" y="3545131"/>
            <a:ext cx="598764" cy="648141"/>
          </a:xfrm>
          <a:custGeom>
            <a:avLst/>
            <a:gdLst/>
            <a:ahLst/>
            <a:cxnLst/>
            <a:rect l="l" t="t" r="r" b="b"/>
            <a:pathLst>
              <a:path w="2993176" h="3240001">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0" name="Round Same Side Corner Rectangle 21">
            <a:extLst>
              <a:ext uri="{FF2B5EF4-FFF2-40B4-BE49-F238E27FC236}">
                <a16:creationId xmlns:a16="http://schemas.microsoft.com/office/drawing/2014/main" id="{A705FB8C-4E2D-4F93-8F3B-7B97C7830918}"/>
              </a:ext>
            </a:extLst>
          </p:cNvPr>
          <p:cNvSpPr/>
          <p:nvPr/>
        </p:nvSpPr>
        <p:spPr>
          <a:xfrm rot="10800000">
            <a:off x="9311063" y="2543932"/>
            <a:ext cx="386665" cy="436639"/>
          </a:xfrm>
          <a:custGeom>
            <a:avLst/>
            <a:gdLst/>
            <a:ahLst/>
            <a:cxnLst/>
            <a:rect l="l" t="t" r="r" b="b"/>
            <a:pathLst>
              <a:path w="2880320" h="3252576">
                <a:moveTo>
                  <a:pt x="612726" y="2220771"/>
                </a:moveTo>
                <a:cubicBezTo>
                  <a:pt x="662432" y="2220771"/>
                  <a:pt x="702726" y="2180477"/>
                  <a:pt x="702726" y="2130771"/>
                </a:cubicBezTo>
                <a:lnTo>
                  <a:pt x="702726" y="438771"/>
                </a:lnTo>
                <a:cubicBezTo>
                  <a:pt x="702726" y="389065"/>
                  <a:pt x="662432" y="348771"/>
                  <a:pt x="612726" y="348771"/>
                </a:cubicBezTo>
                <a:cubicBezTo>
                  <a:pt x="563020" y="348771"/>
                  <a:pt x="522726" y="389065"/>
                  <a:pt x="522726" y="438771"/>
                </a:cubicBezTo>
                <a:lnTo>
                  <a:pt x="522726" y="2130771"/>
                </a:lnTo>
                <a:cubicBezTo>
                  <a:pt x="522726" y="2180477"/>
                  <a:pt x="563020" y="2220771"/>
                  <a:pt x="612726" y="2220771"/>
                </a:cubicBezTo>
                <a:close/>
                <a:moveTo>
                  <a:pt x="1188790" y="2220771"/>
                </a:moveTo>
                <a:cubicBezTo>
                  <a:pt x="1238496" y="2220771"/>
                  <a:pt x="1278790" y="2180477"/>
                  <a:pt x="1278790" y="2130771"/>
                </a:cubicBezTo>
                <a:lnTo>
                  <a:pt x="1278790" y="438771"/>
                </a:lnTo>
                <a:cubicBezTo>
                  <a:pt x="1278790" y="389065"/>
                  <a:pt x="1238496" y="348771"/>
                  <a:pt x="1188790" y="348771"/>
                </a:cubicBezTo>
                <a:cubicBezTo>
                  <a:pt x="1139084" y="348771"/>
                  <a:pt x="1098790" y="389065"/>
                  <a:pt x="1098790" y="438771"/>
                </a:cubicBezTo>
                <a:lnTo>
                  <a:pt x="1098790" y="2130771"/>
                </a:lnTo>
                <a:cubicBezTo>
                  <a:pt x="1098790" y="2180477"/>
                  <a:pt x="1139084" y="2220771"/>
                  <a:pt x="1188790" y="2220771"/>
                </a:cubicBezTo>
                <a:close/>
                <a:moveTo>
                  <a:pt x="1764854" y="2220771"/>
                </a:moveTo>
                <a:cubicBezTo>
                  <a:pt x="1814560" y="2220771"/>
                  <a:pt x="1854854" y="2180477"/>
                  <a:pt x="1854854" y="2130771"/>
                </a:cubicBezTo>
                <a:lnTo>
                  <a:pt x="1854854" y="438771"/>
                </a:lnTo>
                <a:cubicBezTo>
                  <a:pt x="1854854" y="389065"/>
                  <a:pt x="1814560" y="348771"/>
                  <a:pt x="1764854" y="348771"/>
                </a:cubicBezTo>
                <a:cubicBezTo>
                  <a:pt x="1715148" y="348771"/>
                  <a:pt x="1674854" y="389065"/>
                  <a:pt x="1674854" y="438771"/>
                </a:cubicBezTo>
                <a:lnTo>
                  <a:pt x="1674854" y="2130771"/>
                </a:lnTo>
                <a:cubicBezTo>
                  <a:pt x="1674854" y="2180477"/>
                  <a:pt x="1715148" y="2220771"/>
                  <a:pt x="1764854" y="2220771"/>
                </a:cubicBezTo>
                <a:close/>
                <a:moveTo>
                  <a:pt x="2340918" y="2220771"/>
                </a:moveTo>
                <a:cubicBezTo>
                  <a:pt x="2390624" y="2220771"/>
                  <a:pt x="2430918" y="2180477"/>
                  <a:pt x="2430918" y="2130771"/>
                </a:cubicBezTo>
                <a:lnTo>
                  <a:pt x="2430918" y="438771"/>
                </a:lnTo>
                <a:cubicBezTo>
                  <a:pt x="2430918" y="389065"/>
                  <a:pt x="2390624" y="348771"/>
                  <a:pt x="2340918" y="348771"/>
                </a:cubicBezTo>
                <a:cubicBezTo>
                  <a:pt x="2291212" y="348771"/>
                  <a:pt x="2250918" y="389065"/>
                  <a:pt x="2250918" y="438771"/>
                </a:cubicBezTo>
                <a:lnTo>
                  <a:pt x="2250918" y="2130771"/>
                </a:lnTo>
                <a:cubicBezTo>
                  <a:pt x="2250918" y="2180477"/>
                  <a:pt x="2291212" y="2220771"/>
                  <a:pt x="2340918" y="2220771"/>
                </a:cubicBezTo>
                <a:close/>
                <a:moveTo>
                  <a:pt x="2784182" y="2519920"/>
                </a:moveTo>
                <a:lnTo>
                  <a:pt x="96136" y="2519920"/>
                </a:lnTo>
                <a:lnTo>
                  <a:pt x="96136" y="419995"/>
                </a:lnTo>
                <a:cubicBezTo>
                  <a:pt x="96136" y="188038"/>
                  <a:pt x="284174" y="0"/>
                  <a:pt x="516131" y="0"/>
                </a:cubicBezTo>
                <a:lnTo>
                  <a:pt x="2364187" y="0"/>
                </a:lnTo>
                <a:cubicBezTo>
                  <a:pt x="2596144" y="0"/>
                  <a:pt x="2784182" y="188038"/>
                  <a:pt x="2784182" y="419995"/>
                </a:cubicBezTo>
                <a:close/>
                <a:moveTo>
                  <a:pt x="1687966" y="3252576"/>
                </a:moveTo>
                <a:lnTo>
                  <a:pt x="1192350" y="3252576"/>
                </a:lnTo>
                <a:cubicBezTo>
                  <a:pt x="1129224" y="3252576"/>
                  <a:pt x="1078050" y="3201402"/>
                  <a:pt x="1078050" y="3138276"/>
                </a:cubicBezTo>
                <a:lnTo>
                  <a:pt x="1078050" y="3023976"/>
                </a:lnTo>
                <a:lnTo>
                  <a:pt x="60008" y="3023976"/>
                </a:lnTo>
                <a:cubicBezTo>
                  <a:pt x="26866" y="3023976"/>
                  <a:pt x="0" y="2997110"/>
                  <a:pt x="0" y="2963968"/>
                </a:cubicBezTo>
                <a:lnTo>
                  <a:pt x="0" y="2723944"/>
                </a:lnTo>
                <a:cubicBezTo>
                  <a:pt x="0" y="2690802"/>
                  <a:pt x="26866" y="2663936"/>
                  <a:pt x="60008" y="2663936"/>
                </a:cubicBezTo>
                <a:lnTo>
                  <a:pt x="2820312" y="2663936"/>
                </a:lnTo>
                <a:cubicBezTo>
                  <a:pt x="2853454" y="2663936"/>
                  <a:pt x="2880320" y="2690802"/>
                  <a:pt x="2880320" y="2723944"/>
                </a:cubicBezTo>
                <a:lnTo>
                  <a:pt x="2880320" y="2963968"/>
                </a:lnTo>
                <a:cubicBezTo>
                  <a:pt x="2880320" y="2997110"/>
                  <a:pt x="2853454" y="3023976"/>
                  <a:pt x="2820312" y="3023976"/>
                </a:cubicBezTo>
                <a:lnTo>
                  <a:pt x="1802266" y="3023976"/>
                </a:lnTo>
                <a:lnTo>
                  <a:pt x="1802266" y="3138276"/>
                </a:lnTo>
                <a:cubicBezTo>
                  <a:pt x="1802266" y="3201402"/>
                  <a:pt x="1751092" y="3252576"/>
                  <a:pt x="1687966" y="325257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1" name="Oval 26">
            <a:extLst>
              <a:ext uri="{FF2B5EF4-FFF2-40B4-BE49-F238E27FC236}">
                <a16:creationId xmlns:a16="http://schemas.microsoft.com/office/drawing/2014/main" id="{A8611118-4553-45C9-837B-A5EA5C617D63}"/>
              </a:ext>
            </a:extLst>
          </p:cNvPr>
          <p:cNvSpPr/>
          <p:nvPr/>
        </p:nvSpPr>
        <p:spPr>
          <a:xfrm>
            <a:off x="6966942" y="3587275"/>
            <a:ext cx="472482" cy="563852"/>
          </a:xfrm>
          <a:custGeom>
            <a:avLst/>
            <a:gdLst/>
            <a:ahLst/>
            <a:cxnLst/>
            <a:rect l="l" t="t" r="r" b="b"/>
            <a:pathLst>
              <a:path w="2543357" h="3035197">
                <a:moveTo>
                  <a:pt x="1932497" y="885460"/>
                </a:moveTo>
                <a:lnTo>
                  <a:pt x="1858608" y="981586"/>
                </a:lnTo>
                <a:cubicBezTo>
                  <a:pt x="2087948" y="1157874"/>
                  <a:pt x="2221364" y="1431493"/>
                  <a:pt x="2219022" y="1720748"/>
                </a:cubicBezTo>
                <a:lnTo>
                  <a:pt x="2340261" y="1721729"/>
                </a:lnTo>
                <a:cubicBezTo>
                  <a:pt x="2342911" y="1394473"/>
                  <a:pt x="2191967" y="1084907"/>
                  <a:pt x="1932497" y="885460"/>
                </a:cubicBezTo>
                <a:close/>
                <a:moveTo>
                  <a:pt x="1028922" y="281987"/>
                </a:moveTo>
                <a:cubicBezTo>
                  <a:pt x="1157068" y="321344"/>
                  <a:pt x="1128134" y="299573"/>
                  <a:pt x="1193247" y="332230"/>
                </a:cubicBezTo>
                <a:cubicBezTo>
                  <a:pt x="1269854" y="451410"/>
                  <a:pt x="1301375" y="602654"/>
                  <a:pt x="1295736" y="739575"/>
                </a:cubicBezTo>
                <a:cubicBezTo>
                  <a:pt x="1418781" y="730097"/>
                  <a:pt x="1391656" y="622269"/>
                  <a:pt x="1842154" y="674175"/>
                </a:cubicBezTo>
                <a:cubicBezTo>
                  <a:pt x="2251963" y="725703"/>
                  <a:pt x="2543357" y="1202505"/>
                  <a:pt x="2543357" y="1911138"/>
                </a:cubicBezTo>
                <a:cubicBezTo>
                  <a:pt x="2543357" y="2619771"/>
                  <a:pt x="2228290" y="3174439"/>
                  <a:pt x="1189012" y="3004227"/>
                </a:cubicBezTo>
                <a:cubicBezTo>
                  <a:pt x="266689" y="3142266"/>
                  <a:pt x="99973" y="2479414"/>
                  <a:pt x="24671" y="2089269"/>
                </a:cubicBezTo>
                <a:cubicBezTo>
                  <a:pt x="-50631" y="1699124"/>
                  <a:pt x="9514" y="922425"/>
                  <a:pt x="737199" y="663358"/>
                </a:cubicBezTo>
                <a:cubicBezTo>
                  <a:pt x="1021153" y="585721"/>
                  <a:pt x="1093645" y="690425"/>
                  <a:pt x="1216376" y="728497"/>
                </a:cubicBezTo>
                <a:cubicBezTo>
                  <a:pt x="1183268" y="569368"/>
                  <a:pt x="1135766" y="458984"/>
                  <a:pt x="1028922" y="281987"/>
                </a:cubicBezTo>
                <a:close/>
                <a:moveTo>
                  <a:pt x="1919942" y="47"/>
                </a:moveTo>
                <a:cubicBezTo>
                  <a:pt x="2086542" y="1491"/>
                  <a:pt x="2263938" y="35583"/>
                  <a:pt x="2350876" y="60453"/>
                </a:cubicBezTo>
                <a:cubicBezTo>
                  <a:pt x="2672784" y="174000"/>
                  <a:pt x="2321773" y="213881"/>
                  <a:pt x="2220060" y="345654"/>
                </a:cubicBezTo>
                <a:cubicBezTo>
                  <a:pt x="2118347" y="477427"/>
                  <a:pt x="2005019" y="609932"/>
                  <a:pt x="1770740" y="609932"/>
                </a:cubicBezTo>
                <a:lnTo>
                  <a:pt x="1326444" y="614956"/>
                </a:lnTo>
                <a:lnTo>
                  <a:pt x="1346541" y="320533"/>
                </a:lnTo>
                <a:cubicBezTo>
                  <a:pt x="1401807" y="115484"/>
                  <a:pt x="1563158" y="44336"/>
                  <a:pt x="1760692" y="11037"/>
                </a:cubicBezTo>
                <a:cubicBezTo>
                  <a:pt x="1810076" y="2712"/>
                  <a:pt x="1864409" y="-434"/>
                  <a:pt x="1919942" y="47"/>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2" name="Freeform 32">
            <a:extLst>
              <a:ext uri="{FF2B5EF4-FFF2-40B4-BE49-F238E27FC236}">
                <a16:creationId xmlns:a16="http://schemas.microsoft.com/office/drawing/2014/main" id="{9C5A04AA-A50B-457A-A783-D941E78BCCDF}"/>
              </a:ext>
            </a:extLst>
          </p:cNvPr>
          <p:cNvSpPr/>
          <p:nvPr/>
        </p:nvSpPr>
        <p:spPr>
          <a:xfrm>
            <a:off x="4360223" y="1480860"/>
            <a:ext cx="597487" cy="547278"/>
          </a:xfrm>
          <a:custGeom>
            <a:avLst/>
            <a:gdLst/>
            <a:ahLst/>
            <a:cxnLst/>
            <a:rect l="l" t="t" r="r" b="b"/>
            <a:pathLst>
              <a:path w="3210745" h="2940925">
                <a:moveTo>
                  <a:pt x="340528" y="2526682"/>
                </a:moveTo>
                <a:cubicBezTo>
                  <a:pt x="280875" y="2526682"/>
                  <a:pt x="232516" y="2575041"/>
                  <a:pt x="232516" y="2634694"/>
                </a:cubicBezTo>
                <a:cubicBezTo>
                  <a:pt x="232516" y="2694347"/>
                  <a:pt x="280875" y="2742706"/>
                  <a:pt x="340528" y="2742706"/>
                </a:cubicBezTo>
                <a:cubicBezTo>
                  <a:pt x="400181" y="2742706"/>
                  <a:pt x="448540" y="2694347"/>
                  <a:pt x="448540" y="2634694"/>
                </a:cubicBezTo>
                <a:cubicBezTo>
                  <a:pt x="448540" y="2575041"/>
                  <a:pt x="400181" y="2526682"/>
                  <a:pt x="340528" y="2526682"/>
                </a:cubicBezTo>
                <a:close/>
                <a:moveTo>
                  <a:pt x="1821636" y="152"/>
                </a:moveTo>
                <a:cubicBezTo>
                  <a:pt x="1920275" y="-4956"/>
                  <a:pt x="2051571" y="119306"/>
                  <a:pt x="2102482" y="278737"/>
                </a:cubicBezTo>
                <a:cubicBezTo>
                  <a:pt x="2192513" y="649582"/>
                  <a:pt x="1575154" y="1213351"/>
                  <a:pt x="2006019" y="1236931"/>
                </a:cubicBezTo>
                <a:cubicBezTo>
                  <a:pt x="2310412" y="1206920"/>
                  <a:pt x="2473326" y="1176910"/>
                  <a:pt x="2803442" y="1166192"/>
                </a:cubicBezTo>
                <a:cubicBezTo>
                  <a:pt x="3103547" y="1170479"/>
                  <a:pt x="3152850" y="1361260"/>
                  <a:pt x="3002798" y="1564903"/>
                </a:cubicBezTo>
                <a:cubicBezTo>
                  <a:pt x="3191435" y="1575621"/>
                  <a:pt x="3347919" y="1869296"/>
                  <a:pt x="3022090" y="1989338"/>
                </a:cubicBezTo>
                <a:cubicBezTo>
                  <a:pt x="3332913" y="2182262"/>
                  <a:pt x="3154994" y="2426634"/>
                  <a:pt x="2977074" y="2471650"/>
                </a:cubicBezTo>
                <a:cubicBezTo>
                  <a:pt x="3127127" y="2606697"/>
                  <a:pt x="3109978" y="2709590"/>
                  <a:pt x="2957782" y="2793191"/>
                </a:cubicBezTo>
                <a:cubicBezTo>
                  <a:pt x="2620164" y="2932526"/>
                  <a:pt x="1747715" y="3028988"/>
                  <a:pt x="1253613" y="2818914"/>
                </a:cubicBezTo>
                <a:cubicBezTo>
                  <a:pt x="1018944" y="2738561"/>
                  <a:pt x="869067" y="2654318"/>
                  <a:pt x="700568" y="2648441"/>
                </a:cubicBezTo>
                <a:lnTo>
                  <a:pt x="700568" y="2796242"/>
                </a:lnTo>
                <a:cubicBezTo>
                  <a:pt x="700568" y="2860729"/>
                  <a:pt x="648291" y="2913006"/>
                  <a:pt x="583804" y="2913006"/>
                </a:cubicBezTo>
                <a:lnTo>
                  <a:pt x="0" y="2913006"/>
                </a:lnTo>
                <a:lnTo>
                  <a:pt x="0" y="1400838"/>
                </a:lnTo>
                <a:lnTo>
                  <a:pt x="583804" y="1400838"/>
                </a:lnTo>
                <a:cubicBezTo>
                  <a:pt x="648291" y="1400838"/>
                  <a:pt x="700568" y="1453115"/>
                  <a:pt x="700568" y="1517602"/>
                </a:cubicBezTo>
                <a:lnTo>
                  <a:pt x="700568" y="1571674"/>
                </a:lnTo>
                <a:cubicBezTo>
                  <a:pt x="721537" y="1568378"/>
                  <a:pt x="746526" y="1559634"/>
                  <a:pt x="784162" y="1539180"/>
                </a:cubicBezTo>
                <a:cubicBezTo>
                  <a:pt x="831321" y="1421281"/>
                  <a:pt x="890271" y="1323747"/>
                  <a:pt x="1034964" y="1191915"/>
                </a:cubicBezTo>
                <a:cubicBezTo>
                  <a:pt x="1257900" y="851081"/>
                  <a:pt x="1628744" y="677449"/>
                  <a:pt x="1703770" y="169413"/>
                </a:cubicBezTo>
                <a:cubicBezTo>
                  <a:pt x="1715024" y="52855"/>
                  <a:pt x="1762452" y="3217"/>
                  <a:pt x="1821636" y="15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3" name="Rounded Rectangle 10">
            <a:extLst>
              <a:ext uri="{FF2B5EF4-FFF2-40B4-BE49-F238E27FC236}">
                <a16:creationId xmlns:a16="http://schemas.microsoft.com/office/drawing/2014/main" id="{B55467B8-5BFB-46FE-82D2-AA896BC192F1}"/>
              </a:ext>
            </a:extLst>
          </p:cNvPr>
          <p:cNvSpPr/>
          <p:nvPr/>
        </p:nvSpPr>
        <p:spPr>
          <a:xfrm>
            <a:off x="8534202" y="2515987"/>
            <a:ext cx="372169" cy="492524"/>
          </a:xfrm>
          <a:custGeom>
            <a:avLst/>
            <a:gdLst/>
            <a:ahLst/>
            <a:cxnLst/>
            <a:rect l="l" t="t" r="r" b="b"/>
            <a:pathLst>
              <a:path w="2448272" h="3240000">
                <a:moveTo>
                  <a:pt x="1358676" y="2676152"/>
                </a:moveTo>
                <a:cubicBezTo>
                  <a:pt x="1327753" y="2676152"/>
                  <a:pt x="1302685" y="2701220"/>
                  <a:pt x="1302685" y="2732143"/>
                </a:cubicBezTo>
                <a:lnTo>
                  <a:pt x="1302685" y="2956101"/>
                </a:lnTo>
                <a:cubicBezTo>
                  <a:pt x="1302685" y="2987024"/>
                  <a:pt x="1327753" y="3012092"/>
                  <a:pt x="1358676" y="3012092"/>
                </a:cubicBezTo>
                <a:lnTo>
                  <a:pt x="1582634" y="3012092"/>
                </a:lnTo>
                <a:cubicBezTo>
                  <a:pt x="1613557" y="3012092"/>
                  <a:pt x="1638625" y="2987024"/>
                  <a:pt x="1638625" y="2956101"/>
                </a:cubicBezTo>
                <a:lnTo>
                  <a:pt x="1638625" y="2732143"/>
                </a:lnTo>
                <a:cubicBezTo>
                  <a:pt x="1638625" y="2701220"/>
                  <a:pt x="1613557" y="2676152"/>
                  <a:pt x="1582634" y="2676152"/>
                </a:cubicBezTo>
                <a:close/>
                <a:moveTo>
                  <a:pt x="837062" y="2676152"/>
                </a:moveTo>
                <a:cubicBezTo>
                  <a:pt x="806139" y="2676152"/>
                  <a:pt x="781071" y="2701220"/>
                  <a:pt x="781071" y="2732143"/>
                </a:cubicBezTo>
                <a:lnTo>
                  <a:pt x="781071" y="2956101"/>
                </a:lnTo>
                <a:cubicBezTo>
                  <a:pt x="781071" y="2987024"/>
                  <a:pt x="806139" y="3012092"/>
                  <a:pt x="837062" y="3012092"/>
                </a:cubicBezTo>
                <a:lnTo>
                  <a:pt x="1061020" y="3012092"/>
                </a:lnTo>
                <a:cubicBezTo>
                  <a:pt x="1091943" y="3012092"/>
                  <a:pt x="1117011" y="2987024"/>
                  <a:pt x="1117011" y="2956101"/>
                </a:cubicBezTo>
                <a:lnTo>
                  <a:pt x="1117011" y="2732143"/>
                </a:lnTo>
                <a:cubicBezTo>
                  <a:pt x="1117011" y="2701220"/>
                  <a:pt x="1091943" y="2676152"/>
                  <a:pt x="1061020" y="2676152"/>
                </a:cubicBezTo>
                <a:close/>
                <a:moveTo>
                  <a:pt x="315448" y="2676152"/>
                </a:moveTo>
                <a:cubicBezTo>
                  <a:pt x="284525" y="2676152"/>
                  <a:pt x="259457" y="2701220"/>
                  <a:pt x="259457" y="2732143"/>
                </a:cubicBezTo>
                <a:lnTo>
                  <a:pt x="259457" y="2956101"/>
                </a:lnTo>
                <a:cubicBezTo>
                  <a:pt x="259457" y="2987024"/>
                  <a:pt x="284525" y="3012092"/>
                  <a:pt x="315448" y="3012092"/>
                </a:cubicBezTo>
                <a:lnTo>
                  <a:pt x="539406" y="3012092"/>
                </a:lnTo>
                <a:cubicBezTo>
                  <a:pt x="570329" y="3012092"/>
                  <a:pt x="595397" y="2987024"/>
                  <a:pt x="595397" y="2956101"/>
                </a:cubicBezTo>
                <a:lnTo>
                  <a:pt x="595397" y="2732143"/>
                </a:lnTo>
                <a:cubicBezTo>
                  <a:pt x="595397" y="2701220"/>
                  <a:pt x="570329" y="2676152"/>
                  <a:pt x="539406" y="2676152"/>
                </a:cubicBezTo>
                <a:close/>
                <a:moveTo>
                  <a:pt x="1880291" y="2179832"/>
                </a:moveTo>
                <a:cubicBezTo>
                  <a:pt x="1849368" y="2179832"/>
                  <a:pt x="1824300" y="2204900"/>
                  <a:pt x="1824300" y="2235823"/>
                </a:cubicBezTo>
                <a:lnTo>
                  <a:pt x="1824300" y="2956101"/>
                </a:lnTo>
                <a:cubicBezTo>
                  <a:pt x="1824300" y="2987024"/>
                  <a:pt x="1849368" y="3012092"/>
                  <a:pt x="1880291" y="3012092"/>
                </a:cubicBezTo>
                <a:lnTo>
                  <a:pt x="2104249" y="3012092"/>
                </a:lnTo>
                <a:cubicBezTo>
                  <a:pt x="2135172" y="3012092"/>
                  <a:pt x="2160240" y="2987024"/>
                  <a:pt x="2160240" y="2956101"/>
                </a:cubicBezTo>
                <a:lnTo>
                  <a:pt x="2160240" y="2235823"/>
                </a:lnTo>
                <a:cubicBezTo>
                  <a:pt x="2160240" y="2204900"/>
                  <a:pt x="2135172" y="2179832"/>
                  <a:pt x="2104249" y="2179832"/>
                </a:cubicBezTo>
                <a:close/>
                <a:moveTo>
                  <a:pt x="1358676" y="2179832"/>
                </a:moveTo>
                <a:cubicBezTo>
                  <a:pt x="1327753" y="2179832"/>
                  <a:pt x="1302685" y="2204900"/>
                  <a:pt x="1302685" y="2235823"/>
                </a:cubicBezTo>
                <a:lnTo>
                  <a:pt x="1302685" y="2459781"/>
                </a:lnTo>
                <a:cubicBezTo>
                  <a:pt x="1302685" y="2490704"/>
                  <a:pt x="1327753" y="2515772"/>
                  <a:pt x="1358676" y="2515772"/>
                </a:cubicBezTo>
                <a:lnTo>
                  <a:pt x="1582634" y="2515772"/>
                </a:lnTo>
                <a:cubicBezTo>
                  <a:pt x="1613557" y="2515772"/>
                  <a:pt x="1638625" y="2490704"/>
                  <a:pt x="1638625" y="2459781"/>
                </a:cubicBezTo>
                <a:lnTo>
                  <a:pt x="1638625" y="2235823"/>
                </a:lnTo>
                <a:cubicBezTo>
                  <a:pt x="1638625" y="2204900"/>
                  <a:pt x="1613557" y="2179832"/>
                  <a:pt x="1582634" y="2179832"/>
                </a:cubicBezTo>
                <a:close/>
                <a:moveTo>
                  <a:pt x="837062" y="2179832"/>
                </a:moveTo>
                <a:cubicBezTo>
                  <a:pt x="806139" y="2179832"/>
                  <a:pt x="781071" y="2204900"/>
                  <a:pt x="781071" y="2235823"/>
                </a:cubicBezTo>
                <a:lnTo>
                  <a:pt x="781071" y="2459781"/>
                </a:lnTo>
                <a:cubicBezTo>
                  <a:pt x="781071" y="2490704"/>
                  <a:pt x="806139" y="2515772"/>
                  <a:pt x="837062" y="2515772"/>
                </a:cubicBezTo>
                <a:lnTo>
                  <a:pt x="1061020" y="2515772"/>
                </a:lnTo>
                <a:cubicBezTo>
                  <a:pt x="1091943" y="2515772"/>
                  <a:pt x="1117011" y="2490704"/>
                  <a:pt x="1117011" y="2459781"/>
                </a:cubicBezTo>
                <a:lnTo>
                  <a:pt x="1117011" y="2235823"/>
                </a:lnTo>
                <a:cubicBezTo>
                  <a:pt x="1117011" y="2204900"/>
                  <a:pt x="1091943" y="2179832"/>
                  <a:pt x="1061020" y="2179832"/>
                </a:cubicBezTo>
                <a:close/>
                <a:moveTo>
                  <a:pt x="315448" y="2179832"/>
                </a:moveTo>
                <a:cubicBezTo>
                  <a:pt x="284525" y="2179832"/>
                  <a:pt x="259457" y="2204900"/>
                  <a:pt x="259457" y="2235823"/>
                </a:cubicBezTo>
                <a:lnTo>
                  <a:pt x="259457" y="2459781"/>
                </a:lnTo>
                <a:cubicBezTo>
                  <a:pt x="259457" y="2490704"/>
                  <a:pt x="284525" y="2515772"/>
                  <a:pt x="315448" y="2515772"/>
                </a:cubicBezTo>
                <a:lnTo>
                  <a:pt x="539406" y="2515772"/>
                </a:lnTo>
                <a:cubicBezTo>
                  <a:pt x="570329" y="2515772"/>
                  <a:pt x="595397" y="2490704"/>
                  <a:pt x="595397" y="2459781"/>
                </a:cubicBezTo>
                <a:lnTo>
                  <a:pt x="595397" y="2235823"/>
                </a:lnTo>
                <a:cubicBezTo>
                  <a:pt x="595397" y="2204900"/>
                  <a:pt x="570329" y="2179832"/>
                  <a:pt x="539406" y="2179832"/>
                </a:cubicBezTo>
                <a:close/>
                <a:moveTo>
                  <a:pt x="1880291" y="1683512"/>
                </a:moveTo>
                <a:cubicBezTo>
                  <a:pt x="1849368" y="1683512"/>
                  <a:pt x="1824300" y="1708580"/>
                  <a:pt x="1824300" y="1739503"/>
                </a:cubicBezTo>
                <a:lnTo>
                  <a:pt x="1824300" y="1963461"/>
                </a:lnTo>
                <a:cubicBezTo>
                  <a:pt x="1824300" y="1994384"/>
                  <a:pt x="1849368" y="2019452"/>
                  <a:pt x="1880291" y="2019452"/>
                </a:cubicBezTo>
                <a:lnTo>
                  <a:pt x="2104249" y="2019452"/>
                </a:lnTo>
                <a:cubicBezTo>
                  <a:pt x="2135172" y="2019452"/>
                  <a:pt x="2160240" y="1994384"/>
                  <a:pt x="2160240" y="1963461"/>
                </a:cubicBezTo>
                <a:lnTo>
                  <a:pt x="2160240" y="1739503"/>
                </a:lnTo>
                <a:cubicBezTo>
                  <a:pt x="2160240" y="1708580"/>
                  <a:pt x="2135172" y="1683512"/>
                  <a:pt x="2104249" y="1683512"/>
                </a:cubicBezTo>
                <a:close/>
                <a:moveTo>
                  <a:pt x="1358676" y="1683512"/>
                </a:moveTo>
                <a:cubicBezTo>
                  <a:pt x="1327753" y="1683512"/>
                  <a:pt x="1302685" y="1708580"/>
                  <a:pt x="1302685" y="1739503"/>
                </a:cubicBezTo>
                <a:lnTo>
                  <a:pt x="1302685" y="1963461"/>
                </a:lnTo>
                <a:cubicBezTo>
                  <a:pt x="1302685" y="1994384"/>
                  <a:pt x="1327753" y="2019452"/>
                  <a:pt x="1358676" y="2019452"/>
                </a:cubicBezTo>
                <a:lnTo>
                  <a:pt x="1582634" y="2019452"/>
                </a:lnTo>
                <a:cubicBezTo>
                  <a:pt x="1613557" y="2019452"/>
                  <a:pt x="1638625" y="1994384"/>
                  <a:pt x="1638625" y="1963461"/>
                </a:cubicBezTo>
                <a:lnTo>
                  <a:pt x="1638625" y="1739503"/>
                </a:lnTo>
                <a:cubicBezTo>
                  <a:pt x="1638625" y="1708580"/>
                  <a:pt x="1613557" y="1683512"/>
                  <a:pt x="1582634" y="1683512"/>
                </a:cubicBezTo>
                <a:close/>
                <a:moveTo>
                  <a:pt x="837062" y="1683512"/>
                </a:moveTo>
                <a:cubicBezTo>
                  <a:pt x="806139" y="1683512"/>
                  <a:pt x="781071" y="1708580"/>
                  <a:pt x="781071" y="1739503"/>
                </a:cubicBezTo>
                <a:lnTo>
                  <a:pt x="781071" y="1963461"/>
                </a:lnTo>
                <a:cubicBezTo>
                  <a:pt x="781071" y="1994384"/>
                  <a:pt x="806139" y="2019452"/>
                  <a:pt x="837062" y="2019452"/>
                </a:cubicBezTo>
                <a:lnTo>
                  <a:pt x="1061020" y="2019452"/>
                </a:lnTo>
                <a:cubicBezTo>
                  <a:pt x="1091943" y="2019452"/>
                  <a:pt x="1117011" y="1994384"/>
                  <a:pt x="1117011" y="1963461"/>
                </a:cubicBezTo>
                <a:lnTo>
                  <a:pt x="1117011" y="1739503"/>
                </a:lnTo>
                <a:cubicBezTo>
                  <a:pt x="1117011" y="1708580"/>
                  <a:pt x="1091943" y="1683512"/>
                  <a:pt x="1061020" y="1683512"/>
                </a:cubicBezTo>
                <a:close/>
                <a:moveTo>
                  <a:pt x="315448" y="1683512"/>
                </a:moveTo>
                <a:cubicBezTo>
                  <a:pt x="284525" y="1683512"/>
                  <a:pt x="259457" y="1708580"/>
                  <a:pt x="259457" y="1739503"/>
                </a:cubicBezTo>
                <a:lnTo>
                  <a:pt x="259457" y="1963461"/>
                </a:lnTo>
                <a:cubicBezTo>
                  <a:pt x="259457" y="1994384"/>
                  <a:pt x="284525" y="2019452"/>
                  <a:pt x="315448" y="2019452"/>
                </a:cubicBezTo>
                <a:lnTo>
                  <a:pt x="539406" y="2019452"/>
                </a:lnTo>
                <a:cubicBezTo>
                  <a:pt x="570329" y="2019452"/>
                  <a:pt x="595397" y="1994384"/>
                  <a:pt x="595397" y="1963461"/>
                </a:cubicBezTo>
                <a:lnTo>
                  <a:pt x="595397" y="1739503"/>
                </a:lnTo>
                <a:cubicBezTo>
                  <a:pt x="595397" y="1708580"/>
                  <a:pt x="570329" y="1683512"/>
                  <a:pt x="539406" y="1683512"/>
                </a:cubicBezTo>
                <a:close/>
                <a:moveTo>
                  <a:pt x="1880291" y="1187192"/>
                </a:moveTo>
                <a:cubicBezTo>
                  <a:pt x="1849368" y="1187192"/>
                  <a:pt x="1824300" y="1212260"/>
                  <a:pt x="1824300" y="1243183"/>
                </a:cubicBezTo>
                <a:lnTo>
                  <a:pt x="1824300" y="1467141"/>
                </a:lnTo>
                <a:cubicBezTo>
                  <a:pt x="1824300" y="1498064"/>
                  <a:pt x="1849368" y="1523132"/>
                  <a:pt x="1880291" y="1523132"/>
                </a:cubicBezTo>
                <a:lnTo>
                  <a:pt x="2104249" y="1523132"/>
                </a:lnTo>
                <a:cubicBezTo>
                  <a:pt x="2135172" y="1523132"/>
                  <a:pt x="2160240" y="1498064"/>
                  <a:pt x="2160240" y="1467141"/>
                </a:cubicBezTo>
                <a:lnTo>
                  <a:pt x="2160240" y="1243183"/>
                </a:lnTo>
                <a:cubicBezTo>
                  <a:pt x="2160240" y="1212260"/>
                  <a:pt x="2135172" y="1187192"/>
                  <a:pt x="2104249" y="1187192"/>
                </a:cubicBezTo>
                <a:close/>
                <a:moveTo>
                  <a:pt x="1358676" y="1187192"/>
                </a:moveTo>
                <a:cubicBezTo>
                  <a:pt x="1327753" y="1187192"/>
                  <a:pt x="1302685" y="1212260"/>
                  <a:pt x="1302685" y="1243183"/>
                </a:cubicBezTo>
                <a:lnTo>
                  <a:pt x="1302685" y="1467141"/>
                </a:lnTo>
                <a:cubicBezTo>
                  <a:pt x="1302685" y="1498064"/>
                  <a:pt x="1327753" y="1523132"/>
                  <a:pt x="1358676" y="1523132"/>
                </a:cubicBezTo>
                <a:lnTo>
                  <a:pt x="1582634" y="1523132"/>
                </a:lnTo>
                <a:cubicBezTo>
                  <a:pt x="1613557" y="1523132"/>
                  <a:pt x="1638625" y="1498064"/>
                  <a:pt x="1638625" y="1467141"/>
                </a:cubicBezTo>
                <a:lnTo>
                  <a:pt x="1638625" y="1243183"/>
                </a:lnTo>
                <a:cubicBezTo>
                  <a:pt x="1638625" y="1212260"/>
                  <a:pt x="1613557" y="1187192"/>
                  <a:pt x="1582634" y="1187192"/>
                </a:cubicBezTo>
                <a:close/>
                <a:moveTo>
                  <a:pt x="837062" y="1187192"/>
                </a:moveTo>
                <a:cubicBezTo>
                  <a:pt x="806139" y="1187192"/>
                  <a:pt x="781071" y="1212260"/>
                  <a:pt x="781071" y="1243183"/>
                </a:cubicBezTo>
                <a:lnTo>
                  <a:pt x="781071" y="1467141"/>
                </a:lnTo>
                <a:cubicBezTo>
                  <a:pt x="781071" y="1498064"/>
                  <a:pt x="806139" y="1523132"/>
                  <a:pt x="837062" y="1523132"/>
                </a:cubicBezTo>
                <a:lnTo>
                  <a:pt x="1061020" y="1523132"/>
                </a:lnTo>
                <a:cubicBezTo>
                  <a:pt x="1091943" y="1523132"/>
                  <a:pt x="1117011" y="1498064"/>
                  <a:pt x="1117011" y="1467141"/>
                </a:cubicBezTo>
                <a:lnTo>
                  <a:pt x="1117011" y="1243183"/>
                </a:lnTo>
                <a:cubicBezTo>
                  <a:pt x="1117011" y="1212260"/>
                  <a:pt x="1091943" y="1187192"/>
                  <a:pt x="1061020" y="1187192"/>
                </a:cubicBezTo>
                <a:close/>
                <a:moveTo>
                  <a:pt x="315448" y="1187192"/>
                </a:moveTo>
                <a:cubicBezTo>
                  <a:pt x="284525" y="1187192"/>
                  <a:pt x="259457" y="1212260"/>
                  <a:pt x="259457" y="1243183"/>
                </a:cubicBezTo>
                <a:lnTo>
                  <a:pt x="259457" y="1467141"/>
                </a:lnTo>
                <a:cubicBezTo>
                  <a:pt x="259457" y="1498064"/>
                  <a:pt x="284525" y="1523132"/>
                  <a:pt x="315448" y="1523132"/>
                </a:cubicBezTo>
                <a:lnTo>
                  <a:pt x="539406" y="1523132"/>
                </a:lnTo>
                <a:cubicBezTo>
                  <a:pt x="570329" y="1523132"/>
                  <a:pt x="595397" y="1498064"/>
                  <a:pt x="595397" y="1467141"/>
                </a:cubicBezTo>
                <a:lnTo>
                  <a:pt x="595397" y="1243183"/>
                </a:lnTo>
                <a:cubicBezTo>
                  <a:pt x="595397" y="1212260"/>
                  <a:pt x="570329" y="1187192"/>
                  <a:pt x="539406" y="1187192"/>
                </a:cubicBezTo>
                <a:close/>
                <a:moveTo>
                  <a:pt x="348041" y="163575"/>
                </a:moveTo>
                <a:cubicBezTo>
                  <a:pt x="275130" y="163575"/>
                  <a:pt x="216024" y="222681"/>
                  <a:pt x="216024" y="295592"/>
                </a:cubicBezTo>
                <a:lnTo>
                  <a:pt x="216024" y="823646"/>
                </a:lnTo>
                <a:cubicBezTo>
                  <a:pt x="216024" y="896557"/>
                  <a:pt x="275130" y="955663"/>
                  <a:pt x="348041" y="955663"/>
                </a:cubicBezTo>
                <a:lnTo>
                  <a:pt x="2100231" y="955663"/>
                </a:lnTo>
                <a:cubicBezTo>
                  <a:pt x="2173142" y="955663"/>
                  <a:pt x="2232248" y="896557"/>
                  <a:pt x="2232248" y="823646"/>
                </a:cubicBezTo>
                <a:lnTo>
                  <a:pt x="2232248" y="295592"/>
                </a:lnTo>
                <a:cubicBezTo>
                  <a:pt x="2232248" y="222681"/>
                  <a:pt x="2173142" y="163575"/>
                  <a:pt x="2100231" y="163575"/>
                </a:cubicBezTo>
                <a:close/>
                <a:moveTo>
                  <a:pt x="265172" y="0"/>
                </a:moveTo>
                <a:lnTo>
                  <a:pt x="2183100" y="0"/>
                </a:lnTo>
                <a:cubicBezTo>
                  <a:pt x="2329550" y="0"/>
                  <a:pt x="2448272" y="118722"/>
                  <a:pt x="2448272" y="265172"/>
                </a:cubicBezTo>
                <a:lnTo>
                  <a:pt x="2448272" y="2974828"/>
                </a:lnTo>
                <a:cubicBezTo>
                  <a:pt x="2448272" y="3121278"/>
                  <a:pt x="2329550" y="3240000"/>
                  <a:pt x="2183100" y="3240000"/>
                </a:cubicBezTo>
                <a:lnTo>
                  <a:pt x="265172" y="3240000"/>
                </a:lnTo>
                <a:cubicBezTo>
                  <a:pt x="118722" y="3240000"/>
                  <a:pt x="0" y="3121278"/>
                  <a:pt x="0" y="2974828"/>
                </a:cubicBezTo>
                <a:lnTo>
                  <a:pt x="0" y="265172"/>
                </a:lnTo>
                <a:cubicBezTo>
                  <a:pt x="0" y="118722"/>
                  <a:pt x="118722" y="0"/>
                  <a:pt x="265172"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4" name="Rounded Rectangle 32">
            <a:extLst>
              <a:ext uri="{FF2B5EF4-FFF2-40B4-BE49-F238E27FC236}">
                <a16:creationId xmlns:a16="http://schemas.microsoft.com/office/drawing/2014/main" id="{A7C45BCB-0B8E-4E0E-842A-DD554B68B1C0}"/>
              </a:ext>
            </a:extLst>
          </p:cNvPr>
          <p:cNvSpPr/>
          <p:nvPr/>
        </p:nvSpPr>
        <p:spPr>
          <a:xfrm>
            <a:off x="10179594" y="3623455"/>
            <a:ext cx="491492" cy="491492"/>
          </a:xfrm>
          <a:custGeom>
            <a:avLst/>
            <a:gdLst/>
            <a:ahLst/>
            <a:cxnLst/>
            <a:rect l="l" t="t" r="r" b="b"/>
            <a:pathLst>
              <a:path w="3240000" h="3240000">
                <a:moveTo>
                  <a:pt x="2019696" y="2510955"/>
                </a:moveTo>
                <a:lnTo>
                  <a:pt x="2019696" y="2797359"/>
                </a:lnTo>
                <a:lnTo>
                  <a:pt x="2914589" y="2797359"/>
                </a:lnTo>
                <a:lnTo>
                  <a:pt x="2914589" y="2510955"/>
                </a:lnTo>
                <a:close/>
                <a:moveTo>
                  <a:pt x="2019696" y="2081348"/>
                </a:moveTo>
                <a:lnTo>
                  <a:pt x="2019696" y="2367752"/>
                </a:lnTo>
                <a:lnTo>
                  <a:pt x="2914589" y="2367752"/>
                </a:lnTo>
                <a:lnTo>
                  <a:pt x="2914589" y="2081348"/>
                </a:lnTo>
                <a:close/>
                <a:moveTo>
                  <a:pt x="580710" y="2021703"/>
                </a:moveTo>
                <a:lnTo>
                  <a:pt x="378191" y="2224222"/>
                </a:lnTo>
                <a:lnTo>
                  <a:pt x="593323" y="2439354"/>
                </a:lnTo>
                <a:lnTo>
                  <a:pt x="378191" y="2654485"/>
                </a:lnTo>
                <a:lnTo>
                  <a:pt x="580710" y="2857004"/>
                </a:lnTo>
                <a:lnTo>
                  <a:pt x="795842" y="2641872"/>
                </a:lnTo>
                <a:lnTo>
                  <a:pt x="1010973" y="2857004"/>
                </a:lnTo>
                <a:lnTo>
                  <a:pt x="1213492" y="2654485"/>
                </a:lnTo>
                <a:lnTo>
                  <a:pt x="998360" y="2439354"/>
                </a:lnTo>
                <a:lnTo>
                  <a:pt x="1213492" y="2224222"/>
                </a:lnTo>
                <a:lnTo>
                  <a:pt x="1010973" y="2021703"/>
                </a:lnTo>
                <a:lnTo>
                  <a:pt x="795842" y="2236835"/>
                </a:lnTo>
                <a:close/>
                <a:moveTo>
                  <a:pt x="1656000" y="1656001"/>
                </a:moveTo>
                <a:lnTo>
                  <a:pt x="3240000" y="1656001"/>
                </a:lnTo>
                <a:lnTo>
                  <a:pt x="3240000" y="2699989"/>
                </a:lnTo>
                <a:cubicBezTo>
                  <a:pt x="3240000" y="2998229"/>
                  <a:pt x="2998229" y="3240000"/>
                  <a:pt x="2699989" y="3240000"/>
                </a:cubicBezTo>
                <a:lnTo>
                  <a:pt x="1656000" y="3240000"/>
                </a:lnTo>
                <a:close/>
                <a:moveTo>
                  <a:pt x="0" y="1656001"/>
                </a:moveTo>
                <a:lnTo>
                  <a:pt x="1584000" y="1656001"/>
                </a:lnTo>
                <a:lnTo>
                  <a:pt x="1584000" y="3240000"/>
                </a:lnTo>
                <a:lnTo>
                  <a:pt x="540011" y="3240000"/>
                </a:lnTo>
                <a:cubicBezTo>
                  <a:pt x="241771" y="3240000"/>
                  <a:pt x="0" y="2998229"/>
                  <a:pt x="0" y="2699989"/>
                </a:cubicBezTo>
                <a:close/>
                <a:moveTo>
                  <a:pt x="2467143" y="957859"/>
                </a:moveTo>
                <a:cubicBezTo>
                  <a:pt x="2388055" y="957859"/>
                  <a:pt x="2323941" y="1021973"/>
                  <a:pt x="2323941" y="1101061"/>
                </a:cubicBezTo>
                <a:cubicBezTo>
                  <a:pt x="2323941" y="1180149"/>
                  <a:pt x="2388055" y="1244263"/>
                  <a:pt x="2467143" y="1244263"/>
                </a:cubicBezTo>
                <a:cubicBezTo>
                  <a:pt x="2546231" y="1244263"/>
                  <a:pt x="2610345" y="1180149"/>
                  <a:pt x="2610345" y="1101061"/>
                </a:cubicBezTo>
                <a:cubicBezTo>
                  <a:pt x="2610345" y="1021973"/>
                  <a:pt x="2546231" y="957859"/>
                  <a:pt x="2467143" y="957859"/>
                </a:cubicBezTo>
                <a:close/>
                <a:moveTo>
                  <a:pt x="2019696" y="635775"/>
                </a:moveTo>
                <a:lnTo>
                  <a:pt x="2019696" y="922180"/>
                </a:lnTo>
                <a:lnTo>
                  <a:pt x="2914589" y="922180"/>
                </a:lnTo>
                <a:lnTo>
                  <a:pt x="2914589" y="635775"/>
                </a:lnTo>
                <a:close/>
                <a:moveTo>
                  <a:pt x="652639" y="331531"/>
                </a:moveTo>
                <a:lnTo>
                  <a:pt x="652639" y="635775"/>
                </a:lnTo>
                <a:lnTo>
                  <a:pt x="348395" y="635775"/>
                </a:lnTo>
                <a:lnTo>
                  <a:pt x="348395" y="922180"/>
                </a:lnTo>
                <a:lnTo>
                  <a:pt x="652639" y="922180"/>
                </a:lnTo>
                <a:lnTo>
                  <a:pt x="652639" y="1226424"/>
                </a:lnTo>
                <a:lnTo>
                  <a:pt x="939044" y="1226424"/>
                </a:lnTo>
                <a:lnTo>
                  <a:pt x="939044" y="922180"/>
                </a:lnTo>
                <a:lnTo>
                  <a:pt x="1243288" y="922180"/>
                </a:lnTo>
                <a:lnTo>
                  <a:pt x="1243288" y="635775"/>
                </a:lnTo>
                <a:lnTo>
                  <a:pt x="939044" y="635775"/>
                </a:lnTo>
                <a:lnTo>
                  <a:pt x="939044" y="331531"/>
                </a:lnTo>
                <a:close/>
                <a:moveTo>
                  <a:pt x="2467143" y="313692"/>
                </a:moveTo>
                <a:cubicBezTo>
                  <a:pt x="2388055" y="313692"/>
                  <a:pt x="2323941" y="377806"/>
                  <a:pt x="2323941" y="456894"/>
                </a:cubicBezTo>
                <a:cubicBezTo>
                  <a:pt x="2323941" y="535982"/>
                  <a:pt x="2388055" y="600096"/>
                  <a:pt x="2467143" y="600096"/>
                </a:cubicBezTo>
                <a:cubicBezTo>
                  <a:pt x="2546231" y="600096"/>
                  <a:pt x="2610345" y="535982"/>
                  <a:pt x="2610345" y="456894"/>
                </a:cubicBezTo>
                <a:cubicBezTo>
                  <a:pt x="2610345" y="377806"/>
                  <a:pt x="2546231" y="313692"/>
                  <a:pt x="2467143" y="313692"/>
                </a:cubicBezTo>
                <a:close/>
                <a:moveTo>
                  <a:pt x="540011" y="0"/>
                </a:moveTo>
                <a:lnTo>
                  <a:pt x="2699989" y="0"/>
                </a:lnTo>
                <a:cubicBezTo>
                  <a:pt x="2998229" y="0"/>
                  <a:pt x="3240000" y="241771"/>
                  <a:pt x="3240000" y="540011"/>
                </a:cubicBezTo>
                <a:lnTo>
                  <a:pt x="3240000" y="1584001"/>
                </a:lnTo>
                <a:lnTo>
                  <a:pt x="1656000" y="1584001"/>
                </a:lnTo>
                <a:lnTo>
                  <a:pt x="1656000" y="1"/>
                </a:lnTo>
                <a:lnTo>
                  <a:pt x="1584000" y="1"/>
                </a:lnTo>
                <a:lnTo>
                  <a:pt x="1584000" y="1584001"/>
                </a:lnTo>
                <a:lnTo>
                  <a:pt x="0" y="1584001"/>
                </a:lnTo>
                <a:lnTo>
                  <a:pt x="0" y="540011"/>
                </a:lnTo>
                <a:cubicBezTo>
                  <a:pt x="0" y="241771"/>
                  <a:pt x="241771" y="0"/>
                  <a:pt x="54001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5" name="Trapezoid 13">
            <a:extLst>
              <a:ext uri="{FF2B5EF4-FFF2-40B4-BE49-F238E27FC236}">
                <a16:creationId xmlns:a16="http://schemas.microsoft.com/office/drawing/2014/main" id="{EAB635DE-58EF-4585-A0F5-0790A1957A5B}"/>
              </a:ext>
            </a:extLst>
          </p:cNvPr>
          <p:cNvSpPr/>
          <p:nvPr/>
        </p:nvSpPr>
        <p:spPr>
          <a:xfrm>
            <a:off x="5324216" y="2538243"/>
            <a:ext cx="529844" cy="448015"/>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6" name="Rounded Rectangle 7">
            <a:extLst>
              <a:ext uri="{FF2B5EF4-FFF2-40B4-BE49-F238E27FC236}">
                <a16:creationId xmlns:a16="http://schemas.microsoft.com/office/drawing/2014/main" id="{890A206E-8EB0-46CB-87E5-BB62DA827BE4}"/>
              </a:ext>
            </a:extLst>
          </p:cNvPr>
          <p:cNvSpPr/>
          <p:nvPr/>
        </p:nvSpPr>
        <p:spPr>
          <a:xfrm>
            <a:off x="7858216" y="2527504"/>
            <a:ext cx="271294" cy="469495"/>
          </a:xfrm>
          <a:custGeom>
            <a:avLst/>
            <a:gdLst/>
            <a:ahLst/>
            <a:cxnLst/>
            <a:rect l="l" t="t" r="r" b="b"/>
            <a:pathLst>
              <a:path w="1872208" h="3240000">
                <a:moveTo>
                  <a:pt x="936104" y="2852499"/>
                </a:moveTo>
                <a:cubicBezTo>
                  <a:pt x="861605" y="2852499"/>
                  <a:pt x="801211" y="2912893"/>
                  <a:pt x="801211" y="2987392"/>
                </a:cubicBezTo>
                <a:cubicBezTo>
                  <a:pt x="801211" y="3061891"/>
                  <a:pt x="861605" y="3122285"/>
                  <a:pt x="936104" y="3122285"/>
                </a:cubicBezTo>
                <a:cubicBezTo>
                  <a:pt x="1010603" y="3122285"/>
                  <a:pt x="1070997" y="3061891"/>
                  <a:pt x="1070997" y="2987392"/>
                </a:cubicBezTo>
                <a:cubicBezTo>
                  <a:pt x="1070997" y="2912893"/>
                  <a:pt x="1010603" y="2852499"/>
                  <a:pt x="936104" y="2852499"/>
                </a:cubicBezTo>
                <a:close/>
                <a:moveTo>
                  <a:pt x="144016" y="323096"/>
                </a:moveTo>
                <a:lnTo>
                  <a:pt x="144016" y="2699360"/>
                </a:lnTo>
                <a:lnTo>
                  <a:pt x="1728192" y="2699360"/>
                </a:lnTo>
                <a:lnTo>
                  <a:pt x="1728192" y="323096"/>
                </a:lnTo>
                <a:close/>
                <a:moveTo>
                  <a:pt x="720104" y="107072"/>
                </a:moveTo>
                <a:cubicBezTo>
                  <a:pt x="690281" y="107072"/>
                  <a:pt x="666104" y="131249"/>
                  <a:pt x="666104" y="161072"/>
                </a:cubicBezTo>
                <a:cubicBezTo>
                  <a:pt x="666104" y="190895"/>
                  <a:pt x="690281" y="215072"/>
                  <a:pt x="720104" y="215072"/>
                </a:cubicBezTo>
                <a:lnTo>
                  <a:pt x="1152104" y="215072"/>
                </a:lnTo>
                <a:cubicBezTo>
                  <a:pt x="1181927" y="215072"/>
                  <a:pt x="1206104" y="190895"/>
                  <a:pt x="1206104" y="161072"/>
                </a:cubicBezTo>
                <a:cubicBezTo>
                  <a:pt x="1206104" y="131249"/>
                  <a:pt x="1181927" y="107072"/>
                  <a:pt x="1152104" y="107072"/>
                </a:cubicBezTo>
                <a:close/>
                <a:moveTo>
                  <a:pt x="312041" y="0"/>
                </a:moveTo>
                <a:lnTo>
                  <a:pt x="1560167" y="0"/>
                </a:lnTo>
                <a:cubicBezTo>
                  <a:pt x="1732502" y="0"/>
                  <a:pt x="1872208" y="139706"/>
                  <a:pt x="1872208" y="312041"/>
                </a:cubicBezTo>
                <a:lnTo>
                  <a:pt x="1872208" y="2927959"/>
                </a:lnTo>
                <a:cubicBezTo>
                  <a:pt x="1872208" y="3100294"/>
                  <a:pt x="1732502" y="3240000"/>
                  <a:pt x="1560167" y="3240000"/>
                </a:cubicBezTo>
                <a:lnTo>
                  <a:pt x="312041" y="3240000"/>
                </a:lnTo>
                <a:cubicBezTo>
                  <a:pt x="139706" y="3240000"/>
                  <a:pt x="0" y="3100294"/>
                  <a:pt x="0" y="2927959"/>
                </a:cubicBezTo>
                <a:lnTo>
                  <a:pt x="0" y="312041"/>
                </a:lnTo>
                <a:cubicBezTo>
                  <a:pt x="0" y="139706"/>
                  <a:pt x="139706" y="0"/>
                  <a:pt x="312041"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7" name="Rectangle 18">
            <a:extLst>
              <a:ext uri="{FF2B5EF4-FFF2-40B4-BE49-F238E27FC236}">
                <a16:creationId xmlns:a16="http://schemas.microsoft.com/office/drawing/2014/main" id="{D8BFBE69-EC90-491A-A905-789398F4B3A8}"/>
              </a:ext>
            </a:extLst>
          </p:cNvPr>
          <p:cNvSpPr/>
          <p:nvPr/>
        </p:nvSpPr>
        <p:spPr>
          <a:xfrm>
            <a:off x="6258752" y="2567175"/>
            <a:ext cx="491054" cy="390153"/>
          </a:xfrm>
          <a:custGeom>
            <a:avLst/>
            <a:gdLst/>
            <a:ahLst/>
            <a:cxnLst/>
            <a:rect l="l" t="t" r="r" b="b"/>
            <a:pathLst>
              <a:path w="3240000" h="2574247">
                <a:moveTo>
                  <a:pt x="2393400" y="1814089"/>
                </a:moveTo>
                <a:cubicBezTo>
                  <a:pt x="2363577" y="1814089"/>
                  <a:pt x="2339400" y="1838266"/>
                  <a:pt x="2339400" y="1868089"/>
                </a:cubicBezTo>
                <a:cubicBezTo>
                  <a:pt x="2339400" y="1897912"/>
                  <a:pt x="2363577" y="1922089"/>
                  <a:pt x="2393400" y="1922089"/>
                </a:cubicBezTo>
                <a:lnTo>
                  <a:pt x="2573400" y="1922089"/>
                </a:lnTo>
                <a:cubicBezTo>
                  <a:pt x="2603223" y="1922089"/>
                  <a:pt x="2627400" y="1897912"/>
                  <a:pt x="2627400" y="1868089"/>
                </a:cubicBezTo>
                <a:cubicBezTo>
                  <a:pt x="2627400" y="1838266"/>
                  <a:pt x="2603223" y="1814089"/>
                  <a:pt x="2573400" y="1814089"/>
                </a:cubicBezTo>
                <a:close/>
                <a:moveTo>
                  <a:pt x="173344" y="1814089"/>
                </a:moveTo>
                <a:cubicBezTo>
                  <a:pt x="143521" y="1814089"/>
                  <a:pt x="119344" y="1838266"/>
                  <a:pt x="119344" y="1868089"/>
                </a:cubicBezTo>
                <a:cubicBezTo>
                  <a:pt x="119344" y="1897912"/>
                  <a:pt x="143521" y="1922089"/>
                  <a:pt x="173344" y="1922089"/>
                </a:cubicBezTo>
                <a:lnTo>
                  <a:pt x="353344" y="1922089"/>
                </a:lnTo>
                <a:cubicBezTo>
                  <a:pt x="383167" y="1922089"/>
                  <a:pt x="407344" y="1897912"/>
                  <a:pt x="407344" y="1868089"/>
                </a:cubicBezTo>
                <a:cubicBezTo>
                  <a:pt x="407344" y="1838266"/>
                  <a:pt x="383167" y="1814089"/>
                  <a:pt x="353344" y="1814089"/>
                </a:cubicBezTo>
                <a:close/>
                <a:moveTo>
                  <a:pt x="2933496" y="1796081"/>
                </a:moveTo>
                <a:cubicBezTo>
                  <a:pt x="2893727" y="1796081"/>
                  <a:pt x="2861488" y="1828320"/>
                  <a:pt x="2861488" y="1868089"/>
                </a:cubicBezTo>
                <a:cubicBezTo>
                  <a:pt x="2861488" y="1907858"/>
                  <a:pt x="2893727" y="1940097"/>
                  <a:pt x="2933496" y="1940097"/>
                </a:cubicBezTo>
                <a:cubicBezTo>
                  <a:pt x="2973265" y="1940097"/>
                  <a:pt x="3005504" y="1907858"/>
                  <a:pt x="3005504" y="1868089"/>
                </a:cubicBezTo>
                <a:cubicBezTo>
                  <a:pt x="3005504" y="1828320"/>
                  <a:pt x="2973265" y="1796081"/>
                  <a:pt x="2933496" y="1796081"/>
                </a:cubicBezTo>
                <a:close/>
                <a:moveTo>
                  <a:pt x="119344" y="122856"/>
                </a:moveTo>
                <a:lnTo>
                  <a:pt x="119344" y="1728192"/>
                </a:lnTo>
                <a:lnTo>
                  <a:pt x="3120656" y="1728192"/>
                </a:lnTo>
                <a:lnTo>
                  <a:pt x="3120656" y="122856"/>
                </a:lnTo>
                <a:close/>
                <a:moveTo>
                  <a:pt x="0" y="0"/>
                </a:moveTo>
                <a:lnTo>
                  <a:pt x="3240000" y="0"/>
                </a:lnTo>
                <a:lnTo>
                  <a:pt x="3240000" y="2016224"/>
                </a:lnTo>
                <a:lnTo>
                  <a:pt x="1812079" y="2016224"/>
                </a:lnTo>
                <a:lnTo>
                  <a:pt x="1857107" y="2320159"/>
                </a:lnTo>
                <a:lnTo>
                  <a:pt x="2357140" y="2320159"/>
                </a:lnTo>
                <a:cubicBezTo>
                  <a:pt x="2427304" y="2320159"/>
                  <a:pt x="2484184" y="2377039"/>
                  <a:pt x="2484184" y="2447203"/>
                </a:cubicBezTo>
                <a:lnTo>
                  <a:pt x="2484184" y="2574247"/>
                </a:lnTo>
                <a:lnTo>
                  <a:pt x="755992" y="2574247"/>
                </a:lnTo>
                <a:lnTo>
                  <a:pt x="755992" y="2447203"/>
                </a:lnTo>
                <a:cubicBezTo>
                  <a:pt x="755992" y="2377039"/>
                  <a:pt x="812872" y="2320159"/>
                  <a:pt x="883036" y="2320159"/>
                </a:cubicBezTo>
                <a:lnTo>
                  <a:pt x="1382894" y="2320159"/>
                </a:lnTo>
                <a:lnTo>
                  <a:pt x="1427922" y="2016224"/>
                </a:lnTo>
                <a:lnTo>
                  <a:pt x="0" y="2016224"/>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8" name="Rounded Rectangle 25">
            <a:extLst>
              <a:ext uri="{FF2B5EF4-FFF2-40B4-BE49-F238E27FC236}">
                <a16:creationId xmlns:a16="http://schemas.microsoft.com/office/drawing/2014/main" id="{4572E89B-D1A8-4A73-807F-C57BE0137D47}"/>
              </a:ext>
            </a:extLst>
          </p:cNvPr>
          <p:cNvSpPr/>
          <p:nvPr/>
        </p:nvSpPr>
        <p:spPr>
          <a:xfrm>
            <a:off x="7154498" y="2552022"/>
            <a:ext cx="299026" cy="420457"/>
          </a:xfrm>
          <a:custGeom>
            <a:avLst/>
            <a:gdLst/>
            <a:ahLst/>
            <a:cxnLst/>
            <a:rect l="l" t="t" r="r" b="b"/>
            <a:pathLst>
              <a:path w="2304256" h="3240000">
                <a:moveTo>
                  <a:pt x="954128" y="3024336"/>
                </a:moveTo>
                <a:cubicBezTo>
                  <a:pt x="924305" y="3024336"/>
                  <a:pt x="900128" y="3048513"/>
                  <a:pt x="900128" y="3078336"/>
                </a:cubicBezTo>
                <a:cubicBezTo>
                  <a:pt x="900128" y="3108159"/>
                  <a:pt x="924305" y="3132336"/>
                  <a:pt x="954128" y="3132336"/>
                </a:cubicBezTo>
                <a:lnTo>
                  <a:pt x="1350128" y="3132336"/>
                </a:lnTo>
                <a:cubicBezTo>
                  <a:pt x="1379951" y="3132336"/>
                  <a:pt x="1404128" y="3108159"/>
                  <a:pt x="1404128" y="3078336"/>
                </a:cubicBezTo>
                <a:cubicBezTo>
                  <a:pt x="1404128" y="3048513"/>
                  <a:pt x="1379951" y="3024336"/>
                  <a:pt x="1350128" y="3024336"/>
                </a:cubicBezTo>
                <a:close/>
                <a:moveTo>
                  <a:pt x="131531" y="224650"/>
                </a:moveTo>
                <a:lnTo>
                  <a:pt x="131531" y="2888946"/>
                </a:lnTo>
                <a:lnTo>
                  <a:pt x="2172725" y="2888946"/>
                </a:lnTo>
                <a:lnTo>
                  <a:pt x="2172725" y="224650"/>
                </a:lnTo>
                <a:close/>
                <a:moveTo>
                  <a:pt x="936128" y="73520"/>
                </a:moveTo>
                <a:cubicBezTo>
                  <a:pt x="916246" y="73520"/>
                  <a:pt x="900128" y="89638"/>
                  <a:pt x="900128" y="109520"/>
                </a:cubicBezTo>
                <a:cubicBezTo>
                  <a:pt x="900128" y="129402"/>
                  <a:pt x="916246" y="145520"/>
                  <a:pt x="936128" y="145520"/>
                </a:cubicBezTo>
                <a:lnTo>
                  <a:pt x="1368128" y="145520"/>
                </a:lnTo>
                <a:cubicBezTo>
                  <a:pt x="1388010" y="145520"/>
                  <a:pt x="1404128" y="129402"/>
                  <a:pt x="1404128" y="109520"/>
                </a:cubicBezTo>
                <a:cubicBezTo>
                  <a:pt x="1404128" y="89638"/>
                  <a:pt x="1388010" y="73520"/>
                  <a:pt x="1368128" y="73520"/>
                </a:cubicBezTo>
                <a:close/>
                <a:moveTo>
                  <a:pt x="155330" y="0"/>
                </a:moveTo>
                <a:lnTo>
                  <a:pt x="2148926" y="0"/>
                </a:lnTo>
                <a:cubicBezTo>
                  <a:pt x="2234712" y="0"/>
                  <a:pt x="2304256" y="69544"/>
                  <a:pt x="2304256" y="155330"/>
                </a:cubicBezTo>
                <a:lnTo>
                  <a:pt x="2304256" y="3084670"/>
                </a:lnTo>
                <a:cubicBezTo>
                  <a:pt x="2304256" y="3170456"/>
                  <a:pt x="2234712" y="3240000"/>
                  <a:pt x="2148926" y="3240000"/>
                </a:cubicBezTo>
                <a:lnTo>
                  <a:pt x="155330" y="3240000"/>
                </a:lnTo>
                <a:cubicBezTo>
                  <a:pt x="69544" y="3240000"/>
                  <a:pt x="0" y="3170456"/>
                  <a:pt x="0" y="3084670"/>
                </a:cubicBezTo>
                <a:lnTo>
                  <a:pt x="0" y="155330"/>
                </a:lnTo>
                <a:cubicBezTo>
                  <a:pt x="0" y="69544"/>
                  <a:pt x="69544" y="0"/>
                  <a:pt x="15533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9" name="Chord 14">
            <a:extLst>
              <a:ext uri="{FF2B5EF4-FFF2-40B4-BE49-F238E27FC236}">
                <a16:creationId xmlns:a16="http://schemas.microsoft.com/office/drawing/2014/main" id="{55CB0732-5078-415F-A13A-7992B69C1679}"/>
              </a:ext>
            </a:extLst>
          </p:cNvPr>
          <p:cNvSpPr/>
          <p:nvPr/>
        </p:nvSpPr>
        <p:spPr>
          <a:xfrm>
            <a:off x="5919945" y="5535338"/>
            <a:ext cx="512639" cy="646909"/>
          </a:xfrm>
          <a:custGeom>
            <a:avLst/>
            <a:gdLst/>
            <a:ahLst/>
            <a:cxnLst/>
            <a:rect l="l" t="t" r="r" b="b"/>
            <a:pathLst>
              <a:path w="2120980" h="2676504">
                <a:moveTo>
                  <a:pt x="824057" y="2198115"/>
                </a:moveTo>
                <a:lnTo>
                  <a:pt x="824057" y="2229022"/>
                </a:lnTo>
                <a:lnTo>
                  <a:pt x="751177" y="2229022"/>
                </a:lnTo>
                <a:lnTo>
                  <a:pt x="751177" y="2510330"/>
                </a:lnTo>
                <a:lnTo>
                  <a:pt x="824057" y="2510330"/>
                </a:lnTo>
                <a:lnTo>
                  <a:pt x="824057" y="2541237"/>
                </a:lnTo>
                <a:lnTo>
                  <a:pt x="1298129" y="2541237"/>
                </a:lnTo>
                <a:lnTo>
                  <a:pt x="1298129" y="2510330"/>
                </a:lnTo>
                <a:lnTo>
                  <a:pt x="1371008" y="2510330"/>
                </a:lnTo>
                <a:lnTo>
                  <a:pt x="1371008" y="2229022"/>
                </a:lnTo>
                <a:lnTo>
                  <a:pt x="1298129" y="2229022"/>
                </a:lnTo>
                <a:lnTo>
                  <a:pt x="1298129" y="2198115"/>
                </a:lnTo>
                <a:close/>
                <a:moveTo>
                  <a:pt x="1933495" y="134375"/>
                </a:moveTo>
                <a:cubicBezTo>
                  <a:pt x="1872496" y="128267"/>
                  <a:pt x="1778964" y="206162"/>
                  <a:pt x="1655092" y="316398"/>
                </a:cubicBezTo>
                <a:lnTo>
                  <a:pt x="1655092" y="762581"/>
                </a:lnTo>
                <a:lnTo>
                  <a:pt x="1651862" y="762581"/>
                </a:lnTo>
                <a:cubicBezTo>
                  <a:pt x="1647824" y="843406"/>
                  <a:pt x="1633793" y="920606"/>
                  <a:pt x="1611266" y="992211"/>
                </a:cubicBezTo>
                <a:cubicBezTo>
                  <a:pt x="1739269" y="1047184"/>
                  <a:pt x="1828260" y="986425"/>
                  <a:pt x="1895778" y="900656"/>
                </a:cubicBezTo>
                <a:cubicBezTo>
                  <a:pt x="1964561" y="813279"/>
                  <a:pt x="2016746" y="624382"/>
                  <a:pt x="2016490" y="465292"/>
                </a:cubicBezTo>
                <a:cubicBezTo>
                  <a:pt x="2023696" y="232949"/>
                  <a:pt x="1995287" y="140561"/>
                  <a:pt x="1933495" y="134375"/>
                </a:cubicBezTo>
                <a:close/>
                <a:moveTo>
                  <a:pt x="187485" y="134375"/>
                </a:moveTo>
                <a:cubicBezTo>
                  <a:pt x="125693" y="140561"/>
                  <a:pt x="97284" y="232949"/>
                  <a:pt x="104490" y="465292"/>
                </a:cubicBezTo>
                <a:cubicBezTo>
                  <a:pt x="104234" y="624382"/>
                  <a:pt x="156419" y="813279"/>
                  <a:pt x="225202" y="900656"/>
                </a:cubicBezTo>
                <a:cubicBezTo>
                  <a:pt x="292944" y="986710"/>
                  <a:pt x="382303" y="1047587"/>
                  <a:pt x="511026" y="991745"/>
                </a:cubicBezTo>
                <a:cubicBezTo>
                  <a:pt x="488627" y="920189"/>
                  <a:pt x="474740" y="843131"/>
                  <a:pt x="470841" y="762581"/>
                </a:cubicBezTo>
                <a:lnTo>
                  <a:pt x="467092" y="762581"/>
                </a:lnTo>
                <a:lnTo>
                  <a:pt x="467092" y="317447"/>
                </a:lnTo>
                <a:cubicBezTo>
                  <a:pt x="342616" y="206663"/>
                  <a:pt x="248680" y="128248"/>
                  <a:pt x="187485" y="134375"/>
                </a:cubicBezTo>
                <a:close/>
                <a:moveTo>
                  <a:pt x="171293" y="338"/>
                </a:moveTo>
                <a:cubicBezTo>
                  <a:pt x="267101" y="7324"/>
                  <a:pt x="383647" y="121035"/>
                  <a:pt x="467092" y="183917"/>
                </a:cubicBezTo>
                <a:lnTo>
                  <a:pt x="467092" y="127304"/>
                </a:lnTo>
                <a:cubicBezTo>
                  <a:pt x="446033" y="120339"/>
                  <a:pt x="431092" y="100383"/>
                  <a:pt x="431092" y="76938"/>
                </a:cubicBezTo>
                <a:cubicBezTo>
                  <a:pt x="431092" y="47115"/>
                  <a:pt x="455269" y="22938"/>
                  <a:pt x="485092" y="22938"/>
                </a:cubicBezTo>
                <a:lnTo>
                  <a:pt x="1637092" y="22938"/>
                </a:lnTo>
                <a:cubicBezTo>
                  <a:pt x="1666915" y="22938"/>
                  <a:pt x="1691092" y="47115"/>
                  <a:pt x="1691092" y="76938"/>
                </a:cubicBezTo>
                <a:cubicBezTo>
                  <a:pt x="1691092" y="100383"/>
                  <a:pt x="1676151" y="120339"/>
                  <a:pt x="1655092" y="127304"/>
                </a:cubicBezTo>
                <a:lnTo>
                  <a:pt x="1655092" y="182958"/>
                </a:lnTo>
                <a:cubicBezTo>
                  <a:pt x="1738474" y="119924"/>
                  <a:pt x="1854348" y="7289"/>
                  <a:pt x="1949687" y="338"/>
                </a:cubicBezTo>
                <a:cubicBezTo>
                  <a:pt x="2046947" y="-6754"/>
                  <a:pt x="2122836" y="96139"/>
                  <a:pt x="2120946" y="473736"/>
                </a:cubicBezTo>
                <a:cubicBezTo>
                  <a:pt x="2117166" y="673942"/>
                  <a:pt x="2058714" y="872497"/>
                  <a:pt x="1966316" y="974360"/>
                </a:cubicBezTo>
                <a:cubicBezTo>
                  <a:pt x="1875288" y="1074712"/>
                  <a:pt x="1740706" y="1159472"/>
                  <a:pt x="1574365" y="1087619"/>
                </a:cubicBezTo>
                <a:cubicBezTo>
                  <a:pt x="1498402" y="1256706"/>
                  <a:pt x="1371540" y="1383225"/>
                  <a:pt x="1220432" y="1434843"/>
                </a:cubicBezTo>
                <a:lnTo>
                  <a:pt x="1220432" y="1524098"/>
                </a:lnTo>
                <a:cubicBezTo>
                  <a:pt x="1242816" y="1529237"/>
                  <a:pt x="1259092" y="1549488"/>
                  <a:pt x="1259092" y="1573540"/>
                </a:cubicBezTo>
                <a:lnTo>
                  <a:pt x="1259092" y="1782216"/>
                </a:lnTo>
                <a:cubicBezTo>
                  <a:pt x="1259092" y="1806269"/>
                  <a:pt x="1242816" y="1826519"/>
                  <a:pt x="1220432" y="1831659"/>
                </a:cubicBezTo>
                <a:lnTo>
                  <a:pt x="1220432" y="1899972"/>
                </a:lnTo>
                <a:cubicBezTo>
                  <a:pt x="1220432" y="1908643"/>
                  <a:pt x="1218317" y="1916820"/>
                  <a:pt x="1214011" y="1923722"/>
                </a:cubicBezTo>
                <a:cubicBezTo>
                  <a:pt x="1480406" y="1939701"/>
                  <a:pt x="1673079" y="1996147"/>
                  <a:pt x="1682229" y="2062848"/>
                </a:cubicBezTo>
                <a:lnTo>
                  <a:pt x="1925188" y="2062848"/>
                </a:lnTo>
                <a:lnTo>
                  <a:pt x="1925188" y="2676504"/>
                </a:lnTo>
                <a:lnTo>
                  <a:pt x="196996" y="2676504"/>
                </a:lnTo>
                <a:lnTo>
                  <a:pt x="196996" y="2062848"/>
                </a:lnTo>
                <a:lnTo>
                  <a:pt x="427501" y="2062848"/>
                </a:lnTo>
                <a:cubicBezTo>
                  <a:pt x="436455" y="1995236"/>
                  <a:pt x="634470" y="1937990"/>
                  <a:pt x="907722" y="1923052"/>
                </a:cubicBezTo>
                <a:cubicBezTo>
                  <a:pt x="903729" y="1916275"/>
                  <a:pt x="901752" y="1908354"/>
                  <a:pt x="901752" y="1899972"/>
                </a:cubicBezTo>
                <a:lnTo>
                  <a:pt x="901752" y="1831659"/>
                </a:lnTo>
                <a:cubicBezTo>
                  <a:pt x="879369" y="1826519"/>
                  <a:pt x="863092" y="1806269"/>
                  <a:pt x="863092" y="1782216"/>
                </a:cubicBezTo>
                <a:lnTo>
                  <a:pt x="863092" y="1573540"/>
                </a:lnTo>
                <a:cubicBezTo>
                  <a:pt x="863092" y="1549488"/>
                  <a:pt x="879369" y="1529237"/>
                  <a:pt x="901752" y="1524098"/>
                </a:cubicBezTo>
                <a:lnTo>
                  <a:pt x="901752" y="1435225"/>
                </a:lnTo>
                <a:cubicBezTo>
                  <a:pt x="750211" y="1383280"/>
                  <a:pt x="623484" y="1256276"/>
                  <a:pt x="547795" y="1087211"/>
                </a:cubicBezTo>
                <a:cubicBezTo>
                  <a:pt x="380891" y="1159861"/>
                  <a:pt x="245901" y="1074942"/>
                  <a:pt x="154664" y="974360"/>
                </a:cubicBezTo>
                <a:cubicBezTo>
                  <a:pt x="62266" y="872497"/>
                  <a:pt x="3814" y="673942"/>
                  <a:pt x="34" y="473736"/>
                </a:cubicBezTo>
                <a:cubicBezTo>
                  <a:pt x="-1856" y="96139"/>
                  <a:pt x="74033" y="-6754"/>
                  <a:pt x="171293" y="3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0" name="Rounded Rectangle 6">
            <a:extLst>
              <a:ext uri="{FF2B5EF4-FFF2-40B4-BE49-F238E27FC236}">
                <a16:creationId xmlns:a16="http://schemas.microsoft.com/office/drawing/2014/main" id="{11DB8BB9-D675-470D-AC1D-C9EF80405172}"/>
              </a:ext>
            </a:extLst>
          </p:cNvPr>
          <p:cNvSpPr/>
          <p:nvPr/>
        </p:nvSpPr>
        <p:spPr>
          <a:xfrm>
            <a:off x="4411373" y="2471636"/>
            <a:ext cx="508153" cy="516633"/>
          </a:xfrm>
          <a:custGeom>
            <a:avLst/>
            <a:gdLst/>
            <a:ahLst/>
            <a:cxnLst/>
            <a:rect l="l" t="t" r="r" b="b"/>
            <a:pathLst>
              <a:path w="3186824" h="3060919">
                <a:moveTo>
                  <a:pt x="1045874" y="2696689"/>
                </a:moveTo>
                <a:lnTo>
                  <a:pt x="2125874" y="2696689"/>
                </a:lnTo>
                <a:lnTo>
                  <a:pt x="2125874" y="2804689"/>
                </a:lnTo>
                <a:lnTo>
                  <a:pt x="1045874" y="2804689"/>
                </a:lnTo>
                <a:close/>
                <a:moveTo>
                  <a:pt x="1045874" y="2410468"/>
                </a:moveTo>
                <a:lnTo>
                  <a:pt x="2125874" y="2410468"/>
                </a:lnTo>
                <a:lnTo>
                  <a:pt x="2125874" y="2518468"/>
                </a:lnTo>
                <a:lnTo>
                  <a:pt x="1045874" y="2518468"/>
                </a:lnTo>
                <a:close/>
                <a:moveTo>
                  <a:pt x="1045874" y="2124247"/>
                </a:moveTo>
                <a:lnTo>
                  <a:pt x="2125874" y="2124247"/>
                </a:lnTo>
                <a:lnTo>
                  <a:pt x="2125874" y="2232247"/>
                </a:lnTo>
                <a:lnTo>
                  <a:pt x="1045874" y="2232247"/>
                </a:lnTo>
                <a:close/>
                <a:moveTo>
                  <a:pt x="902547" y="1956791"/>
                </a:moveTo>
                <a:lnTo>
                  <a:pt x="902547" y="2109191"/>
                </a:lnTo>
                <a:lnTo>
                  <a:pt x="902547" y="2185391"/>
                </a:lnTo>
                <a:lnTo>
                  <a:pt x="902547" y="2376263"/>
                </a:lnTo>
                <a:lnTo>
                  <a:pt x="902547" y="2973921"/>
                </a:lnTo>
                <a:lnTo>
                  <a:pt x="2284277" y="2973921"/>
                </a:lnTo>
                <a:lnTo>
                  <a:pt x="2284277" y="2376263"/>
                </a:lnTo>
                <a:lnTo>
                  <a:pt x="2284277" y="2185391"/>
                </a:lnTo>
                <a:lnTo>
                  <a:pt x="2284277" y="2109191"/>
                </a:lnTo>
                <a:lnTo>
                  <a:pt x="2284277" y="1956791"/>
                </a:lnTo>
                <a:close/>
                <a:moveTo>
                  <a:pt x="469172" y="1728191"/>
                </a:moveTo>
                <a:lnTo>
                  <a:pt x="469172" y="2185391"/>
                </a:lnTo>
                <a:lnTo>
                  <a:pt x="767127" y="2185391"/>
                </a:lnTo>
                <a:lnTo>
                  <a:pt x="767127" y="2109191"/>
                </a:lnTo>
                <a:lnTo>
                  <a:pt x="545372" y="2109191"/>
                </a:lnTo>
                <a:lnTo>
                  <a:pt x="545372" y="1804391"/>
                </a:lnTo>
                <a:lnTo>
                  <a:pt x="2641452" y="1804391"/>
                </a:lnTo>
                <a:lnTo>
                  <a:pt x="2641452" y="2109191"/>
                </a:lnTo>
                <a:lnTo>
                  <a:pt x="2419697" y="2109191"/>
                </a:lnTo>
                <a:lnTo>
                  <a:pt x="2419697" y="2185391"/>
                </a:lnTo>
                <a:lnTo>
                  <a:pt x="2717652" y="2185391"/>
                </a:lnTo>
                <a:lnTo>
                  <a:pt x="2717652" y="1728191"/>
                </a:lnTo>
                <a:close/>
                <a:moveTo>
                  <a:pt x="2819005" y="1350909"/>
                </a:moveTo>
                <a:cubicBezTo>
                  <a:pt x="2769294" y="1350909"/>
                  <a:pt x="2728995" y="1391208"/>
                  <a:pt x="2728995" y="1440919"/>
                </a:cubicBezTo>
                <a:cubicBezTo>
                  <a:pt x="2728995" y="1490630"/>
                  <a:pt x="2769294" y="1530929"/>
                  <a:pt x="2819005" y="1530929"/>
                </a:cubicBezTo>
                <a:cubicBezTo>
                  <a:pt x="2868716" y="1530929"/>
                  <a:pt x="2909015" y="1490630"/>
                  <a:pt x="2909015" y="1440919"/>
                </a:cubicBezTo>
                <a:cubicBezTo>
                  <a:pt x="2909015" y="1391208"/>
                  <a:pt x="2868716" y="1350909"/>
                  <a:pt x="2819005" y="1350909"/>
                </a:cubicBezTo>
                <a:close/>
                <a:moveTo>
                  <a:pt x="2509707" y="1350909"/>
                </a:moveTo>
                <a:cubicBezTo>
                  <a:pt x="2459996" y="1350909"/>
                  <a:pt x="2419697" y="1391208"/>
                  <a:pt x="2419697" y="1440919"/>
                </a:cubicBezTo>
                <a:cubicBezTo>
                  <a:pt x="2419697" y="1490630"/>
                  <a:pt x="2459996" y="1530929"/>
                  <a:pt x="2509707" y="1530929"/>
                </a:cubicBezTo>
                <a:cubicBezTo>
                  <a:pt x="2559418" y="1530929"/>
                  <a:pt x="2599717" y="1490630"/>
                  <a:pt x="2599717" y="1440919"/>
                </a:cubicBezTo>
                <a:cubicBezTo>
                  <a:pt x="2599717" y="1391208"/>
                  <a:pt x="2559418" y="1350909"/>
                  <a:pt x="2509707" y="1350909"/>
                </a:cubicBezTo>
                <a:close/>
                <a:moveTo>
                  <a:pt x="195993" y="1200328"/>
                </a:moveTo>
                <a:lnTo>
                  <a:pt x="2990831" y="1200328"/>
                </a:lnTo>
                <a:cubicBezTo>
                  <a:pt x="3099075" y="1200328"/>
                  <a:pt x="3186824" y="1288077"/>
                  <a:pt x="3186824" y="1396321"/>
                </a:cubicBezTo>
                <a:lnTo>
                  <a:pt x="3186824" y="2180270"/>
                </a:lnTo>
                <a:cubicBezTo>
                  <a:pt x="3186824" y="2288514"/>
                  <a:pt x="3099075" y="2376263"/>
                  <a:pt x="2990831" y="2376263"/>
                </a:cubicBezTo>
                <a:lnTo>
                  <a:pt x="2419697" y="2376263"/>
                </a:lnTo>
                <a:lnTo>
                  <a:pt x="2419697" y="3060919"/>
                </a:lnTo>
                <a:lnTo>
                  <a:pt x="767127" y="3060919"/>
                </a:lnTo>
                <a:lnTo>
                  <a:pt x="767127" y="2376263"/>
                </a:lnTo>
                <a:lnTo>
                  <a:pt x="195993" y="2376263"/>
                </a:lnTo>
                <a:cubicBezTo>
                  <a:pt x="87749" y="2376263"/>
                  <a:pt x="0" y="2288514"/>
                  <a:pt x="0" y="2180270"/>
                </a:cubicBezTo>
                <a:lnTo>
                  <a:pt x="0" y="1396321"/>
                </a:lnTo>
                <a:cubicBezTo>
                  <a:pt x="0" y="1288077"/>
                  <a:pt x="87749" y="1200328"/>
                  <a:pt x="195993" y="1200328"/>
                </a:cubicBezTo>
                <a:close/>
                <a:moveTo>
                  <a:pt x="767127" y="0"/>
                </a:moveTo>
                <a:lnTo>
                  <a:pt x="2419697" y="0"/>
                </a:lnTo>
                <a:lnTo>
                  <a:pt x="2419697" y="190589"/>
                </a:lnTo>
                <a:lnTo>
                  <a:pt x="2565249" y="190589"/>
                </a:lnTo>
                <a:cubicBezTo>
                  <a:pt x="2649419" y="190589"/>
                  <a:pt x="2717652" y="258822"/>
                  <a:pt x="2717652" y="342992"/>
                </a:cubicBezTo>
                <a:lnTo>
                  <a:pt x="2717652" y="1104989"/>
                </a:lnTo>
                <a:lnTo>
                  <a:pt x="2284277" y="1104989"/>
                </a:lnTo>
                <a:lnTo>
                  <a:pt x="2284277" y="1104128"/>
                </a:lnTo>
                <a:lnTo>
                  <a:pt x="2284277" y="190589"/>
                </a:lnTo>
                <a:lnTo>
                  <a:pt x="2284277" y="96523"/>
                </a:lnTo>
                <a:lnTo>
                  <a:pt x="902547" y="96523"/>
                </a:lnTo>
                <a:lnTo>
                  <a:pt x="902547" y="190589"/>
                </a:lnTo>
                <a:lnTo>
                  <a:pt x="902547" y="1104128"/>
                </a:lnTo>
                <a:lnTo>
                  <a:pt x="902547" y="1104989"/>
                </a:lnTo>
                <a:lnTo>
                  <a:pt x="469172" y="1104989"/>
                </a:lnTo>
                <a:lnTo>
                  <a:pt x="469172" y="342992"/>
                </a:lnTo>
                <a:cubicBezTo>
                  <a:pt x="469172" y="258822"/>
                  <a:pt x="537405" y="190589"/>
                  <a:pt x="621575" y="190589"/>
                </a:cubicBezTo>
                <a:lnTo>
                  <a:pt x="767127" y="190589"/>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1" name="Oval 66">
            <a:extLst>
              <a:ext uri="{FF2B5EF4-FFF2-40B4-BE49-F238E27FC236}">
                <a16:creationId xmlns:a16="http://schemas.microsoft.com/office/drawing/2014/main" id="{64136ECC-E882-4D1E-8298-06A6A02A6E1A}"/>
              </a:ext>
            </a:extLst>
          </p:cNvPr>
          <p:cNvSpPr/>
          <p:nvPr/>
        </p:nvSpPr>
        <p:spPr>
          <a:xfrm rot="20700000">
            <a:off x="6137536" y="3634206"/>
            <a:ext cx="548680" cy="469988"/>
          </a:xfrm>
          <a:custGeom>
            <a:avLst/>
            <a:gdLst/>
            <a:ahLst/>
            <a:cxnLst/>
            <a:rect l="l" t="t" r="r" b="b"/>
            <a:pathLst>
              <a:path w="2901316" h="2485205">
                <a:moveTo>
                  <a:pt x="2901316" y="8833"/>
                </a:moveTo>
                <a:lnTo>
                  <a:pt x="2885407" y="69738"/>
                </a:lnTo>
                <a:lnTo>
                  <a:pt x="2890344" y="71061"/>
                </a:lnTo>
                <a:lnTo>
                  <a:pt x="2331295" y="2157461"/>
                </a:lnTo>
                <a:lnTo>
                  <a:pt x="2322295" y="2155049"/>
                </a:lnTo>
                <a:cubicBezTo>
                  <a:pt x="2311779" y="2339141"/>
                  <a:pt x="2127696" y="2485205"/>
                  <a:pt x="1902404" y="2485205"/>
                </a:cubicBezTo>
                <a:cubicBezTo>
                  <a:pt x="1669201" y="2485205"/>
                  <a:pt x="1480151" y="2328701"/>
                  <a:pt x="1480150" y="2135644"/>
                </a:cubicBezTo>
                <a:cubicBezTo>
                  <a:pt x="1480150" y="1942587"/>
                  <a:pt x="1669200" y="1786083"/>
                  <a:pt x="1902404" y="1786083"/>
                </a:cubicBezTo>
                <a:cubicBezTo>
                  <a:pt x="2026046" y="1786083"/>
                  <a:pt x="2137276" y="1830075"/>
                  <a:pt x="2213623" y="1901150"/>
                </a:cubicBezTo>
                <a:lnTo>
                  <a:pt x="2586815" y="508378"/>
                </a:lnTo>
                <a:lnTo>
                  <a:pt x="1283297" y="508378"/>
                </a:lnTo>
                <a:lnTo>
                  <a:pt x="847984" y="2132988"/>
                </a:lnTo>
                <a:lnTo>
                  <a:pt x="841776" y="2131324"/>
                </a:lnTo>
                <a:cubicBezTo>
                  <a:pt x="829584" y="2314002"/>
                  <a:pt x="646295" y="2458448"/>
                  <a:pt x="422254" y="2458448"/>
                </a:cubicBezTo>
                <a:cubicBezTo>
                  <a:pt x="189051" y="2458448"/>
                  <a:pt x="1" y="2301944"/>
                  <a:pt x="0" y="2108887"/>
                </a:cubicBezTo>
                <a:cubicBezTo>
                  <a:pt x="0" y="1915830"/>
                  <a:pt x="189051" y="1759326"/>
                  <a:pt x="422255" y="1759326"/>
                </a:cubicBezTo>
                <a:cubicBezTo>
                  <a:pt x="544771" y="1759326"/>
                  <a:pt x="655100" y="1802522"/>
                  <a:pt x="731465" y="1872378"/>
                </a:cubicBezTo>
                <a:lnTo>
                  <a:pt x="1233167" y="0"/>
                </a:lnTo>
                <a:lnTo>
                  <a:pt x="1266129" y="883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2" name="Isosceles Triangle 13">
            <a:extLst>
              <a:ext uri="{FF2B5EF4-FFF2-40B4-BE49-F238E27FC236}">
                <a16:creationId xmlns:a16="http://schemas.microsoft.com/office/drawing/2014/main" id="{A54A6140-C0D9-4440-A5D4-E05BC900724C}"/>
              </a:ext>
            </a:extLst>
          </p:cNvPr>
          <p:cNvSpPr/>
          <p:nvPr/>
        </p:nvSpPr>
        <p:spPr>
          <a:xfrm rot="10800000">
            <a:off x="5188220" y="5485943"/>
            <a:ext cx="376548" cy="745701"/>
          </a:xfrm>
          <a:custGeom>
            <a:avLst/>
            <a:gdLst/>
            <a:ahLst/>
            <a:cxnLst/>
            <a:rect l="l" t="t" r="r" b="b"/>
            <a:pathLst>
              <a:path w="1613569" h="3195455">
                <a:moveTo>
                  <a:pt x="1348422" y="2012960"/>
                </a:moveTo>
                <a:lnTo>
                  <a:pt x="264249" y="2012960"/>
                </a:lnTo>
                <a:cubicBezTo>
                  <a:pt x="99656" y="1932015"/>
                  <a:pt x="172" y="1814225"/>
                  <a:pt x="0" y="1686651"/>
                </a:cubicBezTo>
                <a:lnTo>
                  <a:pt x="716785" y="1678553"/>
                </a:lnTo>
                <a:lnTo>
                  <a:pt x="716785" y="360000"/>
                </a:lnTo>
                <a:lnTo>
                  <a:pt x="716785" y="355479"/>
                </a:lnTo>
                <a:lnTo>
                  <a:pt x="717916" y="355479"/>
                </a:lnTo>
                <a:lnTo>
                  <a:pt x="806785" y="0"/>
                </a:lnTo>
                <a:lnTo>
                  <a:pt x="895655" y="355479"/>
                </a:lnTo>
                <a:lnTo>
                  <a:pt x="896785" y="355479"/>
                </a:lnTo>
                <a:lnTo>
                  <a:pt x="896785" y="360000"/>
                </a:lnTo>
                <a:lnTo>
                  <a:pt x="896785" y="1676520"/>
                </a:lnTo>
                <a:lnTo>
                  <a:pt x="1612906" y="1668429"/>
                </a:lnTo>
                <a:cubicBezTo>
                  <a:pt x="1622778" y="1802631"/>
                  <a:pt x="1521918" y="1928220"/>
                  <a:pt x="1348422" y="2012960"/>
                </a:cubicBezTo>
                <a:close/>
                <a:moveTo>
                  <a:pt x="1175921" y="2908428"/>
                </a:moveTo>
                <a:lnTo>
                  <a:pt x="437641" y="2908428"/>
                </a:lnTo>
                <a:lnTo>
                  <a:pt x="250570" y="2083962"/>
                </a:lnTo>
                <a:lnTo>
                  <a:pt x="1362992" y="2083962"/>
                </a:lnTo>
                <a:close/>
                <a:moveTo>
                  <a:pt x="1155969" y="3195455"/>
                </a:moveTo>
                <a:lnTo>
                  <a:pt x="457593" y="3195455"/>
                </a:lnTo>
                <a:cubicBezTo>
                  <a:pt x="397940" y="3195455"/>
                  <a:pt x="349581" y="3147096"/>
                  <a:pt x="349581" y="3087443"/>
                </a:cubicBezTo>
                <a:cubicBezTo>
                  <a:pt x="349581" y="3027790"/>
                  <a:pt x="397940" y="2979431"/>
                  <a:pt x="457593" y="2979431"/>
                </a:cubicBezTo>
                <a:lnTo>
                  <a:pt x="1155969" y="2979431"/>
                </a:lnTo>
                <a:cubicBezTo>
                  <a:pt x="1215622" y="2979431"/>
                  <a:pt x="1263981" y="3027790"/>
                  <a:pt x="1263981" y="3087443"/>
                </a:cubicBezTo>
                <a:cubicBezTo>
                  <a:pt x="1263981" y="3147096"/>
                  <a:pt x="1215622" y="3195455"/>
                  <a:pt x="1155969" y="3195455"/>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3" name="Smiley Face 14">
            <a:extLst>
              <a:ext uri="{FF2B5EF4-FFF2-40B4-BE49-F238E27FC236}">
                <a16:creationId xmlns:a16="http://schemas.microsoft.com/office/drawing/2014/main" id="{BD37565A-D14C-4133-B9E1-D7F8BF1C6551}"/>
              </a:ext>
            </a:extLst>
          </p:cNvPr>
          <p:cNvSpPr/>
          <p:nvPr/>
        </p:nvSpPr>
        <p:spPr>
          <a:xfrm>
            <a:off x="7617042" y="5578826"/>
            <a:ext cx="559934" cy="559934"/>
          </a:xfrm>
          <a:custGeom>
            <a:avLst/>
            <a:gdLst/>
            <a:ahLst/>
            <a:cxnLst/>
            <a:rect l="l" t="t" r="r" b="b"/>
            <a:pathLst>
              <a:path w="3240000" h="3240000">
                <a:moveTo>
                  <a:pt x="2026698" y="2215122"/>
                </a:moveTo>
                <a:cubicBezTo>
                  <a:pt x="1959656" y="2378616"/>
                  <a:pt x="1801229" y="2486070"/>
                  <a:pt x="1624533" y="2487892"/>
                </a:cubicBezTo>
                <a:cubicBezTo>
                  <a:pt x="1447837" y="2489714"/>
                  <a:pt x="1287227" y="2385551"/>
                  <a:pt x="1216828" y="2223474"/>
                </a:cubicBezTo>
                <a:lnTo>
                  <a:pt x="1039110" y="2300667"/>
                </a:lnTo>
                <a:cubicBezTo>
                  <a:pt x="1140541" y="2534187"/>
                  <a:pt x="1371947" y="2684266"/>
                  <a:pt x="1626531" y="2681641"/>
                </a:cubicBezTo>
                <a:cubicBezTo>
                  <a:pt x="1881115" y="2679016"/>
                  <a:pt x="2109376" y="2524196"/>
                  <a:pt x="2205970" y="2288634"/>
                </a:cubicBez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4" name="Smiley Face 12">
            <a:extLst>
              <a:ext uri="{FF2B5EF4-FFF2-40B4-BE49-F238E27FC236}">
                <a16:creationId xmlns:a16="http://schemas.microsoft.com/office/drawing/2014/main" id="{7F01996A-EF70-44A8-AD2D-1E270513DCED}"/>
              </a:ext>
            </a:extLst>
          </p:cNvPr>
          <p:cNvSpPr/>
          <p:nvPr/>
        </p:nvSpPr>
        <p:spPr>
          <a:xfrm>
            <a:off x="10160622" y="5578826"/>
            <a:ext cx="559934" cy="559934"/>
          </a:xfrm>
          <a:custGeom>
            <a:avLst/>
            <a:gdLst/>
            <a:ahLst/>
            <a:cxnLst/>
            <a:rect l="l" t="t" r="r" b="b"/>
            <a:pathLst>
              <a:path w="3240000" h="3240000">
                <a:moveTo>
                  <a:pt x="1613470" y="2077417"/>
                </a:moveTo>
                <a:cubicBezTo>
                  <a:pt x="1358886" y="2080042"/>
                  <a:pt x="1130625" y="2234862"/>
                  <a:pt x="1034031" y="2470424"/>
                </a:cubicBezTo>
                <a:lnTo>
                  <a:pt x="1213303" y="2543936"/>
                </a:lnTo>
                <a:cubicBezTo>
                  <a:pt x="1280345" y="2380442"/>
                  <a:pt x="1438772" y="2272988"/>
                  <a:pt x="1615468" y="2271166"/>
                </a:cubicBezTo>
                <a:cubicBezTo>
                  <a:pt x="1792164" y="2269344"/>
                  <a:pt x="1952774" y="2373507"/>
                  <a:pt x="2023173" y="2535584"/>
                </a:cubicBezTo>
                <a:lnTo>
                  <a:pt x="2200891" y="2458391"/>
                </a:lnTo>
                <a:cubicBezTo>
                  <a:pt x="2099460" y="2224871"/>
                  <a:pt x="1868054" y="2074792"/>
                  <a:pt x="1613470" y="2077417"/>
                </a:cubicBez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9" y="72832"/>
                </a:lnTo>
                <a:lnTo>
                  <a:pt x="2250577" y="127308"/>
                </a:lnTo>
                <a:lnTo>
                  <a:pt x="2392188" y="195525"/>
                </a:lnTo>
                <a:lnTo>
                  <a:pt x="2525758" y="276671"/>
                </a:lnTo>
                <a:lnTo>
                  <a:pt x="2650471" y="369929"/>
                </a:lnTo>
                <a:lnTo>
                  <a:pt x="2765513" y="474487"/>
                </a:lnTo>
                <a:lnTo>
                  <a:pt x="2870071" y="589530"/>
                </a:lnTo>
                <a:lnTo>
                  <a:pt x="2963330"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30" y="2525758"/>
                </a:lnTo>
                <a:lnTo>
                  <a:pt x="2870071" y="2650471"/>
                </a:lnTo>
                <a:lnTo>
                  <a:pt x="2765513" y="2765513"/>
                </a:lnTo>
                <a:lnTo>
                  <a:pt x="2650471" y="2870071"/>
                </a:lnTo>
                <a:lnTo>
                  <a:pt x="2525758" y="2963330"/>
                </a:lnTo>
                <a:lnTo>
                  <a:pt x="2392188" y="3044475"/>
                </a:lnTo>
                <a:lnTo>
                  <a:pt x="2250577" y="3112693"/>
                </a:lnTo>
                <a:lnTo>
                  <a:pt x="2101739" y="3167168"/>
                </a:lnTo>
                <a:lnTo>
                  <a:pt x="1946487" y="3207088"/>
                </a:lnTo>
                <a:lnTo>
                  <a:pt x="1785636" y="3231636"/>
                </a:lnTo>
                <a:cubicBezTo>
                  <a:pt x="1731176" y="3237167"/>
                  <a:pt x="1675919" y="3240000"/>
                  <a:pt x="1620000" y="3240000"/>
                </a:cubicBezTo>
                <a:cubicBezTo>
                  <a:pt x="1508163"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4" y="3019536"/>
                  <a:pt x="757335" y="2992442"/>
                  <a:pt x="714243" y="2963330"/>
                </a:cubicBezTo>
                <a:cubicBezTo>
                  <a:pt x="671151" y="2934217"/>
                  <a:pt x="629534" y="2903086"/>
                  <a:pt x="589530" y="2870071"/>
                </a:cubicBezTo>
                <a:cubicBezTo>
                  <a:pt x="549525" y="2837056"/>
                  <a:pt x="511133" y="2802158"/>
                  <a:pt x="474487" y="2765513"/>
                </a:cubicBezTo>
                <a:cubicBezTo>
                  <a:pt x="437842" y="2728868"/>
                  <a:pt x="402944" y="2690475"/>
                  <a:pt x="369930" y="2650471"/>
                </a:cubicBezTo>
                <a:cubicBezTo>
                  <a:pt x="336915" y="2610466"/>
                  <a:pt x="305783" y="2568850"/>
                  <a:pt x="276671" y="2525758"/>
                </a:cubicBezTo>
                <a:cubicBezTo>
                  <a:pt x="247558" y="2482665"/>
                  <a:pt x="220465" y="2438097"/>
                  <a:pt x="195526" y="2392188"/>
                </a:cubicBezTo>
                <a:cubicBezTo>
                  <a:pt x="170586" y="2346280"/>
                  <a:pt x="147802" y="2299031"/>
                  <a:pt x="127308" y="2250577"/>
                </a:cubicBezTo>
                <a:cubicBezTo>
                  <a:pt x="106814" y="2202124"/>
                  <a:pt x="88610" y="2152466"/>
                  <a:pt x="72832" y="2101739"/>
                </a:cubicBezTo>
                <a:cubicBezTo>
                  <a:pt x="57055"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5" y="1188989"/>
                  <a:pt x="72832" y="1138262"/>
                </a:cubicBezTo>
                <a:cubicBezTo>
                  <a:pt x="88610" y="1087535"/>
                  <a:pt x="106814" y="1037877"/>
                  <a:pt x="127308" y="989423"/>
                </a:cubicBezTo>
                <a:cubicBezTo>
                  <a:pt x="147802" y="940970"/>
                  <a:pt x="170586" y="893721"/>
                  <a:pt x="195526" y="847812"/>
                </a:cubicBezTo>
                <a:cubicBezTo>
                  <a:pt x="220465" y="801904"/>
                  <a:pt x="247558" y="757335"/>
                  <a:pt x="276671" y="714243"/>
                </a:cubicBezTo>
                <a:cubicBezTo>
                  <a:pt x="305783" y="671151"/>
                  <a:pt x="336915" y="629534"/>
                  <a:pt x="369930" y="589530"/>
                </a:cubicBezTo>
                <a:cubicBezTo>
                  <a:pt x="402944" y="549525"/>
                  <a:pt x="437842" y="511133"/>
                  <a:pt x="474487" y="474487"/>
                </a:cubicBezTo>
                <a:cubicBezTo>
                  <a:pt x="511133" y="437842"/>
                  <a:pt x="549525" y="402944"/>
                  <a:pt x="589530" y="369929"/>
                </a:cubicBezTo>
                <a:cubicBezTo>
                  <a:pt x="629534" y="336915"/>
                  <a:pt x="671151" y="305783"/>
                  <a:pt x="714243" y="276671"/>
                </a:cubicBezTo>
                <a:cubicBezTo>
                  <a:pt x="757335" y="247558"/>
                  <a:pt x="801904"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5" name="Smiley Face 15">
            <a:extLst>
              <a:ext uri="{FF2B5EF4-FFF2-40B4-BE49-F238E27FC236}">
                <a16:creationId xmlns:a16="http://schemas.microsoft.com/office/drawing/2014/main" id="{7DB0A6EE-0534-4660-BA3C-A3E8C9FF112F}"/>
              </a:ext>
            </a:extLst>
          </p:cNvPr>
          <p:cNvSpPr/>
          <p:nvPr/>
        </p:nvSpPr>
        <p:spPr>
          <a:xfrm>
            <a:off x="8468995" y="5581897"/>
            <a:ext cx="553792" cy="553792"/>
          </a:xfrm>
          <a:custGeom>
            <a:avLst/>
            <a:gdLst/>
            <a:ahLst/>
            <a:cxnLst/>
            <a:rect l="l" t="t" r="r" b="b"/>
            <a:pathLst>
              <a:path w="3240000" h="3240000">
                <a:moveTo>
                  <a:pt x="2298433" y="2114441"/>
                </a:moveTo>
                <a:lnTo>
                  <a:pt x="1355104" y="2367205"/>
                </a:lnTo>
                <a:lnTo>
                  <a:pt x="1411009" y="2575845"/>
                </a:lnTo>
                <a:lnTo>
                  <a:pt x="2354338" y="2323081"/>
                </a:ln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6" name="Oval 37">
            <a:extLst>
              <a:ext uri="{FF2B5EF4-FFF2-40B4-BE49-F238E27FC236}">
                <a16:creationId xmlns:a16="http://schemas.microsoft.com/office/drawing/2014/main" id="{1430B71C-D580-4CA6-A442-26AED5FAE293}"/>
              </a:ext>
            </a:extLst>
          </p:cNvPr>
          <p:cNvSpPr/>
          <p:nvPr/>
        </p:nvSpPr>
        <p:spPr>
          <a:xfrm>
            <a:off x="11012576" y="5575424"/>
            <a:ext cx="566738" cy="566738"/>
          </a:xfrm>
          <a:custGeom>
            <a:avLst/>
            <a:gdLst/>
            <a:ahLst/>
            <a:cxnLst/>
            <a:rect l="l" t="t" r="r" b="b"/>
            <a:pathLst>
              <a:path w="3240000" h="3240000">
                <a:moveTo>
                  <a:pt x="2249999" y="2117384"/>
                </a:moveTo>
                <a:lnTo>
                  <a:pt x="990192" y="2131776"/>
                </a:lnTo>
                <a:cubicBezTo>
                  <a:pt x="998682" y="2476365"/>
                  <a:pt x="1282526" y="2750154"/>
                  <a:pt x="1627197" y="2746216"/>
                </a:cubicBezTo>
                <a:cubicBezTo>
                  <a:pt x="1971867" y="2742279"/>
                  <a:pt x="2249383" y="2462077"/>
                  <a:pt x="2249999" y="2117384"/>
                </a:cubicBezTo>
                <a:close/>
                <a:moveTo>
                  <a:pt x="2505352" y="784338"/>
                </a:moveTo>
                <a:lnTo>
                  <a:pt x="1869332" y="1428843"/>
                </a:lnTo>
                <a:lnTo>
                  <a:pt x="2505352" y="1522122"/>
                </a:lnTo>
                <a:lnTo>
                  <a:pt x="2505352" y="1378597"/>
                </a:lnTo>
                <a:lnTo>
                  <a:pt x="2187887" y="1332038"/>
                </a:lnTo>
                <a:lnTo>
                  <a:pt x="2505352" y="1010338"/>
                </a:lnTo>
                <a:close/>
                <a:moveTo>
                  <a:pt x="734649" y="784338"/>
                </a:moveTo>
                <a:lnTo>
                  <a:pt x="734649" y="1010338"/>
                </a:lnTo>
                <a:lnTo>
                  <a:pt x="1052115" y="1332038"/>
                </a:lnTo>
                <a:lnTo>
                  <a:pt x="734649" y="1378597"/>
                </a:lnTo>
                <a:lnTo>
                  <a:pt x="734649" y="1522122"/>
                </a:lnTo>
                <a:lnTo>
                  <a:pt x="1370670" y="1428843"/>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7" name="Smiley Face 14">
            <a:extLst>
              <a:ext uri="{FF2B5EF4-FFF2-40B4-BE49-F238E27FC236}">
                <a16:creationId xmlns:a16="http://schemas.microsoft.com/office/drawing/2014/main" id="{77504E11-68B3-460A-979B-D56E2900C922}"/>
              </a:ext>
            </a:extLst>
          </p:cNvPr>
          <p:cNvSpPr/>
          <p:nvPr/>
        </p:nvSpPr>
        <p:spPr>
          <a:xfrm>
            <a:off x="9314808" y="5581897"/>
            <a:ext cx="553792" cy="553792"/>
          </a:xfrm>
          <a:custGeom>
            <a:avLst/>
            <a:gdLst/>
            <a:ahLst/>
            <a:cxnLst/>
            <a:rect l="l" t="t" r="r" b="b"/>
            <a:pathLst>
              <a:path w="3240000" h="3240000">
                <a:moveTo>
                  <a:pt x="2026698" y="2215122"/>
                </a:moveTo>
                <a:cubicBezTo>
                  <a:pt x="1959656" y="2378616"/>
                  <a:pt x="1801229" y="2486070"/>
                  <a:pt x="1624533" y="2487892"/>
                </a:cubicBezTo>
                <a:cubicBezTo>
                  <a:pt x="1447837" y="2489714"/>
                  <a:pt x="1287227" y="2385551"/>
                  <a:pt x="1216828" y="2223474"/>
                </a:cubicBezTo>
                <a:lnTo>
                  <a:pt x="1039110" y="2300667"/>
                </a:lnTo>
                <a:cubicBezTo>
                  <a:pt x="1140541" y="2534187"/>
                  <a:pt x="1371947" y="2684266"/>
                  <a:pt x="1626531" y="2681641"/>
                </a:cubicBezTo>
                <a:cubicBezTo>
                  <a:pt x="1881115" y="2679016"/>
                  <a:pt x="2109376" y="2524196"/>
                  <a:pt x="2205970" y="2288634"/>
                </a:cubicBezTo>
                <a:close/>
                <a:moveTo>
                  <a:pt x="937973" y="986566"/>
                </a:moveTo>
                <a:cubicBezTo>
                  <a:pt x="850807" y="983371"/>
                  <a:pt x="762813" y="1002775"/>
                  <a:pt x="683096" y="1045110"/>
                </a:cubicBezTo>
                <a:cubicBezTo>
                  <a:pt x="523662" y="1129780"/>
                  <a:pt x="421680" y="1293248"/>
                  <a:pt x="415731" y="1473672"/>
                </a:cubicBezTo>
                <a:lnTo>
                  <a:pt x="615852" y="1480270"/>
                </a:lnTo>
                <a:cubicBezTo>
                  <a:pt x="619438" y="1371518"/>
                  <a:pt x="680908" y="1272986"/>
                  <a:pt x="777009" y="1221950"/>
                </a:cubicBezTo>
                <a:cubicBezTo>
                  <a:pt x="873110" y="1170914"/>
                  <a:pt x="989166" y="1175167"/>
                  <a:pt x="1081273" y="1233100"/>
                </a:cubicBezTo>
                <a:cubicBezTo>
                  <a:pt x="1173381" y="1291033"/>
                  <a:pt x="1227475" y="1393800"/>
                  <a:pt x="1223091" y="1502523"/>
                </a:cubicBezTo>
                <a:lnTo>
                  <a:pt x="1423160" y="1510590"/>
                </a:lnTo>
                <a:cubicBezTo>
                  <a:pt x="1430433" y="1330214"/>
                  <a:pt x="1340689" y="1159721"/>
                  <a:pt x="1187880" y="1063608"/>
                </a:cubicBezTo>
                <a:cubicBezTo>
                  <a:pt x="1111476" y="1015552"/>
                  <a:pt x="1025138" y="989760"/>
                  <a:pt x="937973" y="986566"/>
                </a:cubicBezTo>
                <a:close/>
                <a:moveTo>
                  <a:pt x="2306124" y="986566"/>
                </a:moveTo>
                <a:cubicBezTo>
                  <a:pt x="2218958" y="983371"/>
                  <a:pt x="2130964" y="1002775"/>
                  <a:pt x="2051247" y="1045110"/>
                </a:cubicBezTo>
                <a:cubicBezTo>
                  <a:pt x="1891813" y="1129780"/>
                  <a:pt x="1789831" y="1293248"/>
                  <a:pt x="1783882" y="1473672"/>
                </a:cubicBezTo>
                <a:lnTo>
                  <a:pt x="1984003" y="1480270"/>
                </a:lnTo>
                <a:cubicBezTo>
                  <a:pt x="1987589" y="1371518"/>
                  <a:pt x="2049059" y="1272986"/>
                  <a:pt x="2145160" y="1221950"/>
                </a:cubicBezTo>
                <a:cubicBezTo>
                  <a:pt x="2241261" y="1170914"/>
                  <a:pt x="2357317" y="1175167"/>
                  <a:pt x="2449424" y="1233100"/>
                </a:cubicBezTo>
                <a:cubicBezTo>
                  <a:pt x="2541532" y="1291033"/>
                  <a:pt x="2595626" y="1393800"/>
                  <a:pt x="2591242" y="1502523"/>
                </a:cubicBezTo>
                <a:lnTo>
                  <a:pt x="2791311" y="1510590"/>
                </a:lnTo>
                <a:cubicBezTo>
                  <a:pt x="2798584" y="1330214"/>
                  <a:pt x="2708840" y="1159721"/>
                  <a:pt x="2556031" y="1063608"/>
                </a:cubicBezTo>
                <a:cubicBezTo>
                  <a:pt x="2479627" y="1015552"/>
                  <a:pt x="2393289" y="989760"/>
                  <a:pt x="2306124" y="98656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8" name="Rectangle 16">
            <a:extLst>
              <a:ext uri="{FF2B5EF4-FFF2-40B4-BE49-F238E27FC236}">
                <a16:creationId xmlns:a16="http://schemas.microsoft.com/office/drawing/2014/main" id="{EE8124F3-717D-48CF-A47F-1E6B4110895D}"/>
              </a:ext>
            </a:extLst>
          </p:cNvPr>
          <p:cNvSpPr/>
          <p:nvPr/>
        </p:nvSpPr>
        <p:spPr>
          <a:xfrm rot="2700000">
            <a:off x="5325698" y="3520150"/>
            <a:ext cx="389390" cy="698103"/>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9" name="Rectangle 9">
            <a:extLst>
              <a:ext uri="{FF2B5EF4-FFF2-40B4-BE49-F238E27FC236}">
                <a16:creationId xmlns:a16="http://schemas.microsoft.com/office/drawing/2014/main" id="{444E6227-4972-4DE6-BEB0-C3FC42991182}"/>
              </a:ext>
            </a:extLst>
          </p:cNvPr>
          <p:cNvSpPr/>
          <p:nvPr/>
        </p:nvSpPr>
        <p:spPr>
          <a:xfrm>
            <a:off x="4401174" y="3545247"/>
            <a:ext cx="527335" cy="493633"/>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0" name="Round Same Side Corner Rectangle 6">
            <a:extLst>
              <a:ext uri="{FF2B5EF4-FFF2-40B4-BE49-F238E27FC236}">
                <a16:creationId xmlns:a16="http://schemas.microsoft.com/office/drawing/2014/main" id="{11207448-F26A-4EF1-8764-2D6798600849}"/>
              </a:ext>
            </a:extLst>
          </p:cNvPr>
          <p:cNvSpPr/>
          <p:nvPr/>
        </p:nvSpPr>
        <p:spPr>
          <a:xfrm rot="2700000">
            <a:off x="6979028" y="5476482"/>
            <a:ext cx="190721" cy="764622"/>
          </a:xfrm>
          <a:custGeom>
            <a:avLst/>
            <a:gdLst/>
            <a:ahLst/>
            <a:cxnLst/>
            <a:rect l="l" t="t" r="r" b="b"/>
            <a:pathLst>
              <a:path w="1035916" h="4153123">
                <a:moveTo>
                  <a:pt x="277501" y="3759099"/>
                </a:moveTo>
                <a:lnTo>
                  <a:pt x="758408" y="3759099"/>
                </a:lnTo>
                <a:lnTo>
                  <a:pt x="517954" y="4153123"/>
                </a:lnTo>
                <a:close/>
                <a:moveTo>
                  <a:pt x="42612" y="2944898"/>
                </a:moveTo>
                <a:cubicBezTo>
                  <a:pt x="153922" y="2941505"/>
                  <a:pt x="246502" y="2889483"/>
                  <a:pt x="275675" y="2819018"/>
                </a:cubicBezTo>
                <a:cubicBezTo>
                  <a:pt x="304648" y="2892614"/>
                  <a:pt x="403763" y="2945872"/>
                  <a:pt x="521107" y="2945872"/>
                </a:cubicBezTo>
                <a:cubicBezTo>
                  <a:pt x="638453" y="2945872"/>
                  <a:pt x="737567" y="2892613"/>
                  <a:pt x="766540" y="2819017"/>
                </a:cubicBezTo>
                <a:cubicBezTo>
                  <a:pt x="795133" y="2888142"/>
                  <a:pt x="884783" y="2939514"/>
                  <a:pt x="993299" y="2944464"/>
                </a:cubicBezTo>
                <a:lnTo>
                  <a:pt x="776840" y="3657264"/>
                </a:lnTo>
                <a:lnTo>
                  <a:pt x="258940" y="3657264"/>
                </a:lnTo>
                <a:close/>
                <a:moveTo>
                  <a:pt x="809102" y="564558"/>
                </a:moveTo>
                <a:lnTo>
                  <a:pt x="1035914" y="564558"/>
                </a:lnTo>
                <a:lnTo>
                  <a:pt x="1035915" y="2838682"/>
                </a:lnTo>
                <a:cubicBezTo>
                  <a:pt x="1029586" y="2840409"/>
                  <a:pt x="1023074" y="2840731"/>
                  <a:pt x="1016490" y="2840731"/>
                </a:cubicBezTo>
                <a:cubicBezTo>
                  <a:pt x="901952" y="2840731"/>
                  <a:pt x="809102" y="2743612"/>
                  <a:pt x="809101" y="2623810"/>
                </a:cubicBezTo>
                <a:close/>
                <a:moveTo>
                  <a:pt x="310569" y="564558"/>
                </a:moveTo>
                <a:lnTo>
                  <a:pt x="725347" y="564558"/>
                </a:lnTo>
                <a:lnTo>
                  <a:pt x="725347" y="2633342"/>
                </a:lnTo>
                <a:cubicBezTo>
                  <a:pt x="725347" y="2747880"/>
                  <a:pt x="632496" y="2840731"/>
                  <a:pt x="517958" y="2840731"/>
                </a:cubicBezTo>
                <a:cubicBezTo>
                  <a:pt x="403420" y="2840731"/>
                  <a:pt x="310569" y="2747880"/>
                  <a:pt x="310569" y="2633342"/>
                </a:cubicBezTo>
                <a:close/>
                <a:moveTo>
                  <a:pt x="0" y="564557"/>
                </a:moveTo>
                <a:lnTo>
                  <a:pt x="226813" y="564557"/>
                </a:lnTo>
                <a:lnTo>
                  <a:pt x="226813" y="2623810"/>
                </a:lnTo>
                <a:cubicBezTo>
                  <a:pt x="226813" y="2743612"/>
                  <a:pt x="133962" y="2840731"/>
                  <a:pt x="19424" y="2840730"/>
                </a:cubicBezTo>
                <a:cubicBezTo>
                  <a:pt x="12841" y="2840730"/>
                  <a:pt x="6329" y="2840409"/>
                  <a:pt x="0" y="2838682"/>
                </a:cubicBezTo>
                <a:close/>
                <a:moveTo>
                  <a:pt x="71964" y="71964"/>
                </a:moveTo>
                <a:cubicBezTo>
                  <a:pt x="116427" y="27501"/>
                  <a:pt x="177852" y="0"/>
                  <a:pt x="245701" y="0"/>
                </a:cubicBezTo>
                <a:lnTo>
                  <a:pt x="790215" y="0"/>
                </a:lnTo>
                <a:cubicBezTo>
                  <a:pt x="925912" y="0"/>
                  <a:pt x="1035916" y="110004"/>
                  <a:pt x="1035916" y="245701"/>
                </a:cubicBezTo>
                <a:cubicBezTo>
                  <a:pt x="1035916" y="327601"/>
                  <a:pt x="1035915" y="409501"/>
                  <a:pt x="1035915" y="491401"/>
                </a:cubicBezTo>
                <a:lnTo>
                  <a:pt x="0" y="491401"/>
                </a:lnTo>
                <a:lnTo>
                  <a:pt x="0" y="245701"/>
                </a:lnTo>
                <a:cubicBezTo>
                  <a:pt x="0" y="177853"/>
                  <a:pt x="27501" y="116427"/>
                  <a:pt x="71964" y="7196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1" name="Frame 17">
            <a:extLst>
              <a:ext uri="{FF2B5EF4-FFF2-40B4-BE49-F238E27FC236}">
                <a16:creationId xmlns:a16="http://schemas.microsoft.com/office/drawing/2014/main" id="{1278BF84-DDF3-43F8-88E4-A0F28E4079EF}"/>
              </a:ext>
            </a:extLst>
          </p:cNvPr>
          <p:cNvSpPr/>
          <p:nvPr/>
        </p:nvSpPr>
        <p:spPr>
          <a:xfrm>
            <a:off x="4376235" y="4613417"/>
            <a:ext cx="508153" cy="508153"/>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2" name="Rounded Rectangle 5">
            <a:extLst>
              <a:ext uri="{FF2B5EF4-FFF2-40B4-BE49-F238E27FC236}">
                <a16:creationId xmlns:a16="http://schemas.microsoft.com/office/drawing/2014/main" id="{B5A177C8-7AB0-4E40-873A-70F231B3FA06}"/>
              </a:ext>
            </a:extLst>
          </p:cNvPr>
          <p:cNvSpPr/>
          <p:nvPr/>
        </p:nvSpPr>
        <p:spPr>
          <a:xfrm flipH="1">
            <a:off x="10102420" y="2554106"/>
            <a:ext cx="504633" cy="416291"/>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3" name="Teardrop 1">
            <a:extLst>
              <a:ext uri="{FF2B5EF4-FFF2-40B4-BE49-F238E27FC236}">
                <a16:creationId xmlns:a16="http://schemas.microsoft.com/office/drawing/2014/main" id="{45BBC696-75E7-44AB-A411-9B80C52FFE5A}"/>
              </a:ext>
            </a:extLst>
          </p:cNvPr>
          <p:cNvSpPr/>
          <p:nvPr/>
        </p:nvSpPr>
        <p:spPr>
          <a:xfrm rot="18805991">
            <a:off x="10126692" y="1539348"/>
            <a:ext cx="551843" cy="546086"/>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94" name="Rectangle 130">
            <a:extLst>
              <a:ext uri="{FF2B5EF4-FFF2-40B4-BE49-F238E27FC236}">
                <a16:creationId xmlns:a16="http://schemas.microsoft.com/office/drawing/2014/main" id="{F7759672-254A-46D2-98DF-B919494C603A}"/>
              </a:ext>
            </a:extLst>
          </p:cNvPr>
          <p:cNvSpPr/>
          <p:nvPr/>
        </p:nvSpPr>
        <p:spPr>
          <a:xfrm>
            <a:off x="10932820" y="1539414"/>
            <a:ext cx="544577" cy="547049"/>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5" name="Right Triangle 17">
            <a:extLst>
              <a:ext uri="{FF2B5EF4-FFF2-40B4-BE49-F238E27FC236}">
                <a16:creationId xmlns:a16="http://schemas.microsoft.com/office/drawing/2014/main" id="{5B989D8F-E127-48E7-B329-C52CA522C191}"/>
              </a:ext>
            </a:extLst>
          </p:cNvPr>
          <p:cNvSpPr>
            <a:spLocks noChangeAspect="1"/>
          </p:cNvSpPr>
          <p:nvPr/>
        </p:nvSpPr>
        <p:spPr>
          <a:xfrm>
            <a:off x="9363473" y="4578026"/>
            <a:ext cx="478148" cy="569324"/>
          </a:xfrm>
          <a:custGeom>
            <a:avLst/>
            <a:gdLst/>
            <a:ahLst/>
            <a:cxnLst/>
            <a:rect l="l" t="t" r="r" b="b"/>
            <a:pathLst>
              <a:path w="2721114" h="3240000">
                <a:moveTo>
                  <a:pt x="1999321" y="2603448"/>
                </a:moveTo>
                <a:lnTo>
                  <a:pt x="1999321" y="2772810"/>
                </a:lnTo>
                <a:lnTo>
                  <a:pt x="2528507" y="2772810"/>
                </a:lnTo>
                <a:lnTo>
                  <a:pt x="2528507" y="2603448"/>
                </a:lnTo>
                <a:close/>
                <a:moveTo>
                  <a:pt x="2263914" y="2230929"/>
                </a:moveTo>
                <a:cubicBezTo>
                  <a:pt x="2516419" y="2230929"/>
                  <a:pt x="2721114" y="2435624"/>
                  <a:pt x="2721114" y="2688129"/>
                </a:cubicBezTo>
                <a:cubicBezTo>
                  <a:pt x="2721114" y="2940634"/>
                  <a:pt x="2516419" y="3145329"/>
                  <a:pt x="2263914" y="3145329"/>
                </a:cubicBezTo>
                <a:cubicBezTo>
                  <a:pt x="2011409" y="3145329"/>
                  <a:pt x="1806714" y="2940634"/>
                  <a:pt x="1806714" y="2688129"/>
                </a:cubicBezTo>
                <a:cubicBezTo>
                  <a:pt x="1806714" y="2435624"/>
                  <a:pt x="2011409" y="2230929"/>
                  <a:pt x="2263914" y="2230929"/>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6" name="Right Triangle 17">
            <a:extLst>
              <a:ext uri="{FF2B5EF4-FFF2-40B4-BE49-F238E27FC236}">
                <a16:creationId xmlns:a16="http://schemas.microsoft.com/office/drawing/2014/main" id="{D61B263F-9E2B-4D6D-AE92-C6B011C62C98}"/>
              </a:ext>
            </a:extLst>
          </p:cNvPr>
          <p:cNvSpPr>
            <a:spLocks noChangeAspect="1"/>
          </p:cNvSpPr>
          <p:nvPr/>
        </p:nvSpPr>
        <p:spPr>
          <a:xfrm>
            <a:off x="8488431" y="4578026"/>
            <a:ext cx="478148" cy="569324"/>
          </a:xfrm>
          <a:custGeom>
            <a:avLst/>
            <a:gdLst/>
            <a:ahLst/>
            <a:cxnLst/>
            <a:rect l="l" t="t" r="r" b="b"/>
            <a:pathLst>
              <a:path w="2721114" h="3240000">
                <a:moveTo>
                  <a:pt x="2179233" y="2431577"/>
                </a:moveTo>
                <a:lnTo>
                  <a:pt x="2179233" y="2611489"/>
                </a:lnTo>
                <a:lnTo>
                  <a:pt x="1999321" y="2611489"/>
                </a:lnTo>
                <a:lnTo>
                  <a:pt x="1999321" y="2780851"/>
                </a:lnTo>
                <a:lnTo>
                  <a:pt x="2179233" y="2780851"/>
                </a:lnTo>
                <a:lnTo>
                  <a:pt x="2179233" y="2960763"/>
                </a:lnTo>
                <a:lnTo>
                  <a:pt x="2348595" y="2960763"/>
                </a:lnTo>
                <a:lnTo>
                  <a:pt x="2348595" y="2780851"/>
                </a:lnTo>
                <a:lnTo>
                  <a:pt x="2528507" y="2780851"/>
                </a:lnTo>
                <a:lnTo>
                  <a:pt x="2528507" y="2611489"/>
                </a:lnTo>
                <a:lnTo>
                  <a:pt x="2348595" y="2611489"/>
                </a:lnTo>
                <a:lnTo>
                  <a:pt x="2348595" y="24315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7" name="Right Triangle 17">
            <a:extLst>
              <a:ext uri="{FF2B5EF4-FFF2-40B4-BE49-F238E27FC236}">
                <a16:creationId xmlns:a16="http://schemas.microsoft.com/office/drawing/2014/main" id="{5E5AE7B0-988E-44BF-89EA-013033086F96}"/>
              </a:ext>
            </a:extLst>
          </p:cNvPr>
          <p:cNvSpPr>
            <a:spLocks noChangeAspect="1"/>
          </p:cNvSpPr>
          <p:nvPr/>
        </p:nvSpPr>
        <p:spPr>
          <a:xfrm>
            <a:off x="10238515" y="4578026"/>
            <a:ext cx="478148" cy="569324"/>
          </a:xfrm>
          <a:custGeom>
            <a:avLst/>
            <a:gdLst/>
            <a:ahLst/>
            <a:cxnLst/>
            <a:rect l="l" t="t" r="r" b="b"/>
            <a:pathLst>
              <a:path w="2721114" h="3240000">
                <a:moveTo>
                  <a:pt x="2136698" y="2449196"/>
                </a:moveTo>
                <a:lnTo>
                  <a:pt x="2016940" y="2568954"/>
                </a:lnTo>
                <a:lnTo>
                  <a:pt x="2144156" y="2696170"/>
                </a:lnTo>
                <a:lnTo>
                  <a:pt x="2016940" y="2823386"/>
                </a:lnTo>
                <a:lnTo>
                  <a:pt x="2136698" y="2943144"/>
                </a:lnTo>
                <a:lnTo>
                  <a:pt x="2263914" y="2815928"/>
                </a:lnTo>
                <a:lnTo>
                  <a:pt x="2391130" y="2943144"/>
                </a:lnTo>
                <a:lnTo>
                  <a:pt x="2510888" y="2823386"/>
                </a:lnTo>
                <a:lnTo>
                  <a:pt x="2383672" y="2696170"/>
                </a:lnTo>
                <a:lnTo>
                  <a:pt x="2510888" y="2568954"/>
                </a:lnTo>
                <a:lnTo>
                  <a:pt x="2391130" y="2449196"/>
                </a:lnTo>
                <a:lnTo>
                  <a:pt x="2263914" y="2576412"/>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8" name="Oval 44">
            <a:extLst>
              <a:ext uri="{FF2B5EF4-FFF2-40B4-BE49-F238E27FC236}">
                <a16:creationId xmlns:a16="http://schemas.microsoft.com/office/drawing/2014/main" id="{94195A6D-E3B2-4E10-BD54-AC5E4FED7A15}"/>
              </a:ext>
            </a:extLst>
          </p:cNvPr>
          <p:cNvSpPr>
            <a:spLocks noChangeAspect="1"/>
          </p:cNvSpPr>
          <p:nvPr/>
        </p:nvSpPr>
        <p:spPr>
          <a:xfrm>
            <a:off x="11113556" y="4578026"/>
            <a:ext cx="478148" cy="569324"/>
          </a:xfrm>
          <a:custGeom>
            <a:avLst/>
            <a:gdLst/>
            <a:ahLst/>
            <a:cxnLst/>
            <a:rect l="l" t="t" r="r" b="b"/>
            <a:pathLst>
              <a:path w="2721114" h="3240000">
                <a:moveTo>
                  <a:pt x="2519839" y="2469622"/>
                </a:moveTo>
                <a:lnTo>
                  <a:pt x="2201779" y="2787682"/>
                </a:lnTo>
                <a:lnTo>
                  <a:pt x="2003023" y="2588926"/>
                </a:lnTo>
                <a:lnTo>
                  <a:pt x="1901669" y="2690281"/>
                </a:lnTo>
                <a:lnTo>
                  <a:pt x="2203868" y="2992480"/>
                </a:lnTo>
                <a:lnTo>
                  <a:pt x="2305222" y="2891125"/>
                </a:lnTo>
                <a:lnTo>
                  <a:pt x="2303133" y="2889037"/>
                </a:lnTo>
                <a:lnTo>
                  <a:pt x="2621194" y="25709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Tree>
    <p:extLst>
      <p:ext uri="{BB962C8B-B14F-4D97-AF65-F5344CB8AC3E}">
        <p14:creationId xmlns:p14="http://schemas.microsoft.com/office/powerpoint/2010/main" val="3137583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US" dirty="0"/>
              <a:t>Fully Editable Icon Sets: B</a:t>
            </a:r>
          </a:p>
        </p:txBody>
      </p:sp>
      <p:sp>
        <p:nvSpPr>
          <p:cNvPr id="54" name="Freeform 47">
            <a:extLst>
              <a:ext uri="{FF2B5EF4-FFF2-40B4-BE49-F238E27FC236}">
                <a16:creationId xmlns:a16="http://schemas.microsoft.com/office/drawing/2014/main" id="{C23D3A46-4648-419A-831A-39A9EF5FA6C6}"/>
              </a:ext>
            </a:extLst>
          </p:cNvPr>
          <p:cNvSpPr>
            <a:spLocks noChangeAspect="1"/>
          </p:cNvSpPr>
          <p:nvPr/>
        </p:nvSpPr>
        <p:spPr>
          <a:xfrm>
            <a:off x="4430860" y="1410562"/>
            <a:ext cx="530134" cy="529812"/>
          </a:xfrm>
          <a:custGeom>
            <a:avLst/>
            <a:gdLst>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5619 w 1901727"/>
              <a:gd name="connsiteY10" fmla="*/ 633909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42424"/>
              <a:gd name="connsiteY0" fmla="*/ 0 h 1985875"/>
              <a:gd name="connsiteX1" fmla="*/ 790984 w 1942424"/>
              <a:gd name="connsiteY1" fmla="*/ 0 h 1985875"/>
              <a:gd name="connsiteX2" fmla="*/ 1026596 w 1942424"/>
              <a:gd name="connsiteY2" fmla="*/ 5610 h 1985875"/>
              <a:gd name="connsiteX3" fmla="*/ 1020986 w 1942424"/>
              <a:gd name="connsiteY3" fmla="*/ 493664 h 1985875"/>
              <a:gd name="connsiteX4" fmla="*/ 1155622 w 1942424"/>
              <a:gd name="connsiteY4" fmla="*/ 572201 h 1985875"/>
              <a:gd name="connsiteX5" fmla="*/ 1351965 w 1942424"/>
              <a:gd name="connsiteY5" fmla="*/ 375858 h 1985875"/>
              <a:gd name="connsiteX6" fmla="*/ 1901727 w 1942424"/>
              <a:gd name="connsiteY6" fmla="*/ 1924167 h 1985875"/>
              <a:gd name="connsiteX7" fmla="*/ 992937 w 1942424"/>
              <a:gd name="connsiteY7" fmla="*/ 1480991 h 1985875"/>
              <a:gd name="connsiteX8" fmla="*/ 1054645 w 1942424"/>
              <a:gd name="connsiteY8" fmla="*/ 1121963 h 1985875"/>
              <a:gd name="connsiteX9" fmla="*/ 1088304 w 1942424"/>
              <a:gd name="connsiteY9" fmla="*/ 757325 h 1985875"/>
              <a:gd name="connsiteX10" fmla="*/ 920009 w 1942424"/>
              <a:gd name="connsiteY10" fmla="*/ 611470 h 1985875"/>
              <a:gd name="connsiteX11" fmla="*/ 729276 w 1942424"/>
              <a:gd name="connsiteY11" fmla="*/ 751715 h 1985875"/>
              <a:gd name="connsiteX12" fmla="*/ 740495 w 1942424"/>
              <a:gd name="connsiteY12" fmla="*/ 1161232 h 1985875"/>
              <a:gd name="connsiteX13" fmla="*/ 785374 w 1942424"/>
              <a:gd name="connsiteY13" fmla="*/ 1509040 h 1985875"/>
              <a:gd name="connsiteX14" fmla="*/ 0 w 1942424"/>
              <a:gd name="connsiteY14" fmla="*/ 1985875 h 1985875"/>
              <a:gd name="connsiteX15" fmla="*/ 437565 w 1942424"/>
              <a:gd name="connsiteY15" fmla="*/ 387077 h 1985875"/>
              <a:gd name="connsiteX16" fmla="*/ 650738 w 1942424"/>
              <a:gd name="connsiteY16" fmla="*/ 611470 h 1985875"/>
              <a:gd name="connsiteX17" fmla="*/ 813423 w 1942424"/>
              <a:gd name="connsiteY17" fmla="*/ 499274 h 1985875"/>
              <a:gd name="connsiteX18" fmla="*/ 790984 w 1942424"/>
              <a:gd name="connsiteY18" fmla="*/ 0 h 1985875"/>
              <a:gd name="connsiteX0" fmla="*/ 790984 w 1942424"/>
              <a:gd name="connsiteY0" fmla="*/ 0 h 1985875"/>
              <a:gd name="connsiteX1" fmla="*/ 790984 w 1942424"/>
              <a:gd name="connsiteY1" fmla="*/ 0 h 1985875"/>
              <a:gd name="connsiteX2" fmla="*/ 1026596 w 1942424"/>
              <a:gd name="connsiteY2" fmla="*/ 5610 h 1985875"/>
              <a:gd name="connsiteX3" fmla="*/ 1020986 w 1942424"/>
              <a:gd name="connsiteY3" fmla="*/ 493664 h 1985875"/>
              <a:gd name="connsiteX4" fmla="*/ 1155622 w 1942424"/>
              <a:gd name="connsiteY4" fmla="*/ 572201 h 1985875"/>
              <a:gd name="connsiteX5" fmla="*/ 1351965 w 1942424"/>
              <a:gd name="connsiteY5" fmla="*/ 375858 h 1985875"/>
              <a:gd name="connsiteX6" fmla="*/ 1901727 w 1942424"/>
              <a:gd name="connsiteY6" fmla="*/ 1924167 h 1985875"/>
              <a:gd name="connsiteX7" fmla="*/ 992937 w 1942424"/>
              <a:gd name="connsiteY7" fmla="*/ 1480991 h 1985875"/>
              <a:gd name="connsiteX8" fmla="*/ 1054645 w 1942424"/>
              <a:gd name="connsiteY8" fmla="*/ 1121963 h 1985875"/>
              <a:gd name="connsiteX9" fmla="*/ 1088304 w 1942424"/>
              <a:gd name="connsiteY9" fmla="*/ 757325 h 1985875"/>
              <a:gd name="connsiteX10" fmla="*/ 920009 w 1942424"/>
              <a:gd name="connsiteY10" fmla="*/ 611470 h 1985875"/>
              <a:gd name="connsiteX11" fmla="*/ 729276 w 1942424"/>
              <a:gd name="connsiteY11" fmla="*/ 751715 h 1985875"/>
              <a:gd name="connsiteX12" fmla="*/ 740495 w 1942424"/>
              <a:gd name="connsiteY12" fmla="*/ 1161232 h 1985875"/>
              <a:gd name="connsiteX13" fmla="*/ 785374 w 1942424"/>
              <a:gd name="connsiteY13" fmla="*/ 1509040 h 1985875"/>
              <a:gd name="connsiteX14" fmla="*/ 0 w 1942424"/>
              <a:gd name="connsiteY14" fmla="*/ 1985875 h 1985875"/>
              <a:gd name="connsiteX15" fmla="*/ 437565 w 1942424"/>
              <a:gd name="connsiteY15" fmla="*/ 387077 h 1985875"/>
              <a:gd name="connsiteX16" fmla="*/ 650738 w 1942424"/>
              <a:gd name="connsiteY16" fmla="*/ 611470 h 1985875"/>
              <a:gd name="connsiteX17" fmla="*/ 813423 w 1942424"/>
              <a:gd name="connsiteY17" fmla="*/ 499274 h 1985875"/>
              <a:gd name="connsiteX18" fmla="*/ 790984 w 194242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54645 w 1946874"/>
              <a:gd name="connsiteY8" fmla="*/ 112196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54645 w 1946874"/>
              <a:gd name="connsiteY8" fmla="*/ 112196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71474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20736 w 1946874"/>
              <a:gd name="connsiteY15" fmla="*/ 375858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20736 w 1946874"/>
              <a:gd name="connsiteY15" fmla="*/ 375858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858302 w 2014192"/>
              <a:gd name="connsiteY0" fmla="*/ 0 h 1958316"/>
              <a:gd name="connsiteX1" fmla="*/ 858302 w 2014192"/>
              <a:gd name="connsiteY1" fmla="*/ 0 h 1958316"/>
              <a:gd name="connsiteX2" fmla="*/ 1093914 w 2014192"/>
              <a:gd name="connsiteY2" fmla="*/ 5610 h 1958316"/>
              <a:gd name="connsiteX3" fmla="*/ 1088304 w 2014192"/>
              <a:gd name="connsiteY3" fmla="*/ 493664 h 1958316"/>
              <a:gd name="connsiteX4" fmla="*/ 1222940 w 2014192"/>
              <a:gd name="connsiteY4" fmla="*/ 572201 h 1958316"/>
              <a:gd name="connsiteX5" fmla="*/ 1419283 w 2014192"/>
              <a:gd name="connsiteY5" fmla="*/ 375858 h 1958316"/>
              <a:gd name="connsiteX6" fmla="*/ 1969045 w 2014192"/>
              <a:gd name="connsiteY6" fmla="*/ 1924167 h 1958316"/>
              <a:gd name="connsiteX7" fmla="*/ 1121962 w 2014192"/>
              <a:gd name="connsiteY7" fmla="*/ 1486600 h 1958316"/>
              <a:gd name="connsiteX8" fmla="*/ 1105134 w 2014192"/>
              <a:gd name="connsiteY8" fmla="*/ 1144403 h 1958316"/>
              <a:gd name="connsiteX9" fmla="*/ 1155622 w 2014192"/>
              <a:gd name="connsiteY9" fmla="*/ 757325 h 1958316"/>
              <a:gd name="connsiteX10" fmla="*/ 987327 w 2014192"/>
              <a:gd name="connsiteY10" fmla="*/ 611470 h 1958316"/>
              <a:gd name="connsiteX11" fmla="*/ 796594 w 2014192"/>
              <a:gd name="connsiteY11" fmla="*/ 751715 h 1958316"/>
              <a:gd name="connsiteX12" fmla="*/ 807813 w 2014192"/>
              <a:gd name="connsiteY12" fmla="*/ 1161232 h 1958316"/>
              <a:gd name="connsiteX13" fmla="*/ 852692 w 2014192"/>
              <a:gd name="connsiteY13" fmla="*/ 1509040 h 1958316"/>
              <a:gd name="connsiteX14" fmla="*/ 0 w 2014192"/>
              <a:gd name="connsiteY14" fmla="*/ 1952216 h 1958316"/>
              <a:gd name="connsiteX15" fmla="*/ 488054 w 2014192"/>
              <a:gd name="connsiteY15" fmla="*/ 375858 h 1958316"/>
              <a:gd name="connsiteX16" fmla="*/ 718056 w 2014192"/>
              <a:gd name="connsiteY16" fmla="*/ 611470 h 1958316"/>
              <a:gd name="connsiteX17" fmla="*/ 880741 w 2014192"/>
              <a:gd name="connsiteY17" fmla="*/ 499274 h 1958316"/>
              <a:gd name="connsiteX18" fmla="*/ 858302 w 2014192"/>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41893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41893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227994 w 2103393"/>
              <a:gd name="connsiteY8" fmla="*/ 1194891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227994 w 2103393"/>
              <a:gd name="connsiteY8" fmla="*/ 1194891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27994 w 2103393"/>
              <a:gd name="connsiteY8" fmla="*/ 1194891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22384 w 2103393"/>
              <a:gd name="connsiteY8" fmla="*/ 117806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61617"/>
              <a:gd name="connsiteX1" fmla="*/ 947503 w 2103393"/>
              <a:gd name="connsiteY1" fmla="*/ 0 h 1961617"/>
              <a:gd name="connsiteX2" fmla="*/ 1183115 w 2103393"/>
              <a:gd name="connsiteY2" fmla="*/ 5610 h 1961617"/>
              <a:gd name="connsiteX3" fmla="*/ 1177505 w 2103393"/>
              <a:gd name="connsiteY3" fmla="*/ 493664 h 1961617"/>
              <a:gd name="connsiteX4" fmla="*/ 1312141 w 2103393"/>
              <a:gd name="connsiteY4" fmla="*/ 572201 h 1961617"/>
              <a:gd name="connsiteX5" fmla="*/ 1508484 w 2103393"/>
              <a:gd name="connsiteY5" fmla="*/ 375858 h 1961617"/>
              <a:gd name="connsiteX6" fmla="*/ 2058246 w 2103393"/>
              <a:gd name="connsiteY6" fmla="*/ 1924167 h 1961617"/>
              <a:gd name="connsiteX7" fmla="*/ 1244822 w 2103393"/>
              <a:gd name="connsiteY7" fmla="*/ 1514649 h 1961617"/>
              <a:gd name="connsiteX8" fmla="*/ 1205554 w 2103393"/>
              <a:gd name="connsiteY8" fmla="*/ 1200502 h 1961617"/>
              <a:gd name="connsiteX9" fmla="*/ 1244823 w 2103393"/>
              <a:gd name="connsiteY9" fmla="*/ 757325 h 1961617"/>
              <a:gd name="connsiteX10" fmla="*/ 1076528 w 2103393"/>
              <a:gd name="connsiteY10" fmla="*/ 611470 h 1961617"/>
              <a:gd name="connsiteX11" fmla="*/ 885795 w 2103393"/>
              <a:gd name="connsiteY11" fmla="*/ 751715 h 1961617"/>
              <a:gd name="connsiteX12" fmla="*/ 919453 w 2103393"/>
              <a:gd name="connsiteY12" fmla="*/ 1189281 h 1961617"/>
              <a:gd name="connsiteX13" fmla="*/ 891405 w 2103393"/>
              <a:gd name="connsiteY13" fmla="*/ 1509040 h 1961617"/>
              <a:gd name="connsiteX14" fmla="*/ 89201 w 2103393"/>
              <a:gd name="connsiteY14" fmla="*/ 1952216 h 1961617"/>
              <a:gd name="connsiteX15" fmla="*/ 577255 w 2103393"/>
              <a:gd name="connsiteY15" fmla="*/ 375858 h 1961617"/>
              <a:gd name="connsiteX16" fmla="*/ 807257 w 2103393"/>
              <a:gd name="connsiteY16" fmla="*/ 611470 h 1961617"/>
              <a:gd name="connsiteX17" fmla="*/ 969942 w 2103393"/>
              <a:gd name="connsiteY17" fmla="*/ 499274 h 1961617"/>
              <a:gd name="connsiteX18" fmla="*/ 947503 w 2103393"/>
              <a:gd name="connsiteY18" fmla="*/ 0 h 1961617"/>
              <a:gd name="connsiteX0" fmla="*/ 947503 w 2103393"/>
              <a:gd name="connsiteY0" fmla="*/ 0 h 1961617"/>
              <a:gd name="connsiteX1" fmla="*/ 947503 w 2103393"/>
              <a:gd name="connsiteY1" fmla="*/ 0 h 1961617"/>
              <a:gd name="connsiteX2" fmla="*/ 1183115 w 2103393"/>
              <a:gd name="connsiteY2" fmla="*/ 5610 h 1961617"/>
              <a:gd name="connsiteX3" fmla="*/ 1177505 w 2103393"/>
              <a:gd name="connsiteY3" fmla="*/ 493664 h 1961617"/>
              <a:gd name="connsiteX4" fmla="*/ 1312141 w 2103393"/>
              <a:gd name="connsiteY4" fmla="*/ 572201 h 1961617"/>
              <a:gd name="connsiteX5" fmla="*/ 1508484 w 2103393"/>
              <a:gd name="connsiteY5" fmla="*/ 375858 h 1961617"/>
              <a:gd name="connsiteX6" fmla="*/ 2058246 w 2103393"/>
              <a:gd name="connsiteY6" fmla="*/ 1924167 h 1961617"/>
              <a:gd name="connsiteX7" fmla="*/ 1244822 w 2103393"/>
              <a:gd name="connsiteY7" fmla="*/ 1514649 h 1961617"/>
              <a:gd name="connsiteX8" fmla="*/ 1205554 w 2103393"/>
              <a:gd name="connsiteY8" fmla="*/ 1200502 h 1961617"/>
              <a:gd name="connsiteX9" fmla="*/ 1244823 w 2103393"/>
              <a:gd name="connsiteY9" fmla="*/ 757325 h 1961617"/>
              <a:gd name="connsiteX10" fmla="*/ 1076528 w 2103393"/>
              <a:gd name="connsiteY10" fmla="*/ 611470 h 1961617"/>
              <a:gd name="connsiteX11" fmla="*/ 885795 w 2103393"/>
              <a:gd name="connsiteY11" fmla="*/ 751715 h 1961617"/>
              <a:gd name="connsiteX12" fmla="*/ 919453 w 2103393"/>
              <a:gd name="connsiteY12" fmla="*/ 1189281 h 1961617"/>
              <a:gd name="connsiteX13" fmla="*/ 891405 w 2103393"/>
              <a:gd name="connsiteY13" fmla="*/ 1509040 h 1961617"/>
              <a:gd name="connsiteX14" fmla="*/ 89201 w 2103393"/>
              <a:gd name="connsiteY14" fmla="*/ 1952216 h 1961617"/>
              <a:gd name="connsiteX15" fmla="*/ 577255 w 2103393"/>
              <a:gd name="connsiteY15" fmla="*/ 375858 h 1961617"/>
              <a:gd name="connsiteX16" fmla="*/ 807257 w 2103393"/>
              <a:gd name="connsiteY16" fmla="*/ 611470 h 1961617"/>
              <a:gd name="connsiteX17" fmla="*/ 969942 w 2103393"/>
              <a:gd name="connsiteY17" fmla="*/ 499274 h 1961617"/>
              <a:gd name="connsiteX18" fmla="*/ 947503 w 2103393"/>
              <a:gd name="connsiteY18" fmla="*/ 0 h 1961617"/>
              <a:gd name="connsiteX0" fmla="*/ 947503 w 2103393"/>
              <a:gd name="connsiteY0" fmla="*/ 0 h 1963064"/>
              <a:gd name="connsiteX1" fmla="*/ 947503 w 2103393"/>
              <a:gd name="connsiteY1" fmla="*/ 0 h 1963064"/>
              <a:gd name="connsiteX2" fmla="*/ 1183115 w 2103393"/>
              <a:gd name="connsiteY2" fmla="*/ 5610 h 1963064"/>
              <a:gd name="connsiteX3" fmla="*/ 1177505 w 2103393"/>
              <a:gd name="connsiteY3" fmla="*/ 493664 h 1963064"/>
              <a:gd name="connsiteX4" fmla="*/ 1312141 w 2103393"/>
              <a:gd name="connsiteY4" fmla="*/ 572201 h 1963064"/>
              <a:gd name="connsiteX5" fmla="*/ 1508484 w 2103393"/>
              <a:gd name="connsiteY5" fmla="*/ 375858 h 1963064"/>
              <a:gd name="connsiteX6" fmla="*/ 2058246 w 2103393"/>
              <a:gd name="connsiteY6" fmla="*/ 1924167 h 1963064"/>
              <a:gd name="connsiteX7" fmla="*/ 1244822 w 2103393"/>
              <a:gd name="connsiteY7" fmla="*/ 1514649 h 1963064"/>
              <a:gd name="connsiteX8" fmla="*/ 1205554 w 2103393"/>
              <a:gd name="connsiteY8" fmla="*/ 1200502 h 1963064"/>
              <a:gd name="connsiteX9" fmla="*/ 1244823 w 2103393"/>
              <a:gd name="connsiteY9" fmla="*/ 757325 h 1963064"/>
              <a:gd name="connsiteX10" fmla="*/ 1076528 w 2103393"/>
              <a:gd name="connsiteY10" fmla="*/ 611470 h 1963064"/>
              <a:gd name="connsiteX11" fmla="*/ 885795 w 2103393"/>
              <a:gd name="connsiteY11" fmla="*/ 751715 h 1963064"/>
              <a:gd name="connsiteX12" fmla="*/ 919453 w 2103393"/>
              <a:gd name="connsiteY12" fmla="*/ 1189281 h 1963064"/>
              <a:gd name="connsiteX13" fmla="*/ 891405 w 2103393"/>
              <a:gd name="connsiteY13" fmla="*/ 1509040 h 1963064"/>
              <a:gd name="connsiteX14" fmla="*/ 89201 w 2103393"/>
              <a:gd name="connsiteY14" fmla="*/ 1952216 h 1963064"/>
              <a:gd name="connsiteX15" fmla="*/ 577255 w 2103393"/>
              <a:gd name="connsiteY15" fmla="*/ 375858 h 1963064"/>
              <a:gd name="connsiteX16" fmla="*/ 807257 w 2103393"/>
              <a:gd name="connsiteY16" fmla="*/ 611470 h 1963064"/>
              <a:gd name="connsiteX17" fmla="*/ 969942 w 2103393"/>
              <a:gd name="connsiteY17" fmla="*/ 499274 h 1963064"/>
              <a:gd name="connsiteX18" fmla="*/ 947503 w 2103393"/>
              <a:gd name="connsiteY18" fmla="*/ 0 h 1963064"/>
              <a:gd name="connsiteX0" fmla="*/ 947503 w 2103393"/>
              <a:gd name="connsiteY0" fmla="*/ 0 h 1964995"/>
              <a:gd name="connsiteX1" fmla="*/ 947503 w 2103393"/>
              <a:gd name="connsiteY1" fmla="*/ 0 h 1964995"/>
              <a:gd name="connsiteX2" fmla="*/ 1183115 w 2103393"/>
              <a:gd name="connsiteY2" fmla="*/ 5610 h 1964995"/>
              <a:gd name="connsiteX3" fmla="*/ 1177505 w 2103393"/>
              <a:gd name="connsiteY3" fmla="*/ 493664 h 1964995"/>
              <a:gd name="connsiteX4" fmla="*/ 1312141 w 2103393"/>
              <a:gd name="connsiteY4" fmla="*/ 572201 h 1964995"/>
              <a:gd name="connsiteX5" fmla="*/ 1508484 w 2103393"/>
              <a:gd name="connsiteY5" fmla="*/ 375858 h 1964995"/>
              <a:gd name="connsiteX6" fmla="*/ 2058246 w 2103393"/>
              <a:gd name="connsiteY6" fmla="*/ 1924167 h 1964995"/>
              <a:gd name="connsiteX7" fmla="*/ 1244822 w 2103393"/>
              <a:gd name="connsiteY7" fmla="*/ 1514649 h 1964995"/>
              <a:gd name="connsiteX8" fmla="*/ 1205554 w 2103393"/>
              <a:gd name="connsiteY8" fmla="*/ 1200502 h 1964995"/>
              <a:gd name="connsiteX9" fmla="*/ 1244823 w 2103393"/>
              <a:gd name="connsiteY9" fmla="*/ 757325 h 1964995"/>
              <a:gd name="connsiteX10" fmla="*/ 1076528 w 2103393"/>
              <a:gd name="connsiteY10" fmla="*/ 611470 h 1964995"/>
              <a:gd name="connsiteX11" fmla="*/ 885795 w 2103393"/>
              <a:gd name="connsiteY11" fmla="*/ 751715 h 1964995"/>
              <a:gd name="connsiteX12" fmla="*/ 919453 w 2103393"/>
              <a:gd name="connsiteY12" fmla="*/ 1189281 h 1964995"/>
              <a:gd name="connsiteX13" fmla="*/ 891405 w 2103393"/>
              <a:gd name="connsiteY13" fmla="*/ 1509040 h 1964995"/>
              <a:gd name="connsiteX14" fmla="*/ 89201 w 2103393"/>
              <a:gd name="connsiteY14" fmla="*/ 1952216 h 1964995"/>
              <a:gd name="connsiteX15" fmla="*/ 577255 w 2103393"/>
              <a:gd name="connsiteY15" fmla="*/ 375858 h 1964995"/>
              <a:gd name="connsiteX16" fmla="*/ 807257 w 2103393"/>
              <a:gd name="connsiteY16" fmla="*/ 611470 h 1964995"/>
              <a:gd name="connsiteX17" fmla="*/ 969942 w 2103393"/>
              <a:gd name="connsiteY17" fmla="*/ 499274 h 1964995"/>
              <a:gd name="connsiteX18" fmla="*/ 947503 w 2103393"/>
              <a:gd name="connsiteY18" fmla="*/ 0 h 1964995"/>
              <a:gd name="connsiteX0" fmla="*/ 947503 w 2103393"/>
              <a:gd name="connsiteY0" fmla="*/ 13781 h 1978776"/>
              <a:gd name="connsiteX1" fmla="*/ 947503 w 2103393"/>
              <a:gd name="connsiteY1" fmla="*/ 13781 h 1978776"/>
              <a:gd name="connsiteX2" fmla="*/ 1183115 w 2103393"/>
              <a:gd name="connsiteY2" fmla="*/ 19391 h 1978776"/>
              <a:gd name="connsiteX3" fmla="*/ 1177505 w 2103393"/>
              <a:gd name="connsiteY3" fmla="*/ 507445 h 1978776"/>
              <a:gd name="connsiteX4" fmla="*/ 1312141 w 2103393"/>
              <a:gd name="connsiteY4" fmla="*/ 585982 h 1978776"/>
              <a:gd name="connsiteX5" fmla="*/ 1508484 w 2103393"/>
              <a:gd name="connsiteY5" fmla="*/ 389639 h 1978776"/>
              <a:gd name="connsiteX6" fmla="*/ 2058246 w 2103393"/>
              <a:gd name="connsiteY6" fmla="*/ 1937948 h 1978776"/>
              <a:gd name="connsiteX7" fmla="*/ 1244822 w 2103393"/>
              <a:gd name="connsiteY7" fmla="*/ 1528430 h 1978776"/>
              <a:gd name="connsiteX8" fmla="*/ 1205554 w 2103393"/>
              <a:gd name="connsiteY8" fmla="*/ 1214283 h 1978776"/>
              <a:gd name="connsiteX9" fmla="*/ 1244823 w 2103393"/>
              <a:gd name="connsiteY9" fmla="*/ 771106 h 1978776"/>
              <a:gd name="connsiteX10" fmla="*/ 1076528 w 2103393"/>
              <a:gd name="connsiteY10" fmla="*/ 625251 h 1978776"/>
              <a:gd name="connsiteX11" fmla="*/ 885795 w 2103393"/>
              <a:gd name="connsiteY11" fmla="*/ 765496 h 1978776"/>
              <a:gd name="connsiteX12" fmla="*/ 919453 w 2103393"/>
              <a:gd name="connsiteY12" fmla="*/ 1203062 h 1978776"/>
              <a:gd name="connsiteX13" fmla="*/ 891405 w 2103393"/>
              <a:gd name="connsiteY13" fmla="*/ 1522821 h 1978776"/>
              <a:gd name="connsiteX14" fmla="*/ 89201 w 2103393"/>
              <a:gd name="connsiteY14" fmla="*/ 1965997 h 1978776"/>
              <a:gd name="connsiteX15" fmla="*/ 577255 w 2103393"/>
              <a:gd name="connsiteY15" fmla="*/ 389639 h 1978776"/>
              <a:gd name="connsiteX16" fmla="*/ 807257 w 2103393"/>
              <a:gd name="connsiteY16" fmla="*/ 625251 h 1978776"/>
              <a:gd name="connsiteX17" fmla="*/ 969942 w 2103393"/>
              <a:gd name="connsiteY17" fmla="*/ 513055 h 1978776"/>
              <a:gd name="connsiteX18" fmla="*/ 947503 w 2103393"/>
              <a:gd name="connsiteY18" fmla="*/ 13781 h 1978776"/>
              <a:gd name="connsiteX0" fmla="*/ 964333 w 2103393"/>
              <a:gd name="connsiteY0" fmla="*/ 55026 h 1980752"/>
              <a:gd name="connsiteX1" fmla="*/ 947503 w 2103393"/>
              <a:gd name="connsiteY1" fmla="*/ 15757 h 1980752"/>
              <a:gd name="connsiteX2" fmla="*/ 1183115 w 2103393"/>
              <a:gd name="connsiteY2" fmla="*/ 21367 h 1980752"/>
              <a:gd name="connsiteX3" fmla="*/ 1177505 w 2103393"/>
              <a:gd name="connsiteY3" fmla="*/ 509421 h 1980752"/>
              <a:gd name="connsiteX4" fmla="*/ 1312141 w 2103393"/>
              <a:gd name="connsiteY4" fmla="*/ 587958 h 1980752"/>
              <a:gd name="connsiteX5" fmla="*/ 1508484 w 2103393"/>
              <a:gd name="connsiteY5" fmla="*/ 391615 h 1980752"/>
              <a:gd name="connsiteX6" fmla="*/ 2058246 w 2103393"/>
              <a:gd name="connsiteY6" fmla="*/ 1939924 h 1980752"/>
              <a:gd name="connsiteX7" fmla="*/ 1244822 w 2103393"/>
              <a:gd name="connsiteY7" fmla="*/ 1530406 h 1980752"/>
              <a:gd name="connsiteX8" fmla="*/ 1205554 w 2103393"/>
              <a:gd name="connsiteY8" fmla="*/ 1216259 h 1980752"/>
              <a:gd name="connsiteX9" fmla="*/ 1244823 w 2103393"/>
              <a:gd name="connsiteY9" fmla="*/ 773082 h 1980752"/>
              <a:gd name="connsiteX10" fmla="*/ 1076528 w 2103393"/>
              <a:gd name="connsiteY10" fmla="*/ 627227 h 1980752"/>
              <a:gd name="connsiteX11" fmla="*/ 885795 w 2103393"/>
              <a:gd name="connsiteY11" fmla="*/ 767472 h 1980752"/>
              <a:gd name="connsiteX12" fmla="*/ 919453 w 2103393"/>
              <a:gd name="connsiteY12" fmla="*/ 1205038 h 1980752"/>
              <a:gd name="connsiteX13" fmla="*/ 891405 w 2103393"/>
              <a:gd name="connsiteY13" fmla="*/ 1524797 h 1980752"/>
              <a:gd name="connsiteX14" fmla="*/ 89201 w 2103393"/>
              <a:gd name="connsiteY14" fmla="*/ 1967973 h 1980752"/>
              <a:gd name="connsiteX15" fmla="*/ 577255 w 2103393"/>
              <a:gd name="connsiteY15" fmla="*/ 391615 h 1980752"/>
              <a:gd name="connsiteX16" fmla="*/ 807257 w 2103393"/>
              <a:gd name="connsiteY16" fmla="*/ 627227 h 1980752"/>
              <a:gd name="connsiteX17" fmla="*/ 969942 w 2103393"/>
              <a:gd name="connsiteY17" fmla="*/ 515031 h 1980752"/>
              <a:gd name="connsiteX18" fmla="*/ 964333 w 2103393"/>
              <a:gd name="connsiteY18" fmla="*/ 55026 h 1980752"/>
              <a:gd name="connsiteX0" fmla="*/ 913845 w 2103393"/>
              <a:gd name="connsiteY0" fmla="*/ 72662 h 1981559"/>
              <a:gd name="connsiteX1" fmla="*/ 947503 w 2103393"/>
              <a:gd name="connsiteY1" fmla="*/ 16564 h 1981559"/>
              <a:gd name="connsiteX2" fmla="*/ 1183115 w 2103393"/>
              <a:gd name="connsiteY2" fmla="*/ 22174 h 1981559"/>
              <a:gd name="connsiteX3" fmla="*/ 1177505 w 2103393"/>
              <a:gd name="connsiteY3" fmla="*/ 510228 h 1981559"/>
              <a:gd name="connsiteX4" fmla="*/ 1312141 w 2103393"/>
              <a:gd name="connsiteY4" fmla="*/ 588765 h 1981559"/>
              <a:gd name="connsiteX5" fmla="*/ 1508484 w 2103393"/>
              <a:gd name="connsiteY5" fmla="*/ 392422 h 1981559"/>
              <a:gd name="connsiteX6" fmla="*/ 2058246 w 2103393"/>
              <a:gd name="connsiteY6" fmla="*/ 1940731 h 1981559"/>
              <a:gd name="connsiteX7" fmla="*/ 1244822 w 2103393"/>
              <a:gd name="connsiteY7" fmla="*/ 1531213 h 1981559"/>
              <a:gd name="connsiteX8" fmla="*/ 1205554 w 2103393"/>
              <a:gd name="connsiteY8" fmla="*/ 1217066 h 1981559"/>
              <a:gd name="connsiteX9" fmla="*/ 1244823 w 2103393"/>
              <a:gd name="connsiteY9" fmla="*/ 773889 h 1981559"/>
              <a:gd name="connsiteX10" fmla="*/ 1076528 w 2103393"/>
              <a:gd name="connsiteY10" fmla="*/ 628034 h 1981559"/>
              <a:gd name="connsiteX11" fmla="*/ 885795 w 2103393"/>
              <a:gd name="connsiteY11" fmla="*/ 768279 h 1981559"/>
              <a:gd name="connsiteX12" fmla="*/ 919453 w 2103393"/>
              <a:gd name="connsiteY12" fmla="*/ 1205845 h 1981559"/>
              <a:gd name="connsiteX13" fmla="*/ 891405 w 2103393"/>
              <a:gd name="connsiteY13" fmla="*/ 1525604 h 1981559"/>
              <a:gd name="connsiteX14" fmla="*/ 89201 w 2103393"/>
              <a:gd name="connsiteY14" fmla="*/ 1968780 h 1981559"/>
              <a:gd name="connsiteX15" fmla="*/ 577255 w 2103393"/>
              <a:gd name="connsiteY15" fmla="*/ 392422 h 1981559"/>
              <a:gd name="connsiteX16" fmla="*/ 807257 w 2103393"/>
              <a:gd name="connsiteY16" fmla="*/ 628034 h 1981559"/>
              <a:gd name="connsiteX17" fmla="*/ 969942 w 2103393"/>
              <a:gd name="connsiteY17" fmla="*/ 515838 h 1981559"/>
              <a:gd name="connsiteX18" fmla="*/ 913845 w 2103393"/>
              <a:gd name="connsiteY18" fmla="*/ 72662 h 1981559"/>
              <a:gd name="connsiteX0" fmla="*/ 913845 w 2103393"/>
              <a:gd name="connsiteY0" fmla="*/ 103017 h 2011914"/>
              <a:gd name="connsiteX1" fmla="*/ 1003601 w 2103393"/>
              <a:gd name="connsiteY1" fmla="*/ 2040 h 2011914"/>
              <a:gd name="connsiteX2" fmla="*/ 1183115 w 2103393"/>
              <a:gd name="connsiteY2" fmla="*/ 52529 h 2011914"/>
              <a:gd name="connsiteX3" fmla="*/ 1177505 w 2103393"/>
              <a:gd name="connsiteY3" fmla="*/ 540583 h 2011914"/>
              <a:gd name="connsiteX4" fmla="*/ 1312141 w 2103393"/>
              <a:gd name="connsiteY4" fmla="*/ 619120 h 2011914"/>
              <a:gd name="connsiteX5" fmla="*/ 1508484 w 2103393"/>
              <a:gd name="connsiteY5" fmla="*/ 422777 h 2011914"/>
              <a:gd name="connsiteX6" fmla="*/ 2058246 w 2103393"/>
              <a:gd name="connsiteY6" fmla="*/ 1971086 h 2011914"/>
              <a:gd name="connsiteX7" fmla="*/ 1244822 w 2103393"/>
              <a:gd name="connsiteY7" fmla="*/ 1561568 h 2011914"/>
              <a:gd name="connsiteX8" fmla="*/ 1205554 w 2103393"/>
              <a:gd name="connsiteY8" fmla="*/ 1247421 h 2011914"/>
              <a:gd name="connsiteX9" fmla="*/ 1244823 w 2103393"/>
              <a:gd name="connsiteY9" fmla="*/ 804244 h 2011914"/>
              <a:gd name="connsiteX10" fmla="*/ 1076528 w 2103393"/>
              <a:gd name="connsiteY10" fmla="*/ 658389 h 2011914"/>
              <a:gd name="connsiteX11" fmla="*/ 885795 w 2103393"/>
              <a:gd name="connsiteY11" fmla="*/ 798634 h 2011914"/>
              <a:gd name="connsiteX12" fmla="*/ 919453 w 2103393"/>
              <a:gd name="connsiteY12" fmla="*/ 1236200 h 2011914"/>
              <a:gd name="connsiteX13" fmla="*/ 891405 w 2103393"/>
              <a:gd name="connsiteY13" fmla="*/ 1555959 h 2011914"/>
              <a:gd name="connsiteX14" fmla="*/ 89201 w 2103393"/>
              <a:gd name="connsiteY14" fmla="*/ 1999135 h 2011914"/>
              <a:gd name="connsiteX15" fmla="*/ 577255 w 2103393"/>
              <a:gd name="connsiteY15" fmla="*/ 422777 h 2011914"/>
              <a:gd name="connsiteX16" fmla="*/ 807257 w 2103393"/>
              <a:gd name="connsiteY16" fmla="*/ 658389 h 2011914"/>
              <a:gd name="connsiteX17" fmla="*/ 969942 w 2103393"/>
              <a:gd name="connsiteY17" fmla="*/ 546193 h 2011914"/>
              <a:gd name="connsiteX18" fmla="*/ 913845 w 2103393"/>
              <a:gd name="connsiteY18" fmla="*/ 103017 h 2011914"/>
              <a:gd name="connsiteX0" fmla="*/ 930675 w 2103393"/>
              <a:gd name="connsiteY0" fmla="*/ 67702 h 2010258"/>
              <a:gd name="connsiteX1" fmla="*/ 1003601 w 2103393"/>
              <a:gd name="connsiteY1" fmla="*/ 384 h 2010258"/>
              <a:gd name="connsiteX2" fmla="*/ 1183115 w 2103393"/>
              <a:gd name="connsiteY2" fmla="*/ 50873 h 2010258"/>
              <a:gd name="connsiteX3" fmla="*/ 1177505 w 2103393"/>
              <a:gd name="connsiteY3" fmla="*/ 538927 h 2010258"/>
              <a:gd name="connsiteX4" fmla="*/ 1312141 w 2103393"/>
              <a:gd name="connsiteY4" fmla="*/ 617464 h 2010258"/>
              <a:gd name="connsiteX5" fmla="*/ 1508484 w 2103393"/>
              <a:gd name="connsiteY5" fmla="*/ 421121 h 2010258"/>
              <a:gd name="connsiteX6" fmla="*/ 2058246 w 2103393"/>
              <a:gd name="connsiteY6" fmla="*/ 1969430 h 2010258"/>
              <a:gd name="connsiteX7" fmla="*/ 1244822 w 2103393"/>
              <a:gd name="connsiteY7" fmla="*/ 1559912 h 2010258"/>
              <a:gd name="connsiteX8" fmla="*/ 1205554 w 2103393"/>
              <a:gd name="connsiteY8" fmla="*/ 1245765 h 2010258"/>
              <a:gd name="connsiteX9" fmla="*/ 1244823 w 2103393"/>
              <a:gd name="connsiteY9" fmla="*/ 802588 h 2010258"/>
              <a:gd name="connsiteX10" fmla="*/ 1076528 w 2103393"/>
              <a:gd name="connsiteY10" fmla="*/ 656733 h 2010258"/>
              <a:gd name="connsiteX11" fmla="*/ 885795 w 2103393"/>
              <a:gd name="connsiteY11" fmla="*/ 796978 h 2010258"/>
              <a:gd name="connsiteX12" fmla="*/ 919453 w 2103393"/>
              <a:gd name="connsiteY12" fmla="*/ 1234544 h 2010258"/>
              <a:gd name="connsiteX13" fmla="*/ 891405 w 2103393"/>
              <a:gd name="connsiteY13" fmla="*/ 1554303 h 2010258"/>
              <a:gd name="connsiteX14" fmla="*/ 89201 w 2103393"/>
              <a:gd name="connsiteY14" fmla="*/ 1997479 h 2010258"/>
              <a:gd name="connsiteX15" fmla="*/ 577255 w 2103393"/>
              <a:gd name="connsiteY15" fmla="*/ 421121 h 2010258"/>
              <a:gd name="connsiteX16" fmla="*/ 807257 w 2103393"/>
              <a:gd name="connsiteY16" fmla="*/ 656733 h 2010258"/>
              <a:gd name="connsiteX17" fmla="*/ 969942 w 2103393"/>
              <a:gd name="connsiteY17" fmla="*/ 544537 h 2010258"/>
              <a:gd name="connsiteX18" fmla="*/ 930675 w 2103393"/>
              <a:gd name="connsiteY18" fmla="*/ 67702 h 2010258"/>
              <a:gd name="connsiteX0" fmla="*/ 930675 w 2103393"/>
              <a:gd name="connsiteY0" fmla="*/ 69239 h 2011795"/>
              <a:gd name="connsiteX1" fmla="*/ 1183115 w 2103393"/>
              <a:gd name="connsiteY1" fmla="*/ 52410 h 2011795"/>
              <a:gd name="connsiteX2" fmla="*/ 1177505 w 2103393"/>
              <a:gd name="connsiteY2" fmla="*/ 540464 h 2011795"/>
              <a:gd name="connsiteX3" fmla="*/ 1312141 w 2103393"/>
              <a:gd name="connsiteY3" fmla="*/ 619001 h 2011795"/>
              <a:gd name="connsiteX4" fmla="*/ 1508484 w 2103393"/>
              <a:gd name="connsiteY4" fmla="*/ 422658 h 2011795"/>
              <a:gd name="connsiteX5" fmla="*/ 2058246 w 2103393"/>
              <a:gd name="connsiteY5" fmla="*/ 1970967 h 2011795"/>
              <a:gd name="connsiteX6" fmla="*/ 1244822 w 2103393"/>
              <a:gd name="connsiteY6" fmla="*/ 1561449 h 2011795"/>
              <a:gd name="connsiteX7" fmla="*/ 1205554 w 2103393"/>
              <a:gd name="connsiteY7" fmla="*/ 1247302 h 2011795"/>
              <a:gd name="connsiteX8" fmla="*/ 1244823 w 2103393"/>
              <a:gd name="connsiteY8" fmla="*/ 804125 h 2011795"/>
              <a:gd name="connsiteX9" fmla="*/ 1076528 w 2103393"/>
              <a:gd name="connsiteY9" fmla="*/ 658270 h 2011795"/>
              <a:gd name="connsiteX10" fmla="*/ 885795 w 2103393"/>
              <a:gd name="connsiteY10" fmla="*/ 798515 h 2011795"/>
              <a:gd name="connsiteX11" fmla="*/ 919453 w 2103393"/>
              <a:gd name="connsiteY11" fmla="*/ 1236081 h 2011795"/>
              <a:gd name="connsiteX12" fmla="*/ 891405 w 2103393"/>
              <a:gd name="connsiteY12" fmla="*/ 1555840 h 2011795"/>
              <a:gd name="connsiteX13" fmla="*/ 89201 w 2103393"/>
              <a:gd name="connsiteY13" fmla="*/ 1999016 h 2011795"/>
              <a:gd name="connsiteX14" fmla="*/ 577255 w 2103393"/>
              <a:gd name="connsiteY14" fmla="*/ 422658 h 2011795"/>
              <a:gd name="connsiteX15" fmla="*/ 807257 w 2103393"/>
              <a:gd name="connsiteY15" fmla="*/ 658270 h 2011795"/>
              <a:gd name="connsiteX16" fmla="*/ 969942 w 2103393"/>
              <a:gd name="connsiteY16" fmla="*/ 546074 h 2011795"/>
              <a:gd name="connsiteX17" fmla="*/ 930675 w 2103393"/>
              <a:gd name="connsiteY17" fmla="*/ 69239 h 2011795"/>
              <a:gd name="connsiteX0" fmla="*/ 930675 w 2103393"/>
              <a:gd name="connsiteY0" fmla="*/ 63795 h 2006351"/>
              <a:gd name="connsiteX1" fmla="*/ 1183115 w 2103393"/>
              <a:gd name="connsiteY1" fmla="*/ 46966 h 2006351"/>
              <a:gd name="connsiteX2" fmla="*/ 1177505 w 2103393"/>
              <a:gd name="connsiteY2" fmla="*/ 535020 h 2006351"/>
              <a:gd name="connsiteX3" fmla="*/ 1312141 w 2103393"/>
              <a:gd name="connsiteY3" fmla="*/ 613557 h 2006351"/>
              <a:gd name="connsiteX4" fmla="*/ 1508484 w 2103393"/>
              <a:gd name="connsiteY4" fmla="*/ 417214 h 2006351"/>
              <a:gd name="connsiteX5" fmla="*/ 2058246 w 2103393"/>
              <a:gd name="connsiteY5" fmla="*/ 1965523 h 2006351"/>
              <a:gd name="connsiteX6" fmla="*/ 1244822 w 2103393"/>
              <a:gd name="connsiteY6" fmla="*/ 1556005 h 2006351"/>
              <a:gd name="connsiteX7" fmla="*/ 1205554 w 2103393"/>
              <a:gd name="connsiteY7" fmla="*/ 1241858 h 2006351"/>
              <a:gd name="connsiteX8" fmla="*/ 1244823 w 2103393"/>
              <a:gd name="connsiteY8" fmla="*/ 798681 h 2006351"/>
              <a:gd name="connsiteX9" fmla="*/ 1076528 w 2103393"/>
              <a:gd name="connsiteY9" fmla="*/ 652826 h 2006351"/>
              <a:gd name="connsiteX10" fmla="*/ 885795 w 2103393"/>
              <a:gd name="connsiteY10" fmla="*/ 793071 h 2006351"/>
              <a:gd name="connsiteX11" fmla="*/ 919453 w 2103393"/>
              <a:gd name="connsiteY11" fmla="*/ 1230637 h 2006351"/>
              <a:gd name="connsiteX12" fmla="*/ 891405 w 2103393"/>
              <a:gd name="connsiteY12" fmla="*/ 1550396 h 2006351"/>
              <a:gd name="connsiteX13" fmla="*/ 89201 w 2103393"/>
              <a:gd name="connsiteY13" fmla="*/ 1993572 h 2006351"/>
              <a:gd name="connsiteX14" fmla="*/ 577255 w 2103393"/>
              <a:gd name="connsiteY14" fmla="*/ 417214 h 2006351"/>
              <a:gd name="connsiteX15" fmla="*/ 807257 w 2103393"/>
              <a:gd name="connsiteY15" fmla="*/ 652826 h 2006351"/>
              <a:gd name="connsiteX16" fmla="*/ 969942 w 2103393"/>
              <a:gd name="connsiteY16" fmla="*/ 540630 h 2006351"/>
              <a:gd name="connsiteX17" fmla="*/ 930675 w 2103393"/>
              <a:gd name="connsiteY17" fmla="*/ 63795 h 2006351"/>
              <a:gd name="connsiteX0" fmla="*/ 930675 w 2103393"/>
              <a:gd name="connsiteY0" fmla="*/ 51191 h 2016186"/>
              <a:gd name="connsiteX1" fmla="*/ 1183115 w 2103393"/>
              <a:gd name="connsiteY1" fmla="*/ 56801 h 2016186"/>
              <a:gd name="connsiteX2" fmla="*/ 1177505 w 2103393"/>
              <a:gd name="connsiteY2" fmla="*/ 544855 h 2016186"/>
              <a:gd name="connsiteX3" fmla="*/ 1312141 w 2103393"/>
              <a:gd name="connsiteY3" fmla="*/ 623392 h 2016186"/>
              <a:gd name="connsiteX4" fmla="*/ 1508484 w 2103393"/>
              <a:gd name="connsiteY4" fmla="*/ 427049 h 2016186"/>
              <a:gd name="connsiteX5" fmla="*/ 2058246 w 2103393"/>
              <a:gd name="connsiteY5" fmla="*/ 1975358 h 2016186"/>
              <a:gd name="connsiteX6" fmla="*/ 1244822 w 2103393"/>
              <a:gd name="connsiteY6" fmla="*/ 1565840 h 2016186"/>
              <a:gd name="connsiteX7" fmla="*/ 1205554 w 2103393"/>
              <a:gd name="connsiteY7" fmla="*/ 1251693 h 2016186"/>
              <a:gd name="connsiteX8" fmla="*/ 1244823 w 2103393"/>
              <a:gd name="connsiteY8" fmla="*/ 808516 h 2016186"/>
              <a:gd name="connsiteX9" fmla="*/ 1076528 w 2103393"/>
              <a:gd name="connsiteY9" fmla="*/ 662661 h 2016186"/>
              <a:gd name="connsiteX10" fmla="*/ 885795 w 2103393"/>
              <a:gd name="connsiteY10" fmla="*/ 802906 h 2016186"/>
              <a:gd name="connsiteX11" fmla="*/ 919453 w 2103393"/>
              <a:gd name="connsiteY11" fmla="*/ 1240472 h 2016186"/>
              <a:gd name="connsiteX12" fmla="*/ 891405 w 2103393"/>
              <a:gd name="connsiteY12" fmla="*/ 1560231 h 2016186"/>
              <a:gd name="connsiteX13" fmla="*/ 89201 w 2103393"/>
              <a:gd name="connsiteY13" fmla="*/ 2003407 h 2016186"/>
              <a:gd name="connsiteX14" fmla="*/ 577255 w 2103393"/>
              <a:gd name="connsiteY14" fmla="*/ 427049 h 2016186"/>
              <a:gd name="connsiteX15" fmla="*/ 807257 w 2103393"/>
              <a:gd name="connsiteY15" fmla="*/ 662661 h 2016186"/>
              <a:gd name="connsiteX16" fmla="*/ 969942 w 2103393"/>
              <a:gd name="connsiteY16" fmla="*/ 550465 h 2016186"/>
              <a:gd name="connsiteX17" fmla="*/ 930675 w 2103393"/>
              <a:gd name="connsiteY17" fmla="*/ 51191 h 2016186"/>
              <a:gd name="connsiteX0" fmla="*/ 930675 w 2103393"/>
              <a:gd name="connsiteY0" fmla="*/ 47103 h 2012098"/>
              <a:gd name="connsiteX1" fmla="*/ 1183115 w 2103393"/>
              <a:gd name="connsiteY1" fmla="*/ 52713 h 2012098"/>
              <a:gd name="connsiteX2" fmla="*/ 1177505 w 2103393"/>
              <a:gd name="connsiteY2" fmla="*/ 540767 h 2012098"/>
              <a:gd name="connsiteX3" fmla="*/ 1312141 w 2103393"/>
              <a:gd name="connsiteY3" fmla="*/ 619304 h 2012098"/>
              <a:gd name="connsiteX4" fmla="*/ 1508484 w 2103393"/>
              <a:gd name="connsiteY4" fmla="*/ 422961 h 2012098"/>
              <a:gd name="connsiteX5" fmla="*/ 2058246 w 2103393"/>
              <a:gd name="connsiteY5" fmla="*/ 1971270 h 2012098"/>
              <a:gd name="connsiteX6" fmla="*/ 1244822 w 2103393"/>
              <a:gd name="connsiteY6" fmla="*/ 1561752 h 2012098"/>
              <a:gd name="connsiteX7" fmla="*/ 1205554 w 2103393"/>
              <a:gd name="connsiteY7" fmla="*/ 1247605 h 2012098"/>
              <a:gd name="connsiteX8" fmla="*/ 1244823 w 2103393"/>
              <a:gd name="connsiteY8" fmla="*/ 804428 h 2012098"/>
              <a:gd name="connsiteX9" fmla="*/ 1076528 w 2103393"/>
              <a:gd name="connsiteY9" fmla="*/ 658573 h 2012098"/>
              <a:gd name="connsiteX10" fmla="*/ 885795 w 2103393"/>
              <a:gd name="connsiteY10" fmla="*/ 798818 h 2012098"/>
              <a:gd name="connsiteX11" fmla="*/ 919453 w 2103393"/>
              <a:gd name="connsiteY11" fmla="*/ 1236384 h 2012098"/>
              <a:gd name="connsiteX12" fmla="*/ 891405 w 2103393"/>
              <a:gd name="connsiteY12" fmla="*/ 1556143 h 2012098"/>
              <a:gd name="connsiteX13" fmla="*/ 89201 w 2103393"/>
              <a:gd name="connsiteY13" fmla="*/ 1999319 h 2012098"/>
              <a:gd name="connsiteX14" fmla="*/ 577255 w 2103393"/>
              <a:gd name="connsiteY14" fmla="*/ 422961 h 2012098"/>
              <a:gd name="connsiteX15" fmla="*/ 807257 w 2103393"/>
              <a:gd name="connsiteY15" fmla="*/ 658573 h 2012098"/>
              <a:gd name="connsiteX16" fmla="*/ 969942 w 2103393"/>
              <a:gd name="connsiteY16" fmla="*/ 546377 h 2012098"/>
              <a:gd name="connsiteX17" fmla="*/ 930675 w 2103393"/>
              <a:gd name="connsiteY17" fmla="*/ 47103 h 2012098"/>
              <a:gd name="connsiteX0" fmla="*/ 930675 w 2103393"/>
              <a:gd name="connsiteY0" fmla="*/ 47103 h 2012098"/>
              <a:gd name="connsiteX1" fmla="*/ 1183115 w 2103393"/>
              <a:gd name="connsiteY1" fmla="*/ 52713 h 2012098"/>
              <a:gd name="connsiteX2" fmla="*/ 1177505 w 2103393"/>
              <a:gd name="connsiteY2" fmla="*/ 540767 h 2012098"/>
              <a:gd name="connsiteX3" fmla="*/ 1312141 w 2103393"/>
              <a:gd name="connsiteY3" fmla="*/ 619304 h 2012098"/>
              <a:gd name="connsiteX4" fmla="*/ 1508484 w 2103393"/>
              <a:gd name="connsiteY4" fmla="*/ 422961 h 2012098"/>
              <a:gd name="connsiteX5" fmla="*/ 2058246 w 2103393"/>
              <a:gd name="connsiteY5" fmla="*/ 1971270 h 2012098"/>
              <a:gd name="connsiteX6" fmla="*/ 1244822 w 2103393"/>
              <a:gd name="connsiteY6" fmla="*/ 1561752 h 2012098"/>
              <a:gd name="connsiteX7" fmla="*/ 1205554 w 2103393"/>
              <a:gd name="connsiteY7" fmla="*/ 1247605 h 2012098"/>
              <a:gd name="connsiteX8" fmla="*/ 1244823 w 2103393"/>
              <a:gd name="connsiteY8" fmla="*/ 804428 h 2012098"/>
              <a:gd name="connsiteX9" fmla="*/ 1076528 w 2103393"/>
              <a:gd name="connsiteY9" fmla="*/ 658573 h 2012098"/>
              <a:gd name="connsiteX10" fmla="*/ 885795 w 2103393"/>
              <a:gd name="connsiteY10" fmla="*/ 798818 h 2012098"/>
              <a:gd name="connsiteX11" fmla="*/ 919453 w 2103393"/>
              <a:gd name="connsiteY11" fmla="*/ 1236384 h 2012098"/>
              <a:gd name="connsiteX12" fmla="*/ 891405 w 2103393"/>
              <a:gd name="connsiteY12" fmla="*/ 1556143 h 2012098"/>
              <a:gd name="connsiteX13" fmla="*/ 89201 w 2103393"/>
              <a:gd name="connsiteY13" fmla="*/ 1999319 h 2012098"/>
              <a:gd name="connsiteX14" fmla="*/ 577255 w 2103393"/>
              <a:gd name="connsiteY14" fmla="*/ 422961 h 2012098"/>
              <a:gd name="connsiteX15" fmla="*/ 807257 w 2103393"/>
              <a:gd name="connsiteY15" fmla="*/ 658573 h 2012098"/>
              <a:gd name="connsiteX16" fmla="*/ 969942 w 2103393"/>
              <a:gd name="connsiteY16" fmla="*/ 546377 h 2012098"/>
              <a:gd name="connsiteX17" fmla="*/ 930675 w 2103393"/>
              <a:gd name="connsiteY17" fmla="*/ 47103 h 2012098"/>
              <a:gd name="connsiteX0" fmla="*/ 930675 w 2103393"/>
              <a:gd name="connsiteY0" fmla="*/ 24191 h 2051098"/>
              <a:gd name="connsiteX1" fmla="*/ 1183115 w 2103393"/>
              <a:gd name="connsiteY1" fmla="*/ 91713 h 2051098"/>
              <a:gd name="connsiteX2" fmla="*/ 1177505 w 2103393"/>
              <a:gd name="connsiteY2" fmla="*/ 579767 h 2051098"/>
              <a:gd name="connsiteX3" fmla="*/ 1312141 w 2103393"/>
              <a:gd name="connsiteY3" fmla="*/ 658304 h 2051098"/>
              <a:gd name="connsiteX4" fmla="*/ 1508484 w 2103393"/>
              <a:gd name="connsiteY4" fmla="*/ 461961 h 2051098"/>
              <a:gd name="connsiteX5" fmla="*/ 2058246 w 2103393"/>
              <a:gd name="connsiteY5" fmla="*/ 2010270 h 2051098"/>
              <a:gd name="connsiteX6" fmla="*/ 1244822 w 2103393"/>
              <a:gd name="connsiteY6" fmla="*/ 1600752 h 2051098"/>
              <a:gd name="connsiteX7" fmla="*/ 1205554 w 2103393"/>
              <a:gd name="connsiteY7" fmla="*/ 1286605 h 2051098"/>
              <a:gd name="connsiteX8" fmla="*/ 1244823 w 2103393"/>
              <a:gd name="connsiteY8" fmla="*/ 843428 h 2051098"/>
              <a:gd name="connsiteX9" fmla="*/ 1076528 w 2103393"/>
              <a:gd name="connsiteY9" fmla="*/ 697573 h 2051098"/>
              <a:gd name="connsiteX10" fmla="*/ 885795 w 2103393"/>
              <a:gd name="connsiteY10" fmla="*/ 837818 h 2051098"/>
              <a:gd name="connsiteX11" fmla="*/ 919453 w 2103393"/>
              <a:gd name="connsiteY11" fmla="*/ 1275384 h 2051098"/>
              <a:gd name="connsiteX12" fmla="*/ 891405 w 2103393"/>
              <a:gd name="connsiteY12" fmla="*/ 1595143 h 2051098"/>
              <a:gd name="connsiteX13" fmla="*/ 89201 w 2103393"/>
              <a:gd name="connsiteY13" fmla="*/ 2038319 h 2051098"/>
              <a:gd name="connsiteX14" fmla="*/ 577255 w 2103393"/>
              <a:gd name="connsiteY14" fmla="*/ 461961 h 2051098"/>
              <a:gd name="connsiteX15" fmla="*/ 807257 w 2103393"/>
              <a:gd name="connsiteY15" fmla="*/ 697573 h 2051098"/>
              <a:gd name="connsiteX16" fmla="*/ 969942 w 2103393"/>
              <a:gd name="connsiteY16" fmla="*/ 585377 h 2051098"/>
              <a:gd name="connsiteX17" fmla="*/ 930675 w 2103393"/>
              <a:gd name="connsiteY17" fmla="*/ 24191 h 2051098"/>
              <a:gd name="connsiteX0" fmla="*/ 930675 w 2103393"/>
              <a:gd name="connsiteY0" fmla="*/ 51153 h 2078060"/>
              <a:gd name="connsiteX1" fmla="*/ 1190398 w 2103393"/>
              <a:gd name="connsiteY1" fmla="*/ 49480 h 2078060"/>
              <a:gd name="connsiteX2" fmla="*/ 1177505 w 2103393"/>
              <a:gd name="connsiteY2" fmla="*/ 606729 h 2078060"/>
              <a:gd name="connsiteX3" fmla="*/ 1312141 w 2103393"/>
              <a:gd name="connsiteY3" fmla="*/ 685266 h 2078060"/>
              <a:gd name="connsiteX4" fmla="*/ 1508484 w 2103393"/>
              <a:gd name="connsiteY4" fmla="*/ 488923 h 2078060"/>
              <a:gd name="connsiteX5" fmla="*/ 2058246 w 2103393"/>
              <a:gd name="connsiteY5" fmla="*/ 2037232 h 2078060"/>
              <a:gd name="connsiteX6" fmla="*/ 1244822 w 2103393"/>
              <a:gd name="connsiteY6" fmla="*/ 1627714 h 2078060"/>
              <a:gd name="connsiteX7" fmla="*/ 1205554 w 2103393"/>
              <a:gd name="connsiteY7" fmla="*/ 1313567 h 2078060"/>
              <a:gd name="connsiteX8" fmla="*/ 1244823 w 2103393"/>
              <a:gd name="connsiteY8" fmla="*/ 870390 h 2078060"/>
              <a:gd name="connsiteX9" fmla="*/ 1076528 w 2103393"/>
              <a:gd name="connsiteY9" fmla="*/ 724535 h 2078060"/>
              <a:gd name="connsiteX10" fmla="*/ 885795 w 2103393"/>
              <a:gd name="connsiteY10" fmla="*/ 864780 h 2078060"/>
              <a:gd name="connsiteX11" fmla="*/ 919453 w 2103393"/>
              <a:gd name="connsiteY11" fmla="*/ 1302346 h 2078060"/>
              <a:gd name="connsiteX12" fmla="*/ 891405 w 2103393"/>
              <a:gd name="connsiteY12" fmla="*/ 1622105 h 2078060"/>
              <a:gd name="connsiteX13" fmla="*/ 89201 w 2103393"/>
              <a:gd name="connsiteY13" fmla="*/ 2065281 h 2078060"/>
              <a:gd name="connsiteX14" fmla="*/ 577255 w 2103393"/>
              <a:gd name="connsiteY14" fmla="*/ 488923 h 2078060"/>
              <a:gd name="connsiteX15" fmla="*/ 807257 w 2103393"/>
              <a:gd name="connsiteY15" fmla="*/ 724535 h 2078060"/>
              <a:gd name="connsiteX16" fmla="*/ 969942 w 2103393"/>
              <a:gd name="connsiteY16" fmla="*/ 612339 h 2078060"/>
              <a:gd name="connsiteX17" fmla="*/ 930675 w 2103393"/>
              <a:gd name="connsiteY17" fmla="*/ 51153 h 2078060"/>
              <a:gd name="connsiteX0" fmla="*/ 930675 w 2103393"/>
              <a:gd name="connsiteY0" fmla="*/ 57180 h 2084087"/>
              <a:gd name="connsiteX1" fmla="*/ 1190398 w 2103393"/>
              <a:gd name="connsiteY1" fmla="*/ 55507 h 2084087"/>
              <a:gd name="connsiteX2" fmla="*/ 1177505 w 2103393"/>
              <a:gd name="connsiteY2" fmla="*/ 612756 h 2084087"/>
              <a:gd name="connsiteX3" fmla="*/ 1312141 w 2103393"/>
              <a:gd name="connsiteY3" fmla="*/ 691293 h 2084087"/>
              <a:gd name="connsiteX4" fmla="*/ 1508484 w 2103393"/>
              <a:gd name="connsiteY4" fmla="*/ 494950 h 2084087"/>
              <a:gd name="connsiteX5" fmla="*/ 2058246 w 2103393"/>
              <a:gd name="connsiteY5" fmla="*/ 2043259 h 2084087"/>
              <a:gd name="connsiteX6" fmla="*/ 1244822 w 2103393"/>
              <a:gd name="connsiteY6" fmla="*/ 1633741 h 2084087"/>
              <a:gd name="connsiteX7" fmla="*/ 1205554 w 2103393"/>
              <a:gd name="connsiteY7" fmla="*/ 1319594 h 2084087"/>
              <a:gd name="connsiteX8" fmla="*/ 1244823 w 2103393"/>
              <a:gd name="connsiteY8" fmla="*/ 876417 h 2084087"/>
              <a:gd name="connsiteX9" fmla="*/ 1076528 w 2103393"/>
              <a:gd name="connsiteY9" fmla="*/ 730562 h 2084087"/>
              <a:gd name="connsiteX10" fmla="*/ 885795 w 2103393"/>
              <a:gd name="connsiteY10" fmla="*/ 870807 h 2084087"/>
              <a:gd name="connsiteX11" fmla="*/ 919453 w 2103393"/>
              <a:gd name="connsiteY11" fmla="*/ 1308373 h 2084087"/>
              <a:gd name="connsiteX12" fmla="*/ 891405 w 2103393"/>
              <a:gd name="connsiteY12" fmla="*/ 1628132 h 2084087"/>
              <a:gd name="connsiteX13" fmla="*/ 89201 w 2103393"/>
              <a:gd name="connsiteY13" fmla="*/ 2071308 h 2084087"/>
              <a:gd name="connsiteX14" fmla="*/ 577255 w 2103393"/>
              <a:gd name="connsiteY14" fmla="*/ 494950 h 2084087"/>
              <a:gd name="connsiteX15" fmla="*/ 807257 w 2103393"/>
              <a:gd name="connsiteY15" fmla="*/ 730562 h 2084087"/>
              <a:gd name="connsiteX16" fmla="*/ 969942 w 2103393"/>
              <a:gd name="connsiteY16" fmla="*/ 618366 h 2084087"/>
              <a:gd name="connsiteX17" fmla="*/ 930675 w 2103393"/>
              <a:gd name="connsiteY17" fmla="*/ 57180 h 2084087"/>
              <a:gd name="connsiteX0" fmla="*/ 930675 w 2103393"/>
              <a:gd name="connsiteY0" fmla="*/ 65797 h 2092704"/>
              <a:gd name="connsiteX1" fmla="*/ 1190398 w 2103393"/>
              <a:gd name="connsiteY1" fmla="*/ 64124 h 2092704"/>
              <a:gd name="connsiteX2" fmla="*/ 1177505 w 2103393"/>
              <a:gd name="connsiteY2" fmla="*/ 621373 h 2092704"/>
              <a:gd name="connsiteX3" fmla="*/ 1312141 w 2103393"/>
              <a:gd name="connsiteY3" fmla="*/ 699910 h 2092704"/>
              <a:gd name="connsiteX4" fmla="*/ 1508484 w 2103393"/>
              <a:gd name="connsiteY4" fmla="*/ 503567 h 2092704"/>
              <a:gd name="connsiteX5" fmla="*/ 2058246 w 2103393"/>
              <a:gd name="connsiteY5" fmla="*/ 2051876 h 2092704"/>
              <a:gd name="connsiteX6" fmla="*/ 1244822 w 2103393"/>
              <a:gd name="connsiteY6" fmla="*/ 1642358 h 2092704"/>
              <a:gd name="connsiteX7" fmla="*/ 1205554 w 2103393"/>
              <a:gd name="connsiteY7" fmla="*/ 1328211 h 2092704"/>
              <a:gd name="connsiteX8" fmla="*/ 1244823 w 2103393"/>
              <a:gd name="connsiteY8" fmla="*/ 885034 h 2092704"/>
              <a:gd name="connsiteX9" fmla="*/ 1076528 w 2103393"/>
              <a:gd name="connsiteY9" fmla="*/ 739179 h 2092704"/>
              <a:gd name="connsiteX10" fmla="*/ 885795 w 2103393"/>
              <a:gd name="connsiteY10" fmla="*/ 879424 h 2092704"/>
              <a:gd name="connsiteX11" fmla="*/ 919453 w 2103393"/>
              <a:gd name="connsiteY11" fmla="*/ 1316990 h 2092704"/>
              <a:gd name="connsiteX12" fmla="*/ 891405 w 2103393"/>
              <a:gd name="connsiteY12" fmla="*/ 1636749 h 2092704"/>
              <a:gd name="connsiteX13" fmla="*/ 89201 w 2103393"/>
              <a:gd name="connsiteY13" fmla="*/ 2079925 h 2092704"/>
              <a:gd name="connsiteX14" fmla="*/ 577255 w 2103393"/>
              <a:gd name="connsiteY14" fmla="*/ 503567 h 2092704"/>
              <a:gd name="connsiteX15" fmla="*/ 807257 w 2103393"/>
              <a:gd name="connsiteY15" fmla="*/ 739179 h 2092704"/>
              <a:gd name="connsiteX16" fmla="*/ 969942 w 2103393"/>
              <a:gd name="connsiteY16" fmla="*/ 626983 h 2092704"/>
              <a:gd name="connsiteX17" fmla="*/ 930675 w 2103393"/>
              <a:gd name="connsiteY17" fmla="*/ 65797 h 2092704"/>
              <a:gd name="connsiteX0" fmla="*/ 930675 w 2103393"/>
              <a:gd name="connsiteY0" fmla="*/ 65797 h 2092704"/>
              <a:gd name="connsiteX1" fmla="*/ 1190398 w 2103393"/>
              <a:gd name="connsiteY1" fmla="*/ 64124 h 2092704"/>
              <a:gd name="connsiteX2" fmla="*/ 1177505 w 2103393"/>
              <a:gd name="connsiteY2" fmla="*/ 621373 h 2092704"/>
              <a:gd name="connsiteX3" fmla="*/ 1312141 w 2103393"/>
              <a:gd name="connsiteY3" fmla="*/ 699910 h 2092704"/>
              <a:gd name="connsiteX4" fmla="*/ 1508484 w 2103393"/>
              <a:gd name="connsiteY4" fmla="*/ 503567 h 2092704"/>
              <a:gd name="connsiteX5" fmla="*/ 2058246 w 2103393"/>
              <a:gd name="connsiteY5" fmla="*/ 2051876 h 2092704"/>
              <a:gd name="connsiteX6" fmla="*/ 1244822 w 2103393"/>
              <a:gd name="connsiteY6" fmla="*/ 1642358 h 2092704"/>
              <a:gd name="connsiteX7" fmla="*/ 1205554 w 2103393"/>
              <a:gd name="connsiteY7" fmla="*/ 1328211 h 2092704"/>
              <a:gd name="connsiteX8" fmla="*/ 1244823 w 2103393"/>
              <a:gd name="connsiteY8" fmla="*/ 885034 h 2092704"/>
              <a:gd name="connsiteX9" fmla="*/ 1076528 w 2103393"/>
              <a:gd name="connsiteY9" fmla="*/ 739179 h 2092704"/>
              <a:gd name="connsiteX10" fmla="*/ 885795 w 2103393"/>
              <a:gd name="connsiteY10" fmla="*/ 879424 h 2092704"/>
              <a:gd name="connsiteX11" fmla="*/ 919453 w 2103393"/>
              <a:gd name="connsiteY11" fmla="*/ 1316990 h 2092704"/>
              <a:gd name="connsiteX12" fmla="*/ 891405 w 2103393"/>
              <a:gd name="connsiteY12" fmla="*/ 1636749 h 2092704"/>
              <a:gd name="connsiteX13" fmla="*/ 89201 w 2103393"/>
              <a:gd name="connsiteY13" fmla="*/ 2079925 h 2092704"/>
              <a:gd name="connsiteX14" fmla="*/ 577255 w 2103393"/>
              <a:gd name="connsiteY14" fmla="*/ 503567 h 2092704"/>
              <a:gd name="connsiteX15" fmla="*/ 807257 w 2103393"/>
              <a:gd name="connsiteY15" fmla="*/ 739179 h 2092704"/>
              <a:gd name="connsiteX16" fmla="*/ 969942 w 2103393"/>
              <a:gd name="connsiteY16" fmla="*/ 626983 h 2092704"/>
              <a:gd name="connsiteX17" fmla="*/ 930675 w 2103393"/>
              <a:gd name="connsiteY17" fmla="*/ 65797 h 2092704"/>
              <a:gd name="connsiteX0" fmla="*/ 930675 w 2103393"/>
              <a:gd name="connsiteY0" fmla="*/ 73853 h 2100760"/>
              <a:gd name="connsiteX1" fmla="*/ 1190398 w 2103393"/>
              <a:gd name="connsiteY1" fmla="*/ 72180 h 2100760"/>
              <a:gd name="connsiteX2" fmla="*/ 1177505 w 2103393"/>
              <a:gd name="connsiteY2" fmla="*/ 629429 h 2100760"/>
              <a:gd name="connsiteX3" fmla="*/ 1312141 w 2103393"/>
              <a:gd name="connsiteY3" fmla="*/ 707966 h 2100760"/>
              <a:gd name="connsiteX4" fmla="*/ 1508484 w 2103393"/>
              <a:gd name="connsiteY4" fmla="*/ 511623 h 2100760"/>
              <a:gd name="connsiteX5" fmla="*/ 2058246 w 2103393"/>
              <a:gd name="connsiteY5" fmla="*/ 2059932 h 2100760"/>
              <a:gd name="connsiteX6" fmla="*/ 1244822 w 2103393"/>
              <a:gd name="connsiteY6" fmla="*/ 1650414 h 2100760"/>
              <a:gd name="connsiteX7" fmla="*/ 1205554 w 2103393"/>
              <a:gd name="connsiteY7" fmla="*/ 1336267 h 2100760"/>
              <a:gd name="connsiteX8" fmla="*/ 1244823 w 2103393"/>
              <a:gd name="connsiteY8" fmla="*/ 893090 h 2100760"/>
              <a:gd name="connsiteX9" fmla="*/ 1076528 w 2103393"/>
              <a:gd name="connsiteY9" fmla="*/ 747235 h 2100760"/>
              <a:gd name="connsiteX10" fmla="*/ 885795 w 2103393"/>
              <a:gd name="connsiteY10" fmla="*/ 887480 h 2100760"/>
              <a:gd name="connsiteX11" fmla="*/ 919453 w 2103393"/>
              <a:gd name="connsiteY11" fmla="*/ 1325046 h 2100760"/>
              <a:gd name="connsiteX12" fmla="*/ 891405 w 2103393"/>
              <a:gd name="connsiteY12" fmla="*/ 1644805 h 2100760"/>
              <a:gd name="connsiteX13" fmla="*/ 89201 w 2103393"/>
              <a:gd name="connsiteY13" fmla="*/ 2087981 h 2100760"/>
              <a:gd name="connsiteX14" fmla="*/ 577255 w 2103393"/>
              <a:gd name="connsiteY14" fmla="*/ 511623 h 2100760"/>
              <a:gd name="connsiteX15" fmla="*/ 807257 w 2103393"/>
              <a:gd name="connsiteY15" fmla="*/ 747235 h 2100760"/>
              <a:gd name="connsiteX16" fmla="*/ 969942 w 2103393"/>
              <a:gd name="connsiteY16" fmla="*/ 635039 h 2100760"/>
              <a:gd name="connsiteX17" fmla="*/ 930675 w 2103393"/>
              <a:gd name="connsiteY17" fmla="*/ 73853 h 2100760"/>
              <a:gd name="connsiteX0" fmla="*/ 930675 w 2103393"/>
              <a:gd name="connsiteY0" fmla="*/ 77953 h 2104860"/>
              <a:gd name="connsiteX1" fmla="*/ 1190398 w 2103393"/>
              <a:gd name="connsiteY1" fmla="*/ 76280 h 2104860"/>
              <a:gd name="connsiteX2" fmla="*/ 1177505 w 2103393"/>
              <a:gd name="connsiteY2" fmla="*/ 633529 h 2104860"/>
              <a:gd name="connsiteX3" fmla="*/ 1312141 w 2103393"/>
              <a:gd name="connsiteY3" fmla="*/ 712066 h 2104860"/>
              <a:gd name="connsiteX4" fmla="*/ 1508484 w 2103393"/>
              <a:gd name="connsiteY4" fmla="*/ 515723 h 2104860"/>
              <a:gd name="connsiteX5" fmla="*/ 2058246 w 2103393"/>
              <a:gd name="connsiteY5" fmla="*/ 2064032 h 2104860"/>
              <a:gd name="connsiteX6" fmla="*/ 1244822 w 2103393"/>
              <a:gd name="connsiteY6" fmla="*/ 1654514 h 2104860"/>
              <a:gd name="connsiteX7" fmla="*/ 1205554 w 2103393"/>
              <a:gd name="connsiteY7" fmla="*/ 1340367 h 2104860"/>
              <a:gd name="connsiteX8" fmla="*/ 1244823 w 2103393"/>
              <a:gd name="connsiteY8" fmla="*/ 897190 h 2104860"/>
              <a:gd name="connsiteX9" fmla="*/ 1076528 w 2103393"/>
              <a:gd name="connsiteY9" fmla="*/ 751335 h 2104860"/>
              <a:gd name="connsiteX10" fmla="*/ 885795 w 2103393"/>
              <a:gd name="connsiteY10" fmla="*/ 891580 h 2104860"/>
              <a:gd name="connsiteX11" fmla="*/ 919453 w 2103393"/>
              <a:gd name="connsiteY11" fmla="*/ 1329146 h 2104860"/>
              <a:gd name="connsiteX12" fmla="*/ 891405 w 2103393"/>
              <a:gd name="connsiteY12" fmla="*/ 1648905 h 2104860"/>
              <a:gd name="connsiteX13" fmla="*/ 89201 w 2103393"/>
              <a:gd name="connsiteY13" fmla="*/ 2092081 h 2104860"/>
              <a:gd name="connsiteX14" fmla="*/ 577255 w 2103393"/>
              <a:gd name="connsiteY14" fmla="*/ 515723 h 2104860"/>
              <a:gd name="connsiteX15" fmla="*/ 807257 w 2103393"/>
              <a:gd name="connsiteY15" fmla="*/ 751335 h 2104860"/>
              <a:gd name="connsiteX16" fmla="*/ 969942 w 2103393"/>
              <a:gd name="connsiteY16" fmla="*/ 639139 h 2104860"/>
              <a:gd name="connsiteX17" fmla="*/ 930675 w 2103393"/>
              <a:gd name="connsiteY17" fmla="*/ 77953 h 2104860"/>
              <a:gd name="connsiteX0" fmla="*/ 930675 w 2103393"/>
              <a:gd name="connsiteY0" fmla="*/ 71187 h 2098094"/>
              <a:gd name="connsiteX1" fmla="*/ 1190398 w 2103393"/>
              <a:gd name="connsiteY1" fmla="*/ 69514 h 2098094"/>
              <a:gd name="connsiteX2" fmla="*/ 1177505 w 2103393"/>
              <a:gd name="connsiteY2" fmla="*/ 626763 h 2098094"/>
              <a:gd name="connsiteX3" fmla="*/ 1312141 w 2103393"/>
              <a:gd name="connsiteY3" fmla="*/ 705300 h 2098094"/>
              <a:gd name="connsiteX4" fmla="*/ 1508484 w 2103393"/>
              <a:gd name="connsiteY4" fmla="*/ 508957 h 2098094"/>
              <a:gd name="connsiteX5" fmla="*/ 2058246 w 2103393"/>
              <a:gd name="connsiteY5" fmla="*/ 2057266 h 2098094"/>
              <a:gd name="connsiteX6" fmla="*/ 1244822 w 2103393"/>
              <a:gd name="connsiteY6" fmla="*/ 1647748 h 2098094"/>
              <a:gd name="connsiteX7" fmla="*/ 1205554 w 2103393"/>
              <a:gd name="connsiteY7" fmla="*/ 1333601 h 2098094"/>
              <a:gd name="connsiteX8" fmla="*/ 1244823 w 2103393"/>
              <a:gd name="connsiteY8" fmla="*/ 890424 h 2098094"/>
              <a:gd name="connsiteX9" fmla="*/ 1076528 w 2103393"/>
              <a:gd name="connsiteY9" fmla="*/ 744569 h 2098094"/>
              <a:gd name="connsiteX10" fmla="*/ 885795 w 2103393"/>
              <a:gd name="connsiteY10" fmla="*/ 884814 h 2098094"/>
              <a:gd name="connsiteX11" fmla="*/ 919453 w 2103393"/>
              <a:gd name="connsiteY11" fmla="*/ 1322380 h 2098094"/>
              <a:gd name="connsiteX12" fmla="*/ 891405 w 2103393"/>
              <a:gd name="connsiteY12" fmla="*/ 1642139 h 2098094"/>
              <a:gd name="connsiteX13" fmla="*/ 89201 w 2103393"/>
              <a:gd name="connsiteY13" fmla="*/ 2085315 h 2098094"/>
              <a:gd name="connsiteX14" fmla="*/ 577255 w 2103393"/>
              <a:gd name="connsiteY14" fmla="*/ 508957 h 2098094"/>
              <a:gd name="connsiteX15" fmla="*/ 807257 w 2103393"/>
              <a:gd name="connsiteY15" fmla="*/ 744569 h 2098094"/>
              <a:gd name="connsiteX16" fmla="*/ 969942 w 2103393"/>
              <a:gd name="connsiteY16" fmla="*/ 632373 h 2098094"/>
              <a:gd name="connsiteX17" fmla="*/ 930675 w 2103393"/>
              <a:gd name="connsiteY17" fmla="*/ 71187 h 2098094"/>
              <a:gd name="connsiteX0" fmla="*/ 930675 w 2103393"/>
              <a:gd name="connsiteY0" fmla="*/ 75207 h 2102114"/>
              <a:gd name="connsiteX1" fmla="*/ 1190398 w 2103393"/>
              <a:gd name="connsiteY1" fmla="*/ 73534 h 2102114"/>
              <a:gd name="connsiteX2" fmla="*/ 1177505 w 2103393"/>
              <a:gd name="connsiteY2" fmla="*/ 630783 h 2102114"/>
              <a:gd name="connsiteX3" fmla="*/ 1312141 w 2103393"/>
              <a:gd name="connsiteY3" fmla="*/ 709320 h 2102114"/>
              <a:gd name="connsiteX4" fmla="*/ 1508484 w 2103393"/>
              <a:gd name="connsiteY4" fmla="*/ 512977 h 2102114"/>
              <a:gd name="connsiteX5" fmla="*/ 2058246 w 2103393"/>
              <a:gd name="connsiteY5" fmla="*/ 2061286 h 2102114"/>
              <a:gd name="connsiteX6" fmla="*/ 1244822 w 2103393"/>
              <a:gd name="connsiteY6" fmla="*/ 1651768 h 2102114"/>
              <a:gd name="connsiteX7" fmla="*/ 1205554 w 2103393"/>
              <a:gd name="connsiteY7" fmla="*/ 1337621 h 2102114"/>
              <a:gd name="connsiteX8" fmla="*/ 1244823 w 2103393"/>
              <a:gd name="connsiteY8" fmla="*/ 894444 h 2102114"/>
              <a:gd name="connsiteX9" fmla="*/ 1076528 w 2103393"/>
              <a:gd name="connsiteY9" fmla="*/ 748589 h 2102114"/>
              <a:gd name="connsiteX10" fmla="*/ 885795 w 2103393"/>
              <a:gd name="connsiteY10" fmla="*/ 888834 h 2102114"/>
              <a:gd name="connsiteX11" fmla="*/ 919453 w 2103393"/>
              <a:gd name="connsiteY11" fmla="*/ 1326400 h 2102114"/>
              <a:gd name="connsiteX12" fmla="*/ 891405 w 2103393"/>
              <a:gd name="connsiteY12" fmla="*/ 1646159 h 2102114"/>
              <a:gd name="connsiteX13" fmla="*/ 89201 w 2103393"/>
              <a:gd name="connsiteY13" fmla="*/ 2089335 h 2102114"/>
              <a:gd name="connsiteX14" fmla="*/ 577255 w 2103393"/>
              <a:gd name="connsiteY14" fmla="*/ 512977 h 2102114"/>
              <a:gd name="connsiteX15" fmla="*/ 807257 w 2103393"/>
              <a:gd name="connsiteY15" fmla="*/ 748589 h 2102114"/>
              <a:gd name="connsiteX16" fmla="*/ 969942 w 2103393"/>
              <a:gd name="connsiteY16" fmla="*/ 636393 h 2102114"/>
              <a:gd name="connsiteX17" fmla="*/ 930675 w 2103393"/>
              <a:gd name="connsiteY17" fmla="*/ 75207 h 2102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03393" h="2102114">
                <a:moveTo>
                  <a:pt x="930675" y="75207"/>
                </a:moveTo>
                <a:cubicBezTo>
                  <a:pt x="914336" y="-26367"/>
                  <a:pt x="1202803" y="-23213"/>
                  <a:pt x="1190398" y="73534"/>
                </a:cubicBezTo>
                <a:lnTo>
                  <a:pt x="1177505" y="630783"/>
                </a:lnTo>
                <a:lnTo>
                  <a:pt x="1312141" y="709320"/>
                </a:lnTo>
                <a:cubicBezTo>
                  <a:pt x="1349539" y="621433"/>
                  <a:pt x="1403768" y="466228"/>
                  <a:pt x="1508484" y="512977"/>
                </a:cubicBezTo>
                <a:cubicBezTo>
                  <a:pt x="1961009" y="692492"/>
                  <a:pt x="2211581" y="1696648"/>
                  <a:pt x="2058246" y="2061286"/>
                </a:cubicBezTo>
                <a:cubicBezTo>
                  <a:pt x="1912391" y="2233320"/>
                  <a:pt x="1542142" y="1816322"/>
                  <a:pt x="1244822" y="1651768"/>
                </a:cubicBezTo>
                <a:cubicBezTo>
                  <a:pt x="1113927" y="1590061"/>
                  <a:pt x="1184984" y="1466646"/>
                  <a:pt x="1205554" y="1337621"/>
                </a:cubicBezTo>
                <a:cubicBezTo>
                  <a:pt x="1233603" y="1238514"/>
                  <a:pt x="1127017" y="1161846"/>
                  <a:pt x="1244823" y="894444"/>
                </a:cubicBezTo>
                <a:cubicBezTo>
                  <a:pt x="1188725" y="845826"/>
                  <a:pt x="1155065" y="802817"/>
                  <a:pt x="1076528" y="748589"/>
                </a:cubicBezTo>
                <a:cubicBezTo>
                  <a:pt x="973682" y="789728"/>
                  <a:pt x="949373" y="842086"/>
                  <a:pt x="885795" y="888834"/>
                </a:cubicBezTo>
                <a:cubicBezTo>
                  <a:pt x="951243" y="1053389"/>
                  <a:pt x="898883" y="1240382"/>
                  <a:pt x="919453" y="1326400"/>
                </a:cubicBezTo>
                <a:cubicBezTo>
                  <a:pt x="930673" y="1432986"/>
                  <a:pt x="1003602" y="1595671"/>
                  <a:pt x="891405" y="1646159"/>
                </a:cubicBezTo>
                <a:cubicBezTo>
                  <a:pt x="685711" y="1737785"/>
                  <a:pt x="311722" y="2121123"/>
                  <a:pt x="89201" y="2089335"/>
                </a:cubicBezTo>
                <a:cubicBezTo>
                  <a:pt x="-118362" y="2035107"/>
                  <a:pt x="33103" y="774768"/>
                  <a:pt x="577255" y="512977"/>
                </a:cubicBezTo>
                <a:cubicBezTo>
                  <a:pt x="704411" y="464359"/>
                  <a:pt x="736199" y="673791"/>
                  <a:pt x="807257" y="748589"/>
                </a:cubicBezTo>
                <a:lnTo>
                  <a:pt x="969942" y="636393"/>
                </a:lnTo>
                <a:cubicBezTo>
                  <a:pt x="968072" y="483058"/>
                  <a:pt x="947112" y="235825"/>
                  <a:pt x="930675" y="7520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5" name="Freeform 48">
            <a:extLst>
              <a:ext uri="{FF2B5EF4-FFF2-40B4-BE49-F238E27FC236}">
                <a16:creationId xmlns:a16="http://schemas.microsoft.com/office/drawing/2014/main" id="{67772B45-BD3F-44C4-8C3C-0A45A7F5D7AA}"/>
              </a:ext>
            </a:extLst>
          </p:cNvPr>
          <p:cNvSpPr>
            <a:spLocks noChangeAspect="1"/>
          </p:cNvSpPr>
          <p:nvPr/>
        </p:nvSpPr>
        <p:spPr>
          <a:xfrm>
            <a:off x="5278002" y="1454850"/>
            <a:ext cx="529812" cy="441236"/>
          </a:xfrm>
          <a:custGeom>
            <a:avLst/>
            <a:gdLst/>
            <a:ahLst/>
            <a:cxnLst/>
            <a:rect l="l" t="t" r="r" b="b"/>
            <a:pathLst>
              <a:path w="3240001" h="2698329">
                <a:moveTo>
                  <a:pt x="2548075" y="5025"/>
                </a:moveTo>
                <a:cubicBezTo>
                  <a:pt x="2888705" y="21427"/>
                  <a:pt x="3205543" y="144443"/>
                  <a:pt x="3236875" y="324866"/>
                </a:cubicBezTo>
                <a:cubicBezTo>
                  <a:pt x="3272384" y="584869"/>
                  <a:pt x="3000845" y="793843"/>
                  <a:pt x="2654112" y="922630"/>
                </a:cubicBezTo>
                <a:cubicBezTo>
                  <a:pt x="2512076" y="1002818"/>
                  <a:pt x="2288579" y="1396468"/>
                  <a:pt x="2077615" y="1155904"/>
                </a:cubicBezTo>
                <a:cubicBezTo>
                  <a:pt x="1902159" y="985808"/>
                  <a:pt x="1914692" y="662627"/>
                  <a:pt x="1946024" y="426923"/>
                </a:cubicBezTo>
                <a:cubicBezTo>
                  <a:pt x="1958557" y="234957"/>
                  <a:pt x="1977355" y="79442"/>
                  <a:pt x="2209208" y="25983"/>
                </a:cubicBezTo>
                <a:cubicBezTo>
                  <a:pt x="2318345" y="5936"/>
                  <a:pt x="2434532" y="-443"/>
                  <a:pt x="2548075" y="5025"/>
                </a:cubicBezTo>
                <a:close/>
                <a:moveTo>
                  <a:pt x="1184195" y="86"/>
                </a:moveTo>
                <a:cubicBezTo>
                  <a:pt x="1412849" y="2955"/>
                  <a:pt x="1621488" y="77771"/>
                  <a:pt x="1732975" y="244677"/>
                </a:cubicBezTo>
                <a:cubicBezTo>
                  <a:pt x="1866656" y="436642"/>
                  <a:pt x="1793548" y="672347"/>
                  <a:pt x="1801904" y="871602"/>
                </a:cubicBezTo>
                <a:cubicBezTo>
                  <a:pt x="1820702" y="1041698"/>
                  <a:pt x="1996160" y="1255532"/>
                  <a:pt x="1889631" y="1396469"/>
                </a:cubicBezTo>
                <a:cubicBezTo>
                  <a:pt x="1714174" y="1644320"/>
                  <a:pt x="1482324" y="1717219"/>
                  <a:pt x="1300601" y="1906754"/>
                </a:cubicBezTo>
                <a:cubicBezTo>
                  <a:pt x="1068750" y="2152178"/>
                  <a:pt x="736639" y="2754803"/>
                  <a:pt x="442124" y="2694054"/>
                </a:cubicBezTo>
                <a:cubicBezTo>
                  <a:pt x="189385" y="2609005"/>
                  <a:pt x="149697" y="2276103"/>
                  <a:pt x="78680" y="2016101"/>
                </a:cubicBezTo>
                <a:cubicBezTo>
                  <a:pt x="-50823" y="1442635"/>
                  <a:pt x="-61268" y="759824"/>
                  <a:pt x="366928" y="302996"/>
                </a:cubicBezTo>
                <a:cubicBezTo>
                  <a:pt x="563141" y="111638"/>
                  <a:pt x="890211" y="-3604"/>
                  <a:pt x="1184195" y="8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6" name="Freeform 49">
            <a:extLst>
              <a:ext uri="{FF2B5EF4-FFF2-40B4-BE49-F238E27FC236}">
                <a16:creationId xmlns:a16="http://schemas.microsoft.com/office/drawing/2014/main" id="{7993CC28-260D-4BB5-BA6E-195B880D9905}"/>
              </a:ext>
            </a:extLst>
          </p:cNvPr>
          <p:cNvSpPr>
            <a:spLocks noChangeAspect="1"/>
          </p:cNvSpPr>
          <p:nvPr/>
        </p:nvSpPr>
        <p:spPr>
          <a:xfrm>
            <a:off x="6995432" y="1440016"/>
            <a:ext cx="470907" cy="470907"/>
          </a:xfrm>
          <a:custGeom>
            <a:avLst/>
            <a:gdLst>
              <a:gd name="connsiteX0" fmla="*/ 1054645 w 3259303"/>
              <a:gd name="connsiteY0" fmla="*/ 0 h 3248084"/>
              <a:gd name="connsiteX1" fmla="*/ 1469772 w 3259303"/>
              <a:gd name="connsiteY1" fmla="*/ 28049 h 3248084"/>
              <a:gd name="connsiteX2" fmla="*/ 1682945 w 3259303"/>
              <a:gd name="connsiteY2" fmla="*/ 740496 h 3248084"/>
              <a:gd name="connsiteX3" fmla="*/ 2417830 w 3259303"/>
              <a:gd name="connsiteY3" fmla="*/ 566592 h 3248084"/>
              <a:gd name="connsiteX4" fmla="*/ 3259303 w 3259303"/>
              <a:gd name="connsiteY4" fmla="*/ 1834410 h 3248084"/>
              <a:gd name="connsiteX5" fmla="*/ 2311244 w 3259303"/>
              <a:gd name="connsiteY5" fmla="*/ 3113448 h 3248084"/>
              <a:gd name="connsiteX6" fmla="*/ 622689 w 3259303"/>
              <a:gd name="connsiteY6" fmla="*/ 2670273 h 3248084"/>
              <a:gd name="connsiteX7" fmla="*/ 398297 w 3259303"/>
              <a:gd name="connsiteY7" fmla="*/ 3248084 h 3248084"/>
              <a:gd name="connsiteX8" fmla="*/ 0 w 3259303"/>
              <a:gd name="connsiteY8" fmla="*/ 3242474 h 3248084"/>
              <a:gd name="connsiteX9" fmla="*/ 218783 w 3259303"/>
              <a:gd name="connsiteY9" fmla="*/ 2333684 h 3248084"/>
              <a:gd name="connsiteX10" fmla="*/ 1593187 w 3259303"/>
              <a:gd name="connsiteY10" fmla="*/ 1997095 h 3248084"/>
              <a:gd name="connsiteX11" fmla="*/ 1250989 w 3259303"/>
              <a:gd name="connsiteY11" fmla="*/ 964889 h 3248084"/>
              <a:gd name="connsiteX12" fmla="*/ 1054645 w 3259303"/>
              <a:gd name="connsiteY12" fmla="*/ 0 h 3248084"/>
              <a:gd name="connsiteX0" fmla="*/ 1054645 w 3259303"/>
              <a:gd name="connsiteY0" fmla="*/ 0 h 3225645"/>
              <a:gd name="connsiteX1" fmla="*/ 1469772 w 3259303"/>
              <a:gd name="connsiteY1" fmla="*/ 5610 h 3225645"/>
              <a:gd name="connsiteX2" fmla="*/ 1682945 w 3259303"/>
              <a:gd name="connsiteY2" fmla="*/ 718057 h 3225645"/>
              <a:gd name="connsiteX3" fmla="*/ 2417830 w 3259303"/>
              <a:gd name="connsiteY3" fmla="*/ 544153 h 3225645"/>
              <a:gd name="connsiteX4" fmla="*/ 3259303 w 3259303"/>
              <a:gd name="connsiteY4" fmla="*/ 1811971 h 3225645"/>
              <a:gd name="connsiteX5" fmla="*/ 2311244 w 3259303"/>
              <a:gd name="connsiteY5" fmla="*/ 3091009 h 3225645"/>
              <a:gd name="connsiteX6" fmla="*/ 622689 w 3259303"/>
              <a:gd name="connsiteY6" fmla="*/ 2647834 h 3225645"/>
              <a:gd name="connsiteX7" fmla="*/ 398297 w 3259303"/>
              <a:gd name="connsiteY7" fmla="*/ 3225645 h 3225645"/>
              <a:gd name="connsiteX8" fmla="*/ 0 w 3259303"/>
              <a:gd name="connsiteY8" fmla="*/ 3220035 h 3225645"/>
              <a:gd name="connsiteX9" fmla="*/ 218783 w 3259303"/>
              <a:gd name="connsiteY9" fmla="*/ 2311245 h 3225645"/>
              <a:gd name="connsiteX10" fmla="*/ 1593187 w 3259303"/>
              <a:gd name="connsiteY10" fmla="*/ 1974656 h 3225645"/>
              <a:gd name="connsiteX11" fmla="*/ 1250989 w 3259303"/>
              <a:gd name="connsiteY11" fmla="*/ 942450 h 3225645"/>
              <a:gd name="connsiteX12" fmla="*/ 1054645 w 3259303"/>
              <a:gd name="connsiteY12" fmla="*/ 0 h 3225645"/>
              <a:gd name="connsiteX0" fmla="*/ 1054645 w 3259303"/>
              <a:gd name="connsiteY0" fmla="*/ 0 h 3242475"/>
              <a:gd name="connsiteX1" fmla="*/ 1469772 w 3259303"/>
              <a:gd name="connsiteY1" fmla="*/ 22440 h 3242475"/>
              <a:gd name="connsiteX2" fmla="*/ 1682945 w 3259303"/>
              <a:gd name="connsiteY2" fmla="*/ 734887 h 3242475"/>
              <a:gd name="connsiteX3" fmla="*/ 2417830 w 3259303"/>
              <a:gd name="connsiteY3" fmla="*/ 560983 h 3242475"/>
              <a:gd name="connsiteX4" fmla="*/ 3259303 w 3259303"/>
              <a:gd name="connsiteY4" fmla="*/ 1828801 h 3242475"/>
              <a:gd name="connsiteX5" fmla="*/ 2311244 w 3259303"/>
              <a:gd name="connsiteY5" fmla="*/ 3107839 h 3242475"/>
              <a:gd name="connsiteX6" fmla="*/ 622689 w 3259303"/>
              <a:gd name="connsiteY6" fmla="*/ 2664664 h 3242475"/>
              <a:gd name="connsiteX7" fmla="*/ 398297 w 3259303"/>
              <a:gd name="connsiteY7" fmla="*/ 3242475 h 3242475"/>
              <a:gd name="connsiteX8" fmla="*/ 0 w 3259303"/>
              <a:gd name="connsiteY8" fmla="*/ 3236865 h 3242475"/>
              <a:gd name="connsiteX9" fmla="*/ 218783 w 3259303"/>
              <a:gd name="connsiteY9" fmla="*/ 2328075 h 3242475"/>
              <a:gd name="connsiteX10" fmla="*/ 1593187 w 3259303"/>
              <a:gd name="connsiteY10" fmla="*/ 1991486 h 3242475"/>
              <a:gd name="connsiteX11" fmla="*/ 1250989 w 3259303"/>
              <a:gd name="connsiteY11" fmla="*/ 959280 h 3242475"/>
              <a:gd name="connsiteX12" fmla="*/ 1054645 w 3259303"/>
              <a:gd name="connsiteY12" fmla="*/ 0 h 3242475"/>
              <a:gd name="connsiteX0" fmla="*/ 1054645 w 3259303"/>
              <a:gd name="connsiteY0" fmla="*/ 0 h 3242475"/>
              <a:gd name="connsiteX1" fmla="*/ 1464162 w 3259303"/>
              <a:gd name="connsiteY1" fmla="*/ 1 h 3242475"/>
              <a:gd name="connsiteX2" fmla="*/ 1682945 w 3259303"/>
              <a:gd name="connsiteY2" fmla="*/ 734887 h 3242475"/>
              <a:gd name="connsiteX3" fmla="*/ 2417830 w 3259303"/>
              <a:gd name="connsiteY3" fmla="*/ 560983 h 3242475"/>
              <a:gd name="connsiteX4" fmla="*/ 3259303 w 3259303"/>
              <a:gd name="connsiteY4" fmla="*/ 1828801 h 3242475"/>
              <a:gd name="connsiteX5" fmla="*/ 2311244 w 3259303"/>
              <a:gd name="connsiteY5" fmla="*/ 3107839 h 3242475"/>
              <a:gd name="connsiteX6" fmla="*/ 622689 w 3259303"/>
              <a:gd name="connsiteY6" fmla="*/ 2664664 h 3242475"/>
              <a:gd name="connsiteX7" fmla="*/ 398297 w 3259303"/>
              <a:gd name="connsiteY7" fmla="*/ 3242475 h 3242475"/>
              <a:gd name="connsiteX8" fmla="*/ 0 w 3259303"/>
              <a:gd name="connsiteY8" fmla="*/ 3236865 h 3242475"/>
              <a:gd name="connsiteX9" fmla="*/ 218783 w 3259303"/>
              <a:gd name="connsiteY9" fmla="*/ 2328075 h 3242475"/>
              <a:gd name="connsiteX10" fmla="*/ 1593187 w 3259303"/>
              <a:gd name="connsiteY10" fmla="*/ 1991486 h 3242475"/>
              <a:gd name="connsiteX11" fmla="*/ 1250989 w 3259303"/>
              <a:gd name="connsiteY11" fmla="*/ 959280 h 3242475"/>
              <a:gd name="connsiteX12" fmla="*/ 1054645 w 3259303"/>
              <a:gd name="connsiteY12" fmla="*/ 0 h 3242475"/>
              <a:gd name="connsiteX0" fmla="*/ 1065864 w 3259303"/>
              <a:gd name="connsiteY0" fmla="*/ 5609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5609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37566 w 3259303"/>
              <a:gd name="connsiteY9" fmla="*/ 2260757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37566 w 3259303"/>
              <a:gd name="connsiteY9" fmla="*/ 2260757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76358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76358 w 3259303"/>
              <a:gd name="connsiteY10" fmla="*/ 1991485 h 3242474"/>
              <a:gd name="connsiteX11" fmla="*/ 1250989 w 3259303"/>
              <a:gd name="connsiteY11" fmla="*/ 959279 h 3242474"/>
              <a:gd name="connsiteX12" fmla="*/ 1065864 w 3259303"/>
              <a:gd name="connsiteY12" fmla="*/ 16828 h 3242474"/>
              <a:gd name="connsiteX0" fmla="*/ 1004156 w 3197595"/>
              <a:gd name="connsiteY0" fmla="*/ 16828 h 3242474"/>
              <a:gd name="connsiteX1" fmla="*/ 1402454 w 3197595"/>
              <a:gd name="connsiteY1" fmla="*/ 0 h 3242474"/>
              <a:gd name="connsiteX2" fmla="*/ 1621237 w 3197595"/>
              <a:gd name="connsiteY2" fmla="*/ 734886 h 3242474"/>
              <a:gd name="connsiteX3" fmla="*/ 2356122 w 3197595"/>
              <a:gd name="connsiteY3" fmla="*/ 560982 h 3242474"/>
              <a:gd name="connsiteX4" fmla="*/ 3197595 w 3197595"/>
              <a:gd name="connsiteY4" fmla="*/ 1828800 h 3242474"/>
              <a:gd name="connsiteX5" fmla="*/ 2249536 w 3197595"/>
              <a:gd name="connsiteY5" fmla="*/ 3107838 h 3242474"/>
              <a:gd name="connsiteX6" fmla="*/ 560981 w 3197595"/>
              <a:gd name="connsiteY6" fmla="*/ 2664663 h 3242474"/>
              <a:gd name="connsiteX7" fmla="*/ 336589 w 3197595"/>
              <a:gd name="connsiteY7" fmla="*/ 3242474 h 3242474"/>
              <a:gd name="connsiteX8" fmla="*/ 0 w 3197595"/>
              <a:gd name="connsiteY8" fmla="*/ 3236864 h 3242474"/>
              <a:gd name="connsiteX9" fmla="*/ 387077 w 3197595"/>
              <a:gd name="connsiteY9" fmla="*/ 2232708 h 3242474"/>
              <a:gd name="connsiteX10" fmla="*/ 1514650 w 3197595"/>
              <a:gd name="connsiteY10" fmla="*/ 1991485 h 3242474"/>
              <a:gd name="connsiteX11" fmla="*/ 1189281 w 3197595"/>
              <a:gd name="connsiteY11" fmla="*/ 959279 h 3242474"/>
              <a:gd name="connsiteX12" fmla="*/ 1004156 w 3197595"/>
              <a:gd name="connsiteY12" fmla="*/ 16828 h 3242474"/>
              <a:gd name="connsiteX0" fmla="*/ 1011476 w 3204915"/>
              <a:gd name="connsiteY0" fmla="*/ 16828 h 3242474"/>
              <a:gd name="connsiteX1" fmla="*/ 1409774 w 3204915"/>
              <a:gd name="connsiteY1" fmla="*/ 0 h 3242474"/>
              <a:gd name="connsiteX2" fmla="*/ 1628557 w 3204915"/>
              <a:gd name="connsiteY2" fmla="*/ 734886 h 3242474"/>
              <a:gd name="connsiteX3" fmla="*/ 2363442 w 3204915"/>
              <a:gd name="connsiteY3" fmla="*/ 560982 h 3242474"/>
              <a:gd name="connsiteX4" fmla="*/ 3204915 w 3204915"/>
              <a:gd name="connsiteY4" fmla="*/ 1828800 h 3242474"/>
              <a:gd name="connsiteX5" fmla="*/ 2256856 w 3204915"/>
              <a:gd name="connsiteY5" fmla="*/ 3107838 h 3242474"/>
              <a:gd name="connsiteX6" fmla="*/ 568301 w 3204915"/>
              <a:gd name="connsiteY6" fmla="*/ 2664663 h 3242474"/>
              <a:gd name="connsiteX7" fmla="*/ 343909 w 3204915"/>
              <a:gd name="connsiteY7" fmla="*/ 3242474 h 3242474"/>
              <a:gd name="connsiteX8" fmla="*/ 7320 w 3204915"/>
              <a:gd name="connsiteY8" fmla="*/ 3236864 h 3242474"/>
              <a:gd name="connsiteX9" fmla="*/ 394397 w 3204915"/>
              <a:gd name="connsiteY9" fmla="*/ 2232708 h 3242474"/>
              <a:gd name="connsiteX10" fmla="*/ 1521970 w 3204915"/>
              <a:gd name="connsiteY10" fmla="*/ 1991485 h 3242474"/>
              <a:gd name="connsiteX11" fmla="*/ 1196601 w 3204915"/>
              <a:gd name="connsiteY11" fmla="*/ 959279 h 3242474"/>
              <a:gd name="connsiteX12" fmla="*/ 1011476 w 3204915"/>
              <a:gd name="connsiteY12" fmla="*/ 16828 h 3242474"/>
              <a:gd name="connsiteX0" fmla="*/ 1007292 w 3200731"/>
              <a:gd name="connsiteY0" fmla="*/ 16828 h 3242474"/>
              <a:gd name="connsiteX1" fmla="*/ 1405590 w 3200731"/>
              <a:gd name="connsiteY1" fmla="*/ 0 h 3242474"/>
              <a:gd name="connsiteX2" fmla="*/ 1624373 w 3200731"/>
              <a:gd name="connsiteY2" fmla="*/ 734886 h 3242474"/>
              <a:gd name="connsiteX3" fmla="*/ 2359258 w 3200731"/>
              <a:gd name="connsiteY3" fmla="*/ 560982 h 3242474"/>
              <a:gd name="connsiteX4" fmla="*/ 3200731 w 3200731"/>
              <a:gd name="connsiteY4" fmla="*/ 1828800 h 3242474"/>
              <a:gd name="connsiteX5" fmla="*/ 2252672 w 3200731"/>
              <a:gd name="connsiteY5" fmla="*/ 3107838 h 3242474"/>
              <a:gd name="connsiteX6" fmla="*/ 564117 w 3200731"/>
              <a:gd name="connsiteY6" fmla="*/ 2664663 h 3242474"/>
              <a:gd name="connsiteX7" fmla="*/ 339725 w 3200731"/>
              <a:gd name="connsiteY7" fmla="*/ 3242474 h 3242474"/>
              <a:gd name="connsiteX8" fmla="*/ 3136 w 3200731"/>
              <a:gd name="connsiteY8" fmla="*/ 3236864 h 3242474"/>
              <a:gd name="connsiteX9" fmla="*/ 390213 w 3200731"/>
              <a:gd name="connsiteY9" fmla="*/ 2232708 h 3242474"/>
              <a:gd name="connsiteX10" fmla="*/ 1517786 w 3200731"/>
              <a:gd name="connsiteY10" fmla="*/ 1991485 h 3242474"/>
              <a:gd name="connsiteX11" fmla="*/ 1192417 w 3200731"/>
              <a:gd name="connsiteY11" fmla="*/ 959279 h 3242474"/>
              <a:gd name="connsiteX12" fmla="*/ 1007292 w 3200731"/>
              <a:gd name="connsiteY12" fmla="*/ 16828 h 3242474"/>
              <a:gd name="connsiteX0" fmla="*/ 1051443 w 3244882"/>
              <a:gd name="connsiteY0" fmla="*/ 16828 h 3242474"/>
              <a:gd name="connsiteX1" fmla="*/ 1449741 w 3244882"/>
              <a:gd name="connsiteY1" fmla="*/ 0 h 3242474"/>
              <a:gd name="connsiteX2" fmla="*/ 1668524 w 3244882"/>
              <a:gd name="connsiteY2" fmla="*/ 734886 h 3242474"/>
              <a:gd name="connsiteX3" fmla="*/ 2403409 w 3244882"/>
              <a:gd name="connsiteY3" fmla="*/ 560982 h 3242474"/>
              <a:gd name="connsiteX4" fmla="*/ 3244882 w 3244882"/>
              <a:gd name="connsiteY4" fmla="*/ 1828800 h 3242474"/>
              <a:gd name="connsiteX5" fmla="*/ 2296823 w 3244882"/>
              <a:gd name="connsiteY5" fmla="*/ 3107838 h 3242474"/>
              <a:gd name="connsiteX6" fmla="*/ 608268 w 3244882"/>
              <a:gd name="connsiteY6" fmla="*/ 2664663 h 3242474"/>
              <a:gd name="connsiteX7" fmla="*/ 383876 w 3244882"/>
              <a:gd name="connsiteY7" fmla="*/ 3242474 h 3242474"/>
              <a:gd name="connsiteX8" fmla="*/ 2408 w 3244882"/>
              <a:gd name="connsiteY8" fmla="*/ 3236864 h 3242474"/>
              <a:gd name="connsiteX9" fmla="*/ 434364 w 3244882"/>
              <a:gd name="connsiteY9" fmla="*/ 2232708 h 3242474"/>
              <a:gd name="connsiteX10" fmla="*/ 1561937 w 3244882"/>
              <a:gd name="connsiteY10" fmla="*/ 1991485 h 3242474"/>
              <a:gd name="connsiteX11" fmla="*/ 1236568 w 3244882"/>
              <a:gd name="connsiteY11" fmla="*/ 959279 h 3242474"/>
              <a:gd name="connsiteX12" fmla="*/ 1051443 w 3244882"/>
              <a:gd name="connsiteY12" fmla="*/ 16828 h 3242474"/>
              <a:gd name="connsiteX0" fmla="*/ 1049313 w 3242752"/>
              <a:gd name="connsiteY0" fmla="*/ 16828 h 3242474"/>
              <a:gd name="connsiteX1" fmla="*/ 1447611 w 3242752"/>
              <a:gd name="connsiteY1" fmla="*/ 0 h 3242474"/>
              <a:gd name="connsiteX2" fmla="*/ 1666394 w 3242752"/>
              <a:gd name="connsiteY2" fmla="*/ 734886 h 3242474"/>
              <a:gd name="connsiteX3" fmla="*/ 2401279 w 3242752"/>
              <a:gd name="connsiteY3" fmla="*/ 560982 h 3242474"/>
              <a:gd name="connsiteX4" fmla="*/ 3242752 w 3242752"/>
              <a:gd name="connsiteY4" fmla="*/ 1828800 h 3242474"/>
              <a:gd name="connsiteX5" fmla="*/ 2294693 w 3242752"/>
              <a:gd name="connsiteY5" fmla="*/ 3107838 h 3242474"/>
              <a:gd name="connsiteX6" fmla="*/ 606138 w 3242752"/>
              <a:gd name="connsiteY6" fmla="*/ 2664663 h 3242474"/>
              <a:gd name="connsiteX7" fmla="*/ 381746 w 3242752"/>
              <a:gd name="connsiteY7" fmla="*/ 3242474 h 3242474"/>
              <a:gd name="connsiteX8" fmla="*/ 278 w 3242752"/>
              <a:gd name="connsiteY8" fmla="*/ 3236864 h 3242474"/>
              <a:gd name="connsiteX9" fmla="*/ 432234 w 3242752"/>
              <a:gd name="connsiteY9" fmla="*/ 2232708 h 3242474"/>
              <a:gd name="connsiteX10" fmla="*/ 1559807 w 3242752"/>
              <a:gd name="connsiteY10" fmla="*/ 1991485 h 3242474"/>
              <a:gd name="connsiteX11" fmla="*/ 1234438 w 3242752"/>
              <a:gd name="connsiteY11" fmla="*/ 959279 h 3242474"/>
              <a:gd name="connsiteX12" fmla="*/ 1049313 w 3242752"/>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34409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516103 w 3203206"/>
              <a:gd name="connsiteY9" fmla="*/ 224953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03570" h="3242474">
                <a:moveTo>
                  <a:pt x="1049035" y="16828"/>
                </a:moveTo>
                <a:lnTo>
                  <a:pt x="1447333" y="0"/>
                </a:lnTo>
                <a:cubicBezTo>
                  <a:pt x="1441724" y="284231"/>
                  <a:pt x="1413674" y="613340"/>
                  <a:pt x="1666116" y="734886"/>
                </a:cubicBezTo>
                <a:cubicBezTo>
                  <a:pt x="1888639" y="783504"/>
                  <a:pt x="1937256" y="473095"/>
                  <a:pt x="2401001" y="560982"/>
                </a:cubicBezTo>
                <a:cubicBezTo>
                  <a:pt x="2875965" y="635779"/>
                  <a:pt x="3216295" y="1035945"/>
                  <a:pt x="3203206" y="1834409"/>
                </a:cubicBezTo>
                <a:cubicBezTo>
                  <a:pt x="3175156" y="2587994"/>
                  <a:pt x="2844177" y="2814257"/>
                  <a:pt x="2300025" y="3046130"/>
                </a:cubicBezTo>
                <a:cubicBezTo>
                  <a:pt x="1406194" y="3347190"/>
                  <a:pt x="820903" y="2705801"/>
                  <a:pt x="605860" y="2664663"/>
                </a:cubicBezTo>
                <a:cubicBezTo>
                  <a:pt x="379598" y="2621655"/>
                  <a:pt x="355288" y="2954503"/>
                  <a:pt x="381468" y="3242474"/>
                </a:cubicBezTo>
                <a:lnTo>
                  <a:pt x="0" y="3236864"/>
                </a:lnTo>
                <a:cubicBezTo>
                  <a:pt x="9350" y="2823607"/>
                  <a:pt x="-31788" y="2191567"/>
                  <a:pt x="516103" y="2249538"/>
                </a:cubicBezTo>
                <a:cubicBezTo>
                  <a:pt x="918138" y="2305637"/>
                  <a:pt x="1303347" y="2423441"/>
                  <a:pt x="1559529" y="1991485"/>
                </a:cubicBezTo>
                <a:cubicBezTo>
                  <a:pt x="1720344" y="1686686"/>
                  <a:pt x="1701645" y="1337006"/>
                  <a:pt x="1234160" y="959279"/>
                </a:cubicBezTo>
                <a:cubicBezTo>
                  <a:pt x="1155622" y="891961"/>
                  <a:pt x="981717" y="516102"/>
                  <a:pt x="1049035" y="1682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7" name="Freeform 50">
            <a:extLst>
              <a:ext uri="{FF2B5EF4-FFF2-40B4-BE49-F238E27FC236}">
                <a16:creationId xmlns:a16="http://schemas.microsoft.com/office/drawing/2014/main" id="{605A5CD8-DE95-4E92-98B2-C8DFAA6AF85E}"/>
              </a:ext>
            </a:extLst>
          </p:cNvPr>
          <p:cNvSpPr>
            <a:spLocks noChangeAspect="1"/>
          </p:cNvSpPr>
          <p:nvPr/>
        </p:nvSpPr>
        <p:spPr>
          <a:xfrm>
            <a:off x="6115987" y="1451770"/>
            <a:ext cx="529812" cy="447396"/>
          </a:xfrm>
          <a:custGeom>
            <a:avLst/>
            <a:gdLst/>
            <a:ahLst/>
            <a:cxnLst/>
            <a:rect l="l" t="t" r="r" b="b"/>
            <a:pathLst>
              <a:path w="3213653" h="2719059">
                <a:moveTo>
                  <a:pt x="1378151" y="1333546"/>
                </a:moveTo>
                <a:cubicBezTo>
                  <a:pt x="1319627" y="1375402"/>
                  <a:pt x="1250513" y="1400241"/>
                  <a:pt x="1177640" y="1404742"/>
                </a:cubicBezTo>
                <a:cubicBezTo>
                  <a:pt x="1183273" y="1421668"/>
                  <a:pt x="1185388" y="1439329"/>
                  <a:pt x="1185029" y="1457608"/>
                </a:cubicBezTo>
                <a:lnTo>
                  <a:pt x="1182201" y="1517198"/>
                </a:lnTo>
                <a:cubicBezTo>
                  <a:pt x="1256472" y="1514781"/>
                  <a:pt x="1326341" y="1484168"/>
                  <a:pt x="1378151" y="1432005"/>
                </a:cubicBezTo>
                <a:close/>
                <a:moveTo>
                  <a:pt x="1765736" y="0"/>
                </a:moveTo>
                <a:cubicBezTo>
                  <a:pt x="1820598" y="0"/>
                  <a:pt x="1865072" y="44474"/>
                  <a:pt x="1865072" y="99336"/>
                </a:cubicBezTo>
                <a:lnTo>
                  <a:pt x="1865072" y="1145199"/>
                </a:lnTo>
                <a:cubicBezTo>
                  <a:pt x="1927584" y="1198906"/>
                  <a:pt x="2002197" y="1234373"/>
                  <a:pt x="2081262" y="1252128"/>
                </a:cubicBezTo>
                <a:cubicBezTo>
                  <a:pt x="2096727" y="1219747"/>
                  <a:pt x="2112543" y="1186289"/>
                  <a:pt x="2123992" y="1149920"/>
                </a:cubicBezTo>
                <a:cubicBezTo>
                  <a:pt x="1899600" y="1041464"/>
                  <a:pt x="1832282" y="585198"/>
                  <a:pt x="1933258" y="437473"/>
                </a:cubicBezTo>
                <a:cubicBezTo>
                  <a:pt x="2028156" y="327848"/>
                  <a:pt x="2131647" y="265468"/>
                  <a:pt x="2345195" y="261608"/>
                </a:cubicBezTo>
                <a:cubicBezTo>
                  <a:pt x="2375702" y="261056"/>
                  <a:pt x="2408455" y="261699"/>
                  <a:pt x="2443750" y="263569"/>
                </a:cubicBezTo>
                <a:cubicBezTo>
                  <a:pt x="2954244" y="291618"/>
                  <a:pt x="3189856" y="886259"/>
                  <a:pt x="3206686" y="1323824"/>
                </a:cubicBezTo>
                <a:cubicBezTo>
                  <a:pt x="3247823" y="2015701"/>
                  <a:pt x="3103839" y="2270013"/>
                  <a:pt x="2853267" y="2462617"/>
                </a:cubicBezTo>
                <a:cubicBezTo>
                  <a:pt x="2511068" y="2735627"/>
                  <a:pt x="2157650" y="2470097"/>
                  <a:pt x="2084722" y="2170906"/>
                </a:cubicBezTo>
                <a:cubicBezTo>
                  <a:pt x="2058544" y="2038140"/>
                  <a:pt x="2127730" y="1922204"/>
                  <a:pt x="2202528" y="1800658"/>
                </a:cubicBezTo>
                <a:lnTo>
                  <a:pt x="2143866" y="1730900"/>
                </a:lnTo>
                <a:cubicBezTo>
                  <a:pt x="2096151" y="1741682"/>
                  <a:pt x="2046910" y="1746675"/>
                  <a:pt x="1997032" y="1746402"/>
                </a:cubicBezTo>
                <a:lnTo>
                  <a:pt x="1887189" y="1736891"/>
                </a:lnTo>
                <a:lnTo>
                  <a:pt x="1887189" y="2619722"/>
                </a:lnTo>
                <a:cubicBezTo>
                  <a:pt x="1887189" y="2674584"/>
                  <a:pt x="1842715" y="2719058"/>
                  <a:pt x="1787853" y="2719058"/>
                </a:cubicBezTo>
                <a:cubicBezTo>
                  <a:pt x="1732991" y="2719058"/>
                  <a:pt x="1688517" y="2674584"/>
                  <a:pt x="1688517" y="2619722"/>
                </a:cubicBezTo>
                <a:lnTo>
                  <a:pt x="1688517" y="1730093"/>
                </a:lnTo>
                <a:cubicBezTo>
                  <a:pt x="1688517" y="1710960"/>
                  <a:pt x="1693926" y="1693091"/>
                  <a:pt x="1704798" y="1678857"/>
                </a:cubicBezTo>
                <a:cubicBezTo>
                  <a:pt x="1659024" y="1659660"/>
                  <a:pt x="1616387" y="1633873"/>
                  <a:pt x="1576823" y="1603655"/>
                </a:cubicBezTo>
                <a:lnTo>
                  <a:pt x="1576823" y="2619723"/>
                </a:lnTo>
                <a:cubicBezTo>
                  <a:pt x="1576823" y="2674585"/>
                  <a:pt x="1532349" y="2719059"/>
                  <a:pt x="1477487" y="2719059"/>
                </a:cubicBezTo>
                <a:cubicBezTo>
                  <a:pt x="1422625" y="2719059"/>
                  <a:pt x="1378151" y="2674585"/>
                  <a:pt x="1378151" y="2619723"/>
                </a:cubicBezTo>
                <a:lnTo>
                  <a:pt x="1378151" y="1615564"/>
                </a:lnTo>
                <a:cubicBezTo>
                  <a:pt x="1313743" y="1650180"/>
                  <a:pt x="1240907" y="1668612"/>
                  <a:pt x="1165758" y="1668570"/>
                </a:cubicBezTo>
                <a:lnTo>
                  <a:pt x="1143358" y="1665899"/>
                </a:lnTo>
                <a:cubicBezTo>
                  <a:pt x="1108602" y="1733381"/>
                  <a:pt x="1056017" y="1769960"/>
                  <a:pt x="1011125" y="1833465"/>
                </a:cubicBezTo>
                <a:cubicBezTo>
                  <a:pt x="1085923" y="1955011"/>
                  <a:pt x="1155109" y="2070947"/>
                  <a:pt x="1128931" y="2203713"/>
                </a:cubicBezTo>
                <a:cubicBezTo>
                  <a:pt x="1056003" y="2502904"/>
                  <a:pt x="702585" y="2768434"/>
                  <a:pt x="360386" y="2495424"/>
                </a:cubicBezTo>
                <a:cubicBezTo>
                  <a:pt x="109814" y="2302820"/>
                  <a:pt x="-34170" y="2048508"/>
                  <a:pt x="6967" y="1356631"/>
                </a:cubicBezTo>
                <a:cubicBezTo>
                  <a:pt x="23797" y="919066"/>
                  <a:pt x="259409" y="324425"/>
                  <a:pt x="769903" y="296376"/>
                </a:cubicBezTo>
                <a:cubicBezTo>
                  <a:pt x="805198" y="294506"/>
                  <a:pt x="837951" y="293863"/>
                  <a:pt x="868458" y="294415"/>
                </a:cubicBezTo>
                <a:cubicBezTo>
                  <a:pt x="1082006" y="298276"/>
                  <a:pt x="1185497" y="360655"/>
                  <a:pt x="1280395" y="470280"/>
                </a:cubicBezTo>
                <a:cubicBezTo>
                  <a:pt x="1381371" y="618005"/>
                  <a:pt x="1314053" y="1074271"/>
                  <a:pt x="1089661" y="1182727"/>
                </a:cubicBezTo>
                <a:cubicBezTo>
                  <a:pt x="1098183" y="1209798"/>
                  <a:pt x="1109125" y="1235256"/>
                  <a:pt x="1120578" y="1259840"/>
                </a:cubicBezTo>
                <a:cubicBezTo>
                  <a:pt x="1123656" y="1260899"/>
                  <a:pt x="1126770" y="1260948"/>
                  <a:pt x="1129891" y="1260950"/>
                </a:cubicBezTo>
                <a:cubicBezTo>
                  <a:pt x="1227949" y="1261006"/>
                  <a:pt x="1320161" y="1214330"/>
                  <a:pt x="1378151" y="1135267"/>
                </a:cubicBezTo>
                <a:lnTo>
                  <a:pt x="1378151" y="118395"/>
                </a:lnTo>
                <a:cubicBezTo>
                  <a:pt x="1378151" y="63533"/>
                  <a:pt x="1422625" y="19059"/>
                  <a:pt x="1477487" y="19059"/>
                </a:cubicBezTo>
                <a:cubicBezTo>
                  <a:pt x="1532349" y="19059"/>
                  <a:pt x="1576823" y="63533"/>
                  <a:pt x="1576823" y="118395"/>
                </a:cubicBezTo>
                <a:lnTo>
                  <a:pt x="1576823" y="1413063"/>
                </a:lnTo>
                <a:cubicBezTo>
                  <a:pt x="1680597" y="1536757"/>
                  <a:pt x="1834575" y="1607590"/>
                  <a:pt x="1997786" y="1608484"/>
                </a:cubicBezTo>
                <a:lnTo>
                  <a:pt x="2057480" y="1605248"/>
                </a:lnTo>
                <a:cubicBezTo>
                  <a:pt x="2038910" y="1561698"/>
                  <a:pt x="2027992" y="1505121"/>
                  <a:pt x="2028624" y="1424801"/>
                </a:cubicBezTo>
                <a:lnTo>
                  <a:pt x="2034537" y="1382501"/>
                </a:lnTo>
                <a:cubicBezTo>
                  <a:pt x="1972012" y="1367348"/>
                  <a:pt x="1912047" y="1342676"/>
                  <a:pt x="1856155" y="1310037"/>
                </a:cubicBezTo>
                <a:cubicBezTo>
                  <a:pt x="1840993" y="1344880"/>
                  <a:pt x="1806188" y="1369059"/>
                  <a:pt x="1765736" y="1369059"/>
                </a:cubicBezTo>
                <a:cubicBezTo>
                  <a:pt x="1710874" y="1369059"/>
                  <a:pt x="1666400" y="1324585"/>
                  <a:pt x="1666400" y="1269723"/>
                </a:cubicBezTo>
                <a:lnTo>
                  <a:pt x="1666400" y="99336"/>
                </a:lnTo>
                <a:cubicBezTo>
                  <a:pt x="1666400" y="44474"/>
                  <a:pt x="1710874" y="0"/>
                  <a:pt x="176573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8" name="Teardrop 9">
            <a:extLst>
              <a:ext uri="{FF2B5EF4-FFF2-40B4-BE49-F238E27FC236}">
                <a16:creationId xmlns:a16="http://schemas.microsoft.com/office/drawing/2014/main" id="{4408BA9B-C6A7-4C33-9FEA-0E214549F256}"/>
              </a:ext>
            </a:extLst>
          </p:cNvPr>
          <p:cNvSpPr>
            <a:spLocks noChangeAspect="1"/>
          </p:cNvSpPr>
          <p:nvPr/>
        </p:nvSpPr>
        <p:spPr>
          <a:xfrm rot="18900000">
            <a:off x="7840756" y="2475143"/>
            <a:ext cx="512877" cy="437727"/>
          </a:xfrm>
          <a:custGeom>
            <a:avLst/>
            <a:gdLst/>
            <a:ahLst/>
            <a:cxnLst/>
            <a:rect l="l" t="t" r="r" b="b"/>
            <a:pathLst>
              <a:path w="3552042" h="3031575">
                <a:moveTo>
                  <a:pt x="1499560" y="1284945"/>
                </a:moveTo>
                <a:lnTo>
                  <a:pt x="1272419" y="1057805"/>
                </a:lnTo>
                <a:lnTo>
                  <a:pt x="1054631" y="1275593"/>
                </a:lnTo>
                <a:lnTo>
                  <a:pt x="836843" y="1057805"/>
                </a:lnTo>
                <a:lnTo>
                  <a:pt x="609703" y="1284945"/>
                </a:lnTo>
                <a:lnTo>
                  <a:pt x="827491" y="1502733"/>
                </a:lnTo>
                <a:lnTo>
                  <a:pt x="609703" y="1720522"/>
                </a:lnTo>
                <a:lnTo>
                  <a:pt x="836843" y="1947662"/>
                </a:lnTo>
                <a:lnTo>
                  <a:pt x="1054631" y="1729874"/>
                </a:lnTo>
                <a:lnTo>
                  <a:pt x="1272419" y="1947662"/>
                </a:lnTo>
                <a:lnTo>
                  <a:pt x="1499560" y="1720522"/>
                </a:lnTo>
                <a:lnTo>
                  <a:pt x="1281771" y="1502733"/>
                </a:lnTo>
                <a:close/>
                <a:moveTo>
                  <a:pt x="3552042" y="1021270"/>
                </a:moveTo>
                <a:cubicBezTo>
                  <a:pt x="3346428" y="1488389"/>
                  <a:pt x="3240687" y="1885112"/>
                  <a:pt x="3146822" y="2229032"/>
                </a:cubicBezTo>
                <a:cubicBezTo>
                  <a:pt x="3047091" y="2666397"/>
                  <a:pt x="2787512" y="3031575"/>
                  <a:pt x="2344279" y="3031575"/>
                </a:cubicBezTo>
                <a:cubicBezTo>
                  <a:pt x="1991740" y="3031575"/>
                  <a:pt x="1692293" y="2804263"/>
                  <a:pt x="1587926" y="2487045"/>
                </a:cubicBezTo>
                <a:cubicBezTo>
                  <a:pt x="1859795" y="2308350"/>
                  <a:pt x="2033031" y="1980125"/>
                  <a:pt x="2117061" y="1611614"/>
                </a:cubicBezTo>
                <a:cubicBezTo>
                  <a:pt x="2127904" y="1571883"/>
                  <a:pt x="2138872" y="1531598"/>
                  <a:pt x="2150086" y="1490753"/>
                </a:cubicBezTo>
                <a:cubicBezTo>
                  <a:pt x="2212338" y="1465032"/>
                  <a:pt x="2277652" y="1444164"/>
                  <a:pt x="2344279" y="1426490"/>
                </a:cubicBezTo>
                <a:cubicBezTo>
                  <a:pt x="2764465" y="1315024"/>
                  <a:pt x="3073190" y="1226884"/>
                  <a:pt x="3552042" y="1021270"/>
                </a:cubicBezTo>
                <a:close/>
                <a:moveTo>
                  <a:pt x="2557365" y="0"/>
                </a:moveTo>
                <a:cubicBezTo>
                  <a:pt x="2295797" y="594236"/>
                  <a:pt x="2161281" y="1098917"/>
                  <a:pt x="2041873" y="1536428"/>
                </a:cubicBezTo>
                <a:cubicBezTo>
                  <a:pt x="1915003" y="2092812"/>
                  <a:pt x="1584785" y="2557364"/>
                  <a:pt x="1020937" y="2557364"/>
                </a:cubicBezTo>
                <a:cubicBezTo>
                  <a:pt x="457089" y="2557364"/>
                  <a:pt x="0" y="2100276"/>
                  <a:pt x="0" y="1536428"/>
                </a:cubicBezTo>
                <a:cubicBezTo>
                  <a:pt x="0" y="972580"/>
                  <a:pt x="475939" y="660066"/>
                  <a:pt x="1020937" y="515492"/>
                </a:cubicBezTo>
                <a:cubicBezTo>
                  <a:pt x="1555467" y="373694"/>
                  <a:pt x="1948204" y="261568"/>
                  <a:pt x="255736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9" name="Freeform 97">
            <a:extLst>
              <a:ext uri="{FF2B5EF4-FFF2-40B4-BE49-F238E27FC236}">
                <a16:creationId xmlns:a16="http://schemas.microsoft.com/office/drawing/2014/main" id="{EC2CC9E2-613C-4C7C-AA96-FC8E238EAB9F}"/>
              </a:ext>
            </a:extLst>
          </p:cNvPr>
          <p:cNvSpPr>
            <a:spLocks noChangeAspect="1"/>
          </p:cNvSpPr>
          <p:nvPr/>
        </p:nvSpPr>
        <p:spPr>
          <a:xfrm>
            <a:off x="8560808" y="1444151"/>
            <a:ext cx="619107" cy="462636"/>
          </a:xfrm>
          <a:custGeom>
            <a:avLst/>
            <a:gdLst/>
            <a:ahLst/>
            <a:cxnLst/>
            <a:rect l="l" t="t" r="r" b="b"/>
            <a:pathLst>
              <a:path w="3246245" h="2425805">
                <a:moveTo>
                  <a:pt x="2545666" y="706851"/>
                </a:moveTo>
                <a:cubicBezTo>
                  <a:pt x="2704742" y="706851"/>
                  <a:pt x="2833698" y="835807"/>
                  <a:pt x="2833698" y="994883"/>
                </a:cubicBezTo>
                <a:cubicBezTo>
                  <a:pt x="2833698" y="1153959"/>
                  <a:pt x="2704742" y="1282915"/>
                  <a:pt x="2545666" y="1282915"/>
                </a:cubicBezTo>
                <a:cubicBezTo>
                  <a:pt x="2386590" y="1282915"/>
                  <a:pt x="2257634" y="1153959"/>
                  <a:pt x="2257634" y="994883"/>
                </a:cubicBezTo>
                <a:cubicBezTo>
                  <a:pt x="2257634" y="835807"/>
                  <a:pt x="2386590" y="706851"/>
                  <a:pt x="2545666" y="706851"/>
                </a:cubicBezTo>
                <a:close/>
                <a:moveTo>
                  <a:pt x="700580" y="706851"/>
                </a:moveTo>
                <a:cubicBezTo>
                  <a:pt x="859656" y="706851"/>
                  <a:pt x="988612" y="835807"/>
                  <a:pt x="988612" y="994883"/>
                </a:cubicBezTo>
                <a:cubicBezTo>
                  <a:pt x="988612" y="1153959"/>
                  <a:pt x="859656" y="1282915"/>
                  <a:pt x="700580" y="1282915"/>
                </a:cubicBezTo>
                <a:cubicBezTo>
                  <a:pt x="541504" y="1282915"/>
                  <a:pt x="412548" y="1153959"/>
                  <a:pt x="412548" y="994883"/>
                </a:cubicBezTo>
                <a:cubicBezTo>
                  <a:pt x="412548" y="835807"/>
                  <a:pt x="541504" y="706851"/>
                  <a:pt x="700580" y="706851"/>
                </a:cubicBezTo>
                <a:close/>
                <a:moveTo>
                  <a:pt x="1619971" y="0"/>
                </a:moveTo>
                <a:cubicBezTo>
                  <a:pt x="1621025" y="5"/>
                  <a:pt x="1622076" y="12"/>
                  <a:pt x="1623123" y="141"/>
                </a:cubicBezTo>
                <a:cubicBezTo>
                  <a:pt x="1624170" y="12"/>
                  <a:pt x="1625221" y="5"/>
                  <a:pt x="1626275" y="0"/>
                </a:cubicBezTo>
                <a:lnTo>
                  <a:pt x="1626274" y="282"/>
                </a:lnTo>
                <a:cubicBezTo>
                  <a:pt x="1966825" y="4283"/>
                  <a:pt x="1974816" y="220494"/>
                  <a:pt x="2177568" y="171426"/>
                </a:cubicBezTo>
                <a:cubicBezTo>
                  <a:pt x="2600959" y="50212"/>
                  <a:pt x="2963165" y="85364"/>
                  <a:pt x="3172404" y="310875"/>
                </a:cubicBezTo>
                <a:cubicBezTo>
                  <a:pt x="3300075" y="473051"/>
                  <a:pt x="3301971" y="794993"/>
                  <a:pt x="2851767" y="1164523"/>
                </a:cubicBezTo>
                <a:cubicBezTo>
                  <a:pt x="2918303" y="1029844"/>
                  <a:pt x="2927052" y="857771"/>
                  <a:pt x="2799829" y="746887"/>
                </a:cubicBezTo>
                <a:cubicBezTo>
                  <a:pt x="3115459" y="786295"/>
                  <a:pt x="3165949" y="533368"/>
                  <a:pt x="3049873" y="419809"/>
                </a:cubicBezTo>
                <a:cubicBezTo>
                  <a:pt x="2811516" y="207658"/>
                  <a:pt x="2338612" y="298041"/>
                  <a:pt x="2253222" y="493802"/>
                </a:cubicBezTo>
                <a:cubicBezTo>
                  <a:pt x="2139861" y="783555"/>
                  <a:pt x="2165869" y="1185485"/>
                  <a:pt x="2076302" y="1369861"/>
                </a:cubicBezTo>
                <a:cubicBezTo>
                  <a:pt x="1906668" y="1634081"/>
                  <a:pt x="1716639" y="1881305"/>
                  <a:pt x="1713569" y="2080938"/>
                </a:cubicBezTo>
                <a:cubicBezTo>
                  <a:pt x="1706472" y="2158984"/>
                  <a:pt x="1709123" y="2405980"/>
                  <a:pt x="1625847" y="2423204"/>
                </a:cubicBezTo>
                <a:cubicBezTo>
                  <a:pt x="1625847" y="2424071"/>
                  <a:pt x="1625843" y="2424938"/>
                  <a:pt x="1625839" y="2425805"/>
                </a:cubicBezTo>
                <a:lnTo>
                  <a:pt x="1623123" y="2424507"/>
                </a:lnTo>
                <a:lnTo>
                  <a:pt x="1620407" y="2425805"/>
                </a:lnTo>
                <a:cubicBezTo>
                  <a:pt x="1620403" y="2424938"/>
                  <a:pt x="1620399" y="2424071"/>
                  <a:pt x="1620399" y="2423204"/>
                </a:cubicBezTo>
                <a:cubicBezTo>
                  <a:pt x="1537123" y="2405980"/>
                  <a:pt x="1539774" y="2158984"/>
                  <a:pt x="1532677" y="2080938"/>
                </a:cubicBezTo>
                <a:cubicBezTo>
                  <a:pt x="1529607" y="1881305"/>
                  <a:pt x="1339578" y="1634081"/>
                  <a:pt x="1169944" y="1369861"/>
                </a:cubicBezTo>
                <a:cubicBezTo>
                  <a:pt x="1080377" y="1185485"/>
                  <a:pt x="1106385" y="783555"/>
                  <a:pt x="993024" y="493802"/>
                </a:cubicBezTo>
                <a:cubicBezTo>
                  <a:pt x="907634" y="298041"/>
                  <a:pt x="434730" y="207658"/>
                  <a:pt x="196373" y="419809"/>
                </a:cubicBezTo>
                <a:cubicBezTo>
                  <a:pt x="80297" y="533368"/>
                  <a:pt x="130787" y="786295"/>
                  <a:pt x="446417" y="746887"/>
                </a:cubicBezTo>
                <a:cubicBezTo>
                  <a:pt x="319194" y="857771"/>
                  <a:pt x="327943" y="1029844"/>
                  <a:pt x="394479" y="1164523"/>
                </a:cubicBezTo>
                <a:cubicBezTo>
                  <a:pt x="-55725" y="794993"/>
                  <a:pt x="-53829" y="473051"/>
                  <a:pt x="73842" y="310875"/>
                </a:cubicBezTo>
                <a:cubicBezTo>
                  <a:pt x="283081" y="85364"/>
                  <a:pt x="645287" y="50212"/>
                  <a:pt x="1068678" y="171426"/>
                </a:cubicBezTo>
                <a:cubicBezTo>
                  <a:pt x="1271430" y="220494"/>
                  <a:pt x="1279421" y="4283"/>
                  <a:pt x="1619972" y="28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0" name="Donut 22">
            <a:extLst>
              <a:ext uri="{FF2B5EF4-FFF2-40B4-BE49-F238E27FC236}">
                <a16:creationId xmlns:a16="http://schemas.microsoft.com/office/drawing/2014/main" id="{CE7A0D83-9523-4EB8-8677-1D7D4415C973}"/>
              </a:ext>
            </a:extLst>
          </p:cNvPr>
          <p:cNvSpPr>
            <a:spLocks noChangeAspect="1"/>
          </p:cNvSpPr>
          <p:nvPr/>
        </p:nvSpPr>
        <p:spPr>
          <a:xfrm>
            <a:off x="10277429" y="1539784"/>
            <a:ext cx="529812" cy="271370"/>
          </a:xfrm>
          <a:custGeom>
            <a:avLst/>
            <a:gdLst/>
            <a:ahLst/>
            <a:cxnLst/>
            <a:rect l="l" t="t" r="r" b="b"/>
            <a:pathLst>
              <a:path w="3372524" h="1727404">
                <a:moveTo>
                  <a:pt x="1758003" y="666958"/>
                </a:moveTo>
                <a:cubicBezTo>
                  <a:pt x="1703684" y="666958"/>
                  <a:pt x="1659649" y="710993"/>
                  <a:pt x="1659649" y="765312"/>
                </a:cubicBezTo>
                <a:cubicBezTo>
                  <a:pt x="1659649" y="819631"/>
                  <a:pt x="1703684" y="863666"/>
                  <a:pt x="1758003" y="863666"/>
                </a:cubicBezTo>
                <a:cubicBezTo>
                  <a:pt x="1812322" y="863666"/>
                  <a:pt x="1856357" y="819631"/>
                  <a:pt x="1856357" y="765312"/>
                </a:cubicBezTo>
                <a:cubicBezTo>
                  <a:pt x="1856357" y="710993"/>
                  <a:pt x="1812322" y="666958"/>
                  <a:pt x="1758003" y="666958"/>
                </a:cubicBezTo>
                <a:close/>
                <a:moveTo>
                  <a:pt x="1686261" y="586208"/>
                </a:moveTo>
                <a:cubicBezTo>
                  <a:pt x="1849880" y="586208"/>
                  <a:pt x="1982519" y="718847"/>
                  <a:pt x="1982519" y="882466"/>
                </a:cubicBezTo>
                <a:cubicBezTo>
                  <a:pt x="1982519" y="1046085"/>
                  <a:pt x="1849880" y="1178724"/>
                  <a:pt x="1686261" y="1178724"/>
                </a:cubicBezTo>
                <a:cubicBezTo>
                  <a:pt x="1522642" y="1178724"/>
                  <a:pt x="1390003" y="1046085"/>
                  <a:pt x="1390003" y="882466"/>
                </a:cubicBezTo>
                <a:cubicBezTo>
                  <a:pt x="1390003" y="718847"/>
                  <a:pt x="1522642" y="586208"/>
                  <a:pt x="1686261" y="586208"/>
                </a:cubicBezTo>
                <a:close/>
                <a:moveTo>
                  <a:pt x="1686262" y="448985"/>
                </a:moveTo>
                <a:cubicBezTo>
                  <a:pt x="1446857" y="448985"/>
                  <a:pt x="1252780" y="643062"/>
                  <a:pt x="1252780" y="882467"/>
                </a:cubicBezTo>
                <a:cubicBezTo>
                  <a:pt x="1252780" y="1121872"/>
                  <a:pt x="1446857" y="1315949"/>
                  <a:pt x="1686262" y="1315949"/>
                </a:cubicBezTo>
                <a:cubicBezTo>
                  <a:pt x="1925667" y="1315949"/>
                  <a:pt x="2119744" y="1121872"/>
                  <a:pt x="2119744" y="882467"/>
                </a:cubicBezTo>
                <a:cubicBezTo>
                  <a:pt x="2119744" y="643062"/>
                  <a:pt x="1925667" y="448985"/>
                  <a:pt x="1686262" y="448985"/>
                </a:cubicBezTo>
                <a:close/>
                <a:moveTo>
                  <a:pt x="1893261" y="271274"/>
                </a:moveTo>
                <a:cubicBezTo>
                  <a:pt x="2150128" y="355123"/>
                  <a:pt x="2334334" y="597283"/>
                  <a:pt x="2334334" y="882467"/>
                </a:cubicBezTo>
                <a:cubicBezTo>
                  <a:pt x="2334334" y="1103921"/>
                  <a:pt x="2223259" y="1299432"/>
                  <a:pt x="2053457" y="1415856"/>
                </a:cubicBezTo>
                <a:cubicBezTo>
                  <a:pt x="2494577" y="1286853"/>
                  <a:pt x="2931337" y="1005905"/>
                  <a:pt x="2940842" y="882353"/>
                </a:cubicBezTo>
                <a:lnTo>
                  <a:pt x="2946401" y="882364"/>
                </a:lnTo>
                <a:lnTo>
                  <a:pt x="2943679" y="877137"/>
                </a:lnTo>
                <a:lnTo>
                  <a:pt x="2946401" y="872130"/>
                </a:lnTo>
                <a:lnTo>
                  <a:pt x="2941077" y="872141"/>
                </a:lnTo>
                <a:cubicBezTo>
                  <a:pt x="2875996" y="732702"/>
                  <a:pt x="2369865" y="377972"/>
                  <a:pt x="1893261" y="271274"/>
                </a:cubicBezTo>
                <a:close/>
                <a:moveTo>
                  <a:pt x="1525754" y="256843"/>
                </a:moveTo>
                <a:cubicBezTo>
                  <a:pt x="984953" y="339274"/>
                  <a:pt x="426123" y="752145"/>
                  <a:pt x="426123" y="877021"/>
                </a:cubicBezTo>
                <a:lnTo>
                  <a:pt x="426123" y="877247"/>
                </a:lnTo>
                <a:cubicBezTo>
                  <a:pt x="439083" y="984175"/>
                  <a:pt x="877625" y="1311577"/>
                  <a:pt x="1355183" y="1436828"/>
                </a:cubicBezTo>
                <a:cubicBezTo>
                  <a:pt x="1164798" y="1325758"/>
                  <a:pt x="1038190" y="1118898"/>
                  <a:pt x="1038190" y="882467"/>
                </a:cubicBezTo>
                <a:cubicBezTo>
                  <a:pt x="1038190" y="580157"/>
                  <a:pt x="1245184" y="326193"/>
                  <a:pt x="1525754" y="256843"/>
                </a:cubicBezTo>
                <a:close/>
                <a:moveTo>
                  <a:pt x="1682713" y="0"/>
                </a:moveTo>
                <a:cubicBezTo>
                  <a:pt x="2385858" y="36225"/>
                  <a:pt x="3265322" y="653066"/>
                  <a:pt x="3365400" y="875412"/>
                </a:cubicBezTo>
                <a:lnTo>
                  <a:pt x="3372524" y="875397"/>
                </a:lnTo>
                <a:lnTo>
                  <a:pt x="3368881" y="882344"/>
                </a:lnTo>
                <a:lnTo>
                  <a:pt x="3372524" y="889597"/>
                </a:lnTo>
                <a:lnTo>
                  <a:pt x="3365086" y="889581"/>
                </a:lnTo>
                <a:cubicBezTo>
                  <a:pt x="3348713" y="1110249"/>
                  <a:pt x="2385134" y="1692746"/>
                  <a:pt x="1682713" y="1727404"/>
                </a:cubicBezTo>
                <a:cubicBezTo>
                  <a:pt x="901706" y="1708470"/>
                  <a:pt x="21301" y="1064732"/>
                  <a:pt x="0" y="882497"/>
                </a:cubicBezTo>
                <a:lnTo>
                  <a:pt x="0" y="882184"/>
                </a:lnTo>
                <a:cubicBezTo>
                  <a:pt x="0" y="691908"/>
                  <a:pt x="901706" y="19770"/>
                  <a:pt x="168271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61" name="Freeform 99">
            <a:extLst>
              <a:ext uri="{FF2B5EF4-FFF2-40B4-BE49-F238E27FC236}">
                <a16:creationId xmlns:a16="http://schemas.microsoft.com/office/drawing/2014/main" id="{6EFBEDF3-F563-421B-9E3D-7024636F370F}"/>
              </a:ext>
            </a:extLst>
          </p:cNvPr>
          <p:cNvSpPr>
            <a:spLocks noChangeAspect="1"/>
          </p:cNvSpPr>
          <p:nvPr/>
        </p:nvSpPr>
        <p:spPr>
          <a:xfrm>
            <a:off x="7902810" y="1432248"/>
            <a:ext cx="388767" cy="486441"/>
          </a:xfrm>
          <a:custGeom>
            <a:avLst/>
            <a:gdLst/>
            <a:ahLst/>
            <a:cxnLst/>
            <a:rect l="l" t="t" r="r" b="b"/>
            <a:pathLst>
              <a:path w="2427821" h="3249943">
                <a:moveTo>
                  <a:pt x="1783445" y="477276"/>
                </a:moveTo>
                <a:cubicBezTo>
                  <a:pt x="1867295" y="479049"/>
                  <a:pt x="1940306" y="495815"/>
                  <a:pt x="1995323" y="528655"/>
                </a:cubicBezTo>
                <a:cubicBezTo>
                  <a:pt x="2375187" y="892595"/>
                  <a:pt x="1478983" y="963108"/>
                  <a:pt x="1620010" y="1047270"/>
                </a:cubicBezTo>
                <a:cubicBezTo>
                  <a:pt x="1920260" y="1267909"/>
                  <a:pt x="2179568" y="1563610"/>
                  <a:pt x="2275102" y="1879783"/>
                </a:cubicBezTo>
                <a:cubicBezTo>
                  <a:pt x="2386559" y="2264195"/>
                  <a:pt x="2620845" y="2969329"/>
                  <a:pt x="2118153" y="3196792"/>
                </a:cubicBezTo>
                <a:cubicBezTo>
                  <a:pt x="862559" y="3474297"/>
                  <a:pt x="146052" y="2612212"/>
                  <a:pt x="9574" y="1838839"/>
                </a:cubicBezTo>
                <a:cubicBezTo>
                  <a:pt x="-38192" y="1613652"/>
                  <a:pt x="98284" y="1313401"/>
                  <a:pt x="296177" y="1170100"/>
                </a:cubicBezTo>
                <a:cubicBezTo>
                  <a:pt x="391711" y="1081390"/>
                  <a:pt x="330296" y="876673"/>
                  <a:pt x="323472" y="671956"/>
                </a:cubicBezTo>
                <a:cubicBezTo>
                  <a:pt x="296177" y="474063"/>
                  <a:pt x="760199" y="351234"/>
                  <a:pt x="664666" y="1211043"/>
                </a:cubicBezTo>
                <a:cubicBezTo>
                  <a:pt x="853176" y="743465"/>
                  <a:pt x="1420091" y="469595"/>
                  <a:pt x="1783445" y="477276"/>
                </a:cubicBezTo>
                <a:close/>
                <a:moveTo>
                  <a:pt x="1024970" y="33"/>
                </a:moveTo>
                <a:cubicBezTo>
                  <a:pt x="1115949" y="3590"/>
                  <a:pt x="1140206" y="286408"/>
                  <a:pt x="1176458" y="269348"/>
                </a:cubicBezTo>
                <a:cubicBezTo>
                  <a:pt x="1251521" y="278446"/>
                  <a:pt x="1265168" y="21414"/>
                  <a:pt x="1401646" y="44160"/>
                </a:cubicBezTo>
                <a:cubicBezTo>
                  <a:pt x="1469884" y="71456"/>
                  <a:pt x="1374351" y="221581"/>
                  <a:pt x="1360703" y="310292"/>
                </a:cubicBezTo>
                <a:lnTo>
                  <a:pt x="1517652" y="453593"/>
                </a:lnTo>
                <a:cubicBezTo>
                  <a:pt x="974016" y="540030"/>
                  <a:pt x="901229" y="790238"/>
                  <a:pt x="753379" y="951737"/>
                </a:cubicBezTo>
                <a:lnTo>
                  <a:pt x="705610" y="644662"/>
                </a:lnTo>
                <a:lnTo>
                  <a:pt x="787497" y="521832"/>
                </a:lnTo>
                <a:cubicBezTo>
                  <a:pt x="712435" y="433122"/>
                  <a:pt x="446303" y="364883"/>
                  <a:pt x="562310" y="255701"/>
                </a:cubicBezTo>
                <a:cubicBezTo>
                  <a:pt x="739730" y="98751"/>
                  <a:pt x="862560" y="337587"/>
                  <a:pt x="1012685" y="378530"/>
                </a:cubicBezTo>
                <a:cubicBezTo>
                  <a:pt x="1010410" y="253426"/>
                  <a:pt x="796596" y="101025"/>
                  <a:pt x="1005861" y="3217"/>
                </a:cubicBezTo>
                <a:cubicBezTo>
                  <a:pt x="1012543" y="800"/>
                  <a:pt x="1018905" y="-204"/>
                  <a:pt x="1024970" y="3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2" name="Oval 10">
            <a:extLst>
              <a:ext uri="{FF2B5EF4-FFF2-40B4-BE49-F238E27FC236}">
                <a16:creationId xmlns:a16="http://schemas.microsoft.com/office/drawing/2014/main" id="{8624E4A5-1602-4F93-B497-F8D7323B39B1}"/>
              </a:ext>
            </a:extLst>
          </p:cNvPr>
          <p:cNvSpPr/>
          <p:nvPr/>
        </p:nvSpPr>
        <p:spPr>
          <a:xfrm>
            <a:off x="9460302" y="1433265"/>
            <a:ext cx="486653" cy="484407"/>
          </a:xfrm>
          <a:custGeom>
            <a:avLst/>
            <a:gdLst/>
            <a:ahLst/>
            <a:cxnLst/>
            <a:rect l="l" t="t" r="r" b="b"/>
            <a:pathLst>
              <a:path w="3229769" h="3214867">
                <a:moveTo>
                  <a:pt x="388922" y="0"/>
                </a:moveTo>
                <a:cubicBezTo>
                  <a:pt x="481031" y="0"/>
                  <a:pt x="564991" y="34887"/>
                  <a:pt x="627459" y="93109"/>
                </a:cubicBezTo>
                <a:cubicBezTo>
                  <a:pt x="689927" y="34887"/>
                  <a:pt x="773888" y="0"/>
                  <a:pt x="865996" y="0"/>
                </a:cubicBezTo>
                <a:cubicBezTo>
                  <a:pt x="958105" y="0"/>
                  <a:pt x="1042065" y="34887"/>
                  <a:pt x="1104533" y="93109"/>
                </a:cubicBezTo>
                <a:cubicBezTo>
                  <a:pt x="1167001" y="34887"/>
                  <a:pt x="1250962" y="0"/>
                  <a:pt x="1343070" y="0"/>
                </a:cubicBezTo>
                <a:cubicBezTo>
                  <a:pt x="1435179" y="0"/>
                  <a:pt x="1519139" y="34887"/>
                  <a:pt x="1581607" y="93109"/>
                </a:cubicBezTo>
                <a:cubicBezTo>
                  <a:pt x="1644075" y="34887"/>
                  <a:pt x="1728036" y="0"/>
                  <a:pt x="1820144" y="0"/>
                </a:cubicBezTo>
                <a:cubicBezTo>
                  <a:pt x="1912253" y="0"/>
                  <a:pt x="1996213" y="34887"/>
                  <a:pt x="2058681" y="93109"/>
                </a:cubicBezTo>
                <a:cubicBezTo>
                  <a:pt x="2121149" y="34887"/>
                  <a:pt x="2205110" y="0"/>
                  <a:pt x="2297218" y="0"/>
                </a:cubicBezTo>
                <a:cubicBezTo>
                  <a:pt x="2389326" y="0"/>
                  <a:pt x="2473286" y="34887"/>
                  <a:pt x="2535755" y="93108"/>
                </a:cubicBezTo>
                <a:cubicBezTo>
                  <a:pt x="2598223" y="34887"/>
                  <a:pt x="2682183" y="0"/>
                  <a:pt x="2774291" y="0"/>
                </a:cubicBezTo>
                <a:cubicBezTo>
                  <a:pt x="2971429" y="0"/>
                  <a:pt x="3131241" y="159812"/>
                  <a:pt x="3131241" y="356950"/>
                </a:cubicBezTo>
                <a:cubicBezTo>
                  <a:pt x="3131241" y="414550"/>
                  <a:pt x="3117598" y="468963"/>
                  <a:pt x="3092026" y="516460"/>
                </a:cubicBezTo>
                <a:cubicBezTo>
                  <a:pt x="3176259" y="580602"/>
                  <a:pt x="3229769" y="682177"/>
                  <a:pt x="3229769" y="796250"/>
                </a:cubicBezTo>
                <a:cubicBezTo>
                  <a:pt x="3229769" y="902465"/>
                  <a:pt x="3183377" y="997845"/>
                  <a:pt x="3108820" y="1062184"/>
                </a:cubicBezTo>
                <a:cubicBezTo>
                  <a:pt x="3183377" y="1126523"/>
                  <a:pt x="3229769" y="1221903"/>
                  <a:pt x="3229769" y="1328118"/>
                </a:cubicBezTo>
                <a:cubicBezTo>
                  <a:pt x="3229769" y="1434333"/>
                  <a:pt x="3183377" y="1529713"/>
                  <a:pt x="3108820" y="1594052"/>
                </a:cubicBezTo>
                <a:cubicBezTo>
                  <a:pt x="3183377" y="1658391"/>
                  <a:pt x="3229769" y="1753771"/>
                  <a:pt x="3229769" y="1859986"/>
                </a:cubicBezTo>
                <a:cubicBezTo>
                  <a:pt x="3229769" y="2057124"/>
                  <a:pt x="3069957" y="2216936"/>
                  <a:pt x="2872819" y="2216936"/>
                </a:cubicBezTo>
                <a:lnTo>
                  <a:pt x="2849067" y="2214542"/>
                </a:lnTo>
                <a:cubicBezTo>
                  <a:pt x="2790894" y="2329236"/>
                  <a:pt x="2671548" y="2406987"/>
                  <a:pt x="2534043" y="2406987"/>
                </a:cubicBezTo>
                <a:cubicBezTo>
                  <a:pt x="2483158" y="2406987"/>
                  <a:pt x="2434760" y="2396340"/>
                  <a:pt x="2391120" y="2376775"/>
                </a:cubicBezTo>
                <a:cubicBezTo>
                  <a:pt x="2326908" y="2456876"/>
                  <a:pt x="2228003" y="2507238"/>
                  <a:pt x="2117336" y="2507238"/>
                </a:cubicBezTo>
                <a:lnTo>
                  <a:pt x="2081608" y="2503636"/>
                </a:lnTo>
                <a:cubicBezTo>
                  <a:pt x="2058765" y="2546355"/>
                  <a:pt x="2027330" y="2583686"/>
                  <a:pt x="1987704" y="2611019"/>
                </a:cubicBezTo>
                <a:cubicBezTo>
                  <a:pt x="2049806" y="2674751"/>
                  <a:pt x="2087711" y="2761907"/>
                  <a:pt x="2087711" y="2857917"/>
                </a:cubicBezTo>
                <a:cubicBezTo>
                  <a:pt x="2087711" y="3055055"/>
                  <a:pt x="1927899" y="3214867"/>
                  <a:pt x="1730761" y="3214867"/>
                </a:cubicBezTo>
                <a:cubicBezTo>
                  <a:pt x="1533623" y="3214867"/>
                  <a:pt x="1373811" y="3055055"/>
                  <a:pt x="1373811" y="2857917"/>
                </a:cubicBezTo>
                <a:cubicBezTo>
                  <a:pt x="1373811" y="2743560"/>
                  <a:pt x="1427588" y="2641764"/>
                  <a:pt x="1512161" y="2577627"/>
                </a:cubicBezTo>
                <a:cubicBezTo>
                  <a:pt x="1450743" y="2514125"/>
                  <a:pt x="1413385" y="2427536"/>
                  <a:pt x="1413385" y="2332221"/>
                </a:cubicBezTo>
                <a:cubicBezTo>
                  <a:pt x="1413385" y="2135083"/>
                  <a:pt x="1573197" y="1975271"/>
                  <a:pt x="1770335" y="1975271"/>
                </a:cubicBezTo>
                <a:lnTo>
                  <a:pt x="1806063" y="1978873"/>
                </a:lnTo>
                <a:cubicBezTo>
                  <a:pt x="1865384" y="1867935"/>
                  <a:pt x="1982649" y="1793338"/>
                  <a:pt x="2117336" y="1793338"/>
                </a:cubicBezTo>
                <a:cubicBezTo>
                  <a:pt x="2168221" y="1793338"/>
                  <a:pt x="2216619" y="1803986"/>
                  <a:pt x="2260259" y="1823550"/>
                </a:cubicBezTo>
                <a:cubicBezTo>
                  <a:pt x="2324471" y="1743450"/>
                  <a:pt x="2423376" y="1693087"/>
                  <a:pt x="2534043" y="1693087"/>
                </a:cubicBezTo>
                <a:lnTo>
                  <a:pt x="2557875" y="1695490"/>
                </a:lnTo>
                <a:cubicBezTo>
                  <a:pt x="2576891" y="1656391"/>
                  <a:pt x="2604151" y="1622242"/>
                  <a:pt x="2636819" y="1594052"/>
                </a:cubicBezTo>
                <a:cubicBezTo>
                  <a:pt x="2562261" y="1529713"/>
                  <a:pt x="2515869" y="1434333"/>
                  <a:pt x="2515869" y="1328118"/>
                </a:cubicBezTo>
                <a:cubicBezTo>
                  <a:pt x="2515869" y="1221903"/>
                  <a:pt x="2562261" y="1126523"/>
                  <a:pt x="2636819" y="1062184"/>
                </a:cubicBezTo>
                <a:cubicBezTo>
                  <a:pt x="2562261" y="997845"/>
                  <a:pt x="2515869" y="902465"/>
                  <a:pt x="2515869" y="796250"/>
                </a:cubicBezTo>
                <a:cubicBezTo>
                  <a:pt x="2515869" y="738650"/>
                  <a:pt x="2529512" y="684237"/>
                  <a:pt x="2555084" y="636740"/>
                </a:cubicBezTo>
                <a:lnTo>
                  <a:pt x="2537209" y="619592"/>
                </a:lnTo>
                <a:cubicBezTo>
                  <a:pt x="2474524" y="678496"/>
                  <a:pt x="2390006" y="713900"/>
                  <a:pt x="2297218" y="713900"/>
                </a:cubicBezTo>
                <a:cubicBezTo>
                  <a:pt x="2205110" y="713900"/>
                  <a:pt x="2121149" y="679013"/>
                  <a:pt x="2058681" y="620791"/>
                </a:cubicBezTo>
                <a:cubicBezTo>
                  <a:pt x="1996213" y="679013"/>
                  <a:pt x="1912253" y="713900"/>
                  <a:pt x="1820144" y="713900"/>
                </a:cubicBezTo>
                <a:cubicBezTo>
                  <a:pt x="1728036" y="713900"/>
                  <a:pt x="1644075" y="679013"/>
                  <a:pt x="1581607" y="620791"/>
                </a:cubicBezTo>
                <a:cubicBezTo>
                  <a:pt x="1519139" y="679013"/>
                  <a:pt x="1435179" y="713900"/>
                  <a:pt x="1343070" y="713900"/>
                </a:cubicBezTo>
                <a:cubicBezTo>
                  <a:pt x="1250962" y="713900"/>
                  <a:pt x="1167001" y="679013"/>
                  <a:pt x="1104533" y="620791"/>
                </a:cubicBezTo>
                <a:cubicBezTo>
                  <a:pt x="1042065" y="679013"/>
                  <a:pt x="958105" y="713900"/>
                  <a:pt x="865996" y="713900"/>
                </a:cubicBezTo>
                <a:cubicBezTo>
                  <a:pt x="773370" y="713900"/>
                  <a:pt x="688985" y="678620"/>
                  <a:pt x="626352" y="619878"/>
                </a:cubicBezTo>
                <a:cubicBezTo>
                  <a:pt x="623659" y="623930"/>
                  <a:pt x="620064" y="626957"/>
                  <a:pt x="616405" y="629911"/>
                </a:cubicBezTo>
                <a:cubicBezTo>
                  <a:pt x="686492" y="694366"/>
                  <a:pt x="729886" y="786957"/>
                  <a:pt x="729886" y="889683"/>
                </a:cubicBezTo>
                <a:cubicBezTo>
                  <a:pt x="729886" y="993972"/>
                  <a:pt x="685162" y="1087815"/>
                  <a:pt x="613058" y="1152216"/>
                </a:cubicBezTo>
                <a:cubicBezTo>
                  <a:pt x="675622" y="1216104"/>
                  <a:pt x="713900" y="1303645"/>
                  <a:pt x="713900" y="1400126"/>
                </a:cubicBezTo>
                <a:cubicBezTo>
                  <a:pt x="713900" y="1487795"/>
                  <a:pt x="682295" y="1568081"/>
                  <a:pt x="628622" y="1629172"/>
                </a:cubicBezTo>
                <a:cubicBezTo>
                  <a:pt x="691419" y="1693140"/>
                  <a:pt x="729886" y="1780874"/>
                  <a:pt x="729886" y="1877593"/>
                </a:cubicBezTo>
                <a:cubicBezTo>
                  <a:pt x="729886" y="2034043"/>
                  <a:pt x="629234" y="2166985"/>
                  <a:pt x="488639" y="2213706"/>
                </a:cubicBezTo>
                <a:lnTo>
                  <a:pt x="488639" y="2375547"/>
                </a:lnTo>
                <a:cubicBezTo>
                  <a:pt x="488639" y="2448277"/>
                  <a:pt x="429679" y="2507237"/>
                  <a:pt x="356949" y="2507237"/>
                </a:cubicBezTo>
                <a:cubicBezTo>
                  <a:pt x="284219" y="2507237"/>
                  <a:pt x="225259" y="2448277"/>
                  <a:pt x="225259" y="2375547"/>
                </a:cubicBezTo>
                <a:lnTo>
                  <a:pt x="225259" y="2201750"/>
                </a:lnTo>
                <a:cubicBezTo>
                  <a:pt x="101654" y="2146256"/>
                  <a:pt x="15986" y="2021929"/>
                  <a:pt x="15986" y="1877593"/>
                </a:cubicBezTo>
                <a:cubicBezTo>
                  <a:pt x="15986" y="1789924"/>
                  <a:pt x="47591" y="1709638"/>
                  <a:pt x="101264" y="1648547"/>
                </a:cubicBezTo>
                <a:cubicBezTo>
                  <a:pt x="38467" y="1584579"/>
                  <a:pt x="0" y="1496845"/>
                  <a:pt x="0" y="1400126"/>
                </a:cubicBezTo>
                <a:cubicBezTo>
                  <a:pt x="0" y="1295837"/>
                  <a:pt x="44724" y="1201994"/>
                  <a:pt x="116828" y="1137593"/>
                </a:cubicBezTo>
                <a:cubicBezTo>
                  <a:pt x="54264" y="1073704"/>
                  <a:pt x="15986" y="986164"/>
                  <a:pt x="15986" y="889683"/>
                </a:cubicBezTo>
                <a:cubicBezTo>
                  <a:pt x="15986" y="779482"/>
                  <a:pt x="65925" y="680945"/>
                  <a:pt x="145453" y="616722"/>
                </a:cubicBezTo>
                <a:cubicBezTo>
                  <a:pt x="75366" y="552267"/>
                  <a:pt x="31972" y="459676"/>
                  <a:pt x="31972" y="356950"/>
                </a:cubicBezTo>
                <a:cubicBezTo>
                  <a:pt x="31972" y="159812"/>
                  <a:pt x="191784" y="0"/>
                  <a:pt x="38892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3" name="Freeform 101">
            <a:extLst>
              <a:ext uri="{FF2B5EF4-FFF2-40B4-BE49-F238E27FC236}">
                <a16:creationId xmlns:a16="http://schemas.microsoft.com/office/drawing/2014/main" id="{398DE87D-E996-4168-8931-FBF1633FDCD5}"/>
              </a:ext>
            </a:extLst>
          </p:cNvPr>
          <p:cNvSpPr/>
          <p:nvPr/>
        </p:nvSpPr>
        <p:spPr>
          <a:xfrm>
            <a:off x="11180535" y="1485955"/>
            <a:ext cx="284691" cy="379029"/>
          </a:xfrm>
          <a:custGeom>
            <a:avLst/>
            <a:gdLst>
              <a:gd name="connsiteX0" fmla="*/ 143301 w 1910686"/>
              <a:gd name="connsiteY0" fmla="*/ 0 h 3268639"/>
              <a:gd name="connsiteX1" fmla="*/ 0 w 1910686"/>
              <a:gd name="connsiteY1" fmla="*/ 1705970 h 3268639"/>
              <a:gd name="connsiteX2" fmla="*/ 436728 w 1910686"/>
              <a:gd name="connsiteY2" fmla="*/ 3268639 h 3268639"/>
              <a:gd name="connsiteX3" fmla="*/ 928047 w 1910686"/>
              <a:gd name="connsiteY3" fmla="*/ 1944806 h 3268639"/>
              <a:gd name="connsiteX4" fmla="*/ 1364776 w 1910686"/>
              <a:gd name="connsiteY4" fmla="*/ 3268639 h 3268639"/>
              <a:gd name="connsiteX5" fmla="*/ 1910686 w 1910686"/>
              <a:gd name="connsiteY5" fmla="*/ 1726442 h 3268639"/>
              <a:gd name="connsiteX6" fmla="*/ 1603612 w 1910686"/>
              <a:gd name="connsiteY6" fmla="*/ 6824 h 3268639"/>
              <a:gd name="connsiteX7" fmla="*/ 1521725 w 1910686"/>
              <a:gd name="connsiteY7" fmla="*/ 20472 h 3268639"/>
              <a:gd name="connsiteX8" fmla="*/ 907576 w 1910686"/>
              <a:gd name="connsiteY8" fmla="*/ 163773 h 3268639"/>
              <a:gd name="connsiteX9" fmla="*/ 143301 w 1910686"/>
              <a:gd name="connsiteY9" fmla="*/ 0 h 3268639"/>
              <a:gd name="connsiteX0" fmla="*/ 143301 w 1910686"/>
              <a:gd name="connsiteY0" fmla="*/ 27296 h 3261815"/>
              <a:gd name="connsiteX1" fmla="*/ 0 w 1910686"/>
              <a:gd name="connsiteY1" fmla="*/ 1699146 h 3261815"/>
              <a:gd name="connsiteX2" fmla="*/ 436728 w 1910686"/>
              <a:gd name="connsiteY2" fmla="*/ 3261815 h 3261815"/>
              <a:gd name="connsiteX3" fmla="*/ 928047 w 1910686"/>
              <a:gd name="connsiteY3" fmla="*/ 1937982 h 3261815"/>
              <a:gd name="connsiteX4" fmla="*/ 1364776 w 1910686"/>
              <a:gd name="connsiteY4" fmla="*/ 3261815 h 3261815"/>
              <a:gd name="connsiteX5" fmla="*/ 1910686 w 1910686"/>
              <a:gd name="connsiteY5" fmla="*/ 1719618 h 3261815"/>
              <a:gd name="connsiteX6" fmla="*/ 1603612 w 1910686"/>
              <a:gd name="connsiteY6" fmla="*/ 0 h 3261815"/>
              <a:gd name="connsiteX7" fmla="*/ 1521725 w 1910686"/>
              <a:gd name="connsiteY7" fmla="*/ 13648 h 3261815"/>
              <a:gd name="connsiteX8" fmla="*/ 907576 w 1910686"/>
              <a:gd name="connsiteY8" fmla="*/ 156949 h 3261815"/>
              <a:gd name="connsiteX9" fmla="*/ 143301 w 1910686"/>
              <a:gd name="connsiteY9" fmla="*/ 27296 h 3261815"/>
              <a:gd name="connsiteX0" fmla="*/ 143301 w 1910686"/>
              <a:gd name="connsiteY0" fmla="*/ 27296 h 3261815"/>
              <a:gd name="connsiteX1" fmla="*/ 0 w 1910686"/>
              <a:gd name="connsiteY1" fmla="*/ 1699146 h 3261815"/>
              <a:gd name="connsiteX2" fmla="*/ 436728 w 1910686"/>
              <a:gd name="connsiteY2" fmla="*/ 3261815 h 3261815"/>
              <a:gd name="connsiteX3" fmla="*/ 928047 w 1910686"/>
              <a:gd name="connsiteY3" fmla="*/ 1937982 h 3261815"/>
              <a:gd name="connsiteX4" fmla="*/ 1364776 w 1910686"/>
              <a:gd name="connsiteY4" fmla="*/ 3261815 h 3261815"/>
              <a:gd name="connsiteX5" fmla="*/ 1910686 w 1910686"/>
              <a:gd name="connsiteY5" fmla="*/ 1719618 h 3261815"/>
              <a:gd name="connsiteX6" fmla="*/ 1603612 w 1910686"/>
              <a:gd name="connsiteY6" fmla="*/ 0 h 3261815"/>
              <a:gd name="connsiteX7" fmla="*/ 1521725 w 1910686"/>
              <a:gd name="connsiteY7" fmla="*/ 13648 h 3261815"/>
              <a:gd name="connsiteX8" fmla="*/ 907576 w 1910686"/>
              <a:gd name="connsiteY8" fmla="*/ 156949 h 3261815"/>
              <a:gd name="connsiteX9" fmla="*/ 143301 w 1910686"/>
              <a:gd name="connsiteY9" fmla="*/ 27296 h 3261815"/>
              <a:gd name="connsiteX0" fmla="*/ 326627 w 2094012"/>
              <a:gd name="connsiteY0" fmla="*/ 27296 h 3261815"/>
              <a:gd name="connsiteX1" fmla="*/ 183326 w 2094012"/>
              <a:gd name="connsiteY1" fmla="*/ 1699146 h 3261815"/>
              <a:gd name="connsiteX2" fmla="*/ 620054 w 2094012"/>
              <a:gd name="connsiteY2" fmla="*/ 3261815 h 3261815"/>
              <a:gd name="connsiteX3" fmla="*/ 1111373 w 2094012"/>
              <a:gd name="connsiteY3" fmla="*/ 1937982 h 3261815"/>
              <a:gd name="connsiteX4" fmla="*/ 1548102 w 2094012"/>
              <a:gd name="connsiteY4" fmla="*/ 3261815 h 3261815"/>
              <a:gd name="connsiteX5" fmla="*/ 2094012 w 2094012"/>
              <a:gd name="connsiteY5" fmla="*/ 1719618 h 3261815"/>
              <a:gd name="connsiteX6" fmla="*/ 1786938 w 2094012"/>
              <a:gd name="connsiteY6" fmla="*/ 0 h 3261815"/>
              <a:gd name="connsiteX7" fmla="*/ 1705051 w 2094012"/>
              <a:gd name="connsiteY7" fmla="*/ 13648 h 3261815"/>
              <a:gd name="connsiteX8" fmla="*/ 1090902 w 2094012"/>
              <a:gd name="connsiteY8" fmla="*/ 156949 h 3261815"/>
              <a:gd name="connsiteX9" fmla="*/ 326627 w 2094012"/>
              <a:gd name="connsiteY9" fmla="*/ 27296 h 3261815"/>
              <a:gd name="connsiteX0" fmla="*/ 402442 w 2169827"/>
              <a:gd name="connsiteY0" fmla="*/ 27296 h 3261815"/>
              <a:gd name="connsiteX1" fmla="*/ 259141 w 2169827"/>
              <a:gd name="connsiteY1" fmla="*/ 1699146 h 3261815"/>
              <a:gd name="connsiteX2" fmla="*/ 695869 w 2169827"/>
              <a:gd name="connsiteY2" fmla="*/ 3261815 h 3261815"/>
              <a:gd name="connsiteX3" fmla="*/ 1187188 w 2169827"/>
              <a:gd name="connsiteY3" fmla="*/ 1937982 h 3261815"/>
              <a:gd name="connsiteX4" fmla="*/ 1623917 w 2169827"/>
              <a:gd name="connsiteY4" fmla="*/ 3261815 h 3261815"/>
              <a:gd name="connsiteX5" fmla="*/ 2169827 w 2169827"/>
              <a:gd name="connsiteY5" fmla="*/ 1719618 h 3261815"/>
              <a:gd name="connsiteX6" fmla="*/ 1862753 w 2169827"/>
              <a:gd name="connsiteY6" fmla="*/ 0 h 3261815"/>
              <a:gd name="connsiteX7" fmla="*/ 1780866 w 2169827"/>
              <a:gd name="connsiteY7" fmla="*/ 13648 h 3261815"/>
              <a:gd name="connsiteX8" fmla="*/ 1166717 w 2169827"/>
              <a:gd name="connsiteY8" fmla="*/ 156949 h 3261815"/>
              <a:gd name="connsiteX9" fmla="*/ 402442 w 2169827"/>
              <a:gd name="connsiteY9" fmla="*/ 27296 h 3261815"/>
              <a:gd name="connsiteX0" fmla="*/ 402442 w 2169827"/>
              <a:gd name="connsiteY0" fmla="*/ 27296 h 3261815"/>
              <a:gd name="connsiteX1" fmla="*/ 259141 w 2169827"/>
              <a:gd name="connsiteY1" fmla="*/ 1699146 h 3261815"/>
              <a:gd name="connsiteX2" fmla="*/ 695869 w 2169827"/>
              <a:gd name="connsiteY2" fmla="*/ 3261815 h 3261815"/>
              <a:gd name="connsiteX3" fmla="*/ 1187188 w 2169827"/>
              <a:gd name="connsiteY3" fmla="*/ 1937982 h 3261815"/>
              <a:gd name="connsiteX4" fmla="*/ 1623917 w 2169827"/>
              <a:gd name="connsiteY4" fmla="*/ 3261815 h 3261815"/>
              <a:gd name="connsiteX5" fmla="*/ 2169827 w 2169827"/>
              <a:gd name="connsiteY5" fmla="*/ 1719618 h 3261815"/>
              <a:gd name="connsiteX6" fmla="*/ 1862753 w 2169827"/>
              <a:gd name="connsiteY6" fmla="*/ 0 h 3261815"/>
              <a:gd name="connsiteX7" fmla="*/ 1780866 w 2169827"/>
              <a:gd name="connsiteY7" fmla="*/ 13648 h 3261815"/>
              <a:gd name="connsiteX8" fmla="*/ 1166717 w 2169827"/>
              <a:gd name="connsiteY8" fmla="*/ 156949 h 3261815"/>
              <a:gd name="connsiteX9" fmla="*/ 402442 w 2169827"/>
              <a:gd name="connsiteY9" fmla="*/ 27296 h 3261815"/>
              <a:gd name="connsiteX0" fmla="*/ 377501 w 2144886"/>
              <a:gd name="connsiteY0" fmla="*/ 27296 h 3261815"/>
              <a:gd name="connsiteX1" fmla="*/ 295615 w 2144886"/>
              <a:gd name="connsiteY1" fmla="*/ 1774209 h 3261815"/>
              <a:gd name="connsiteX2" fmla="*/ 670928 w 2144886"/>
              <a:gd name="connsiteY2" fmla="*/ 3261815 h 3261815"/>
              <a:gd name="connsiteX3" fmla="*/ 1162247 w 2144886"/>
              <a:gd name="connsiteY3" fmla="*/ 1937982 h 3261815"/>
              <a:gd name="connsiteX4" fmla="*/ 1598976 w 2144886"/>
              <a:gd name="connsiteY4" fmla="*/ 3261815 h 3261815"/>
              <a:gd name="connsiteX5" fmla="*/ 2144886 w 2144886"/>
              <a:gd name="connsiteY5" fmla="*/ 1719618 h 3261815"/>
              <a:gd name="connsiteX6" fmla="*/ 1837812 w 2144886"/>
              <a:gd name="connsiteY6" fmla="*/ 0 h 3261815"/>
              <a:gd name="connsiteX7" fmla="*/ 1755925 w 2144886"/>
              <a:gd name="connsiteY7" fmla="*/ 13648 h 3261815"/>
              <a:gd name="connsiteX8" fmla="*/ 1141776 w 2144886"/>
              <a:gd name="connsiteY8" fmla="*/ 156949 h 3261815"/>
              <a:gd name="connsiteX9" fmla="*/ 377501 w 2144886"/>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80396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205171"/>
              <a:gd name="connsiteY0" fmla="*/ 27296 h 3261815"/>
              <a:gd name="connsiteX1" fmla="*/ 322444 w 2205171"/>
              <a:gd name="connsiteY1" fmla="*/ 1801504 h 3261815"/>
              <a:gd name="connsiteX2" fmla="*/ 704581 w 2205171"/>
              <a:gd name="connsiteY2" fmla="*/ 3261815 h 3261815"/>
              <a:gd name="connsiteX3" fmla="*/ 1216372 w 2205171"/>
              <a:gd name="connsiteY3" fmla="*/ 1951629 h 3261815"/>
              <a:gd name="connsiteX4" fmla="*/ 1707692 w 2205171"/>
              <a:gd name="connsiteY4" fmla="*/ 3254991 h 3261815"/>
              <a:gd name="connsiteX5" fmla="*/ 2144420 w 2205171"/>
              <a:gd name="connsiteY5" fmla="*/ 1753737 h 3261815"/>
              <a:gd name="connsiteX6" fmla="*/ 1871465 w 2205171"/>
              <a:gd name="connsiteY6" fmla="*/ 0 h 3261815"/>
              <a:gd name="connsiteX7" fmla="*/ 1789578 w 2205171"/>
              <a:gd name="connsiteY7" fmla="*/ 13648 h 3261815"/>
              <a:gd name="connsiteX8" fmla="*/ 1175429 w 2205171"/>
              <a:gd name="connsiteY8" fmla="*/ 156949 h 3261815"/>
              <a:gd name="connsiteX9" fmla="*/ 411154 w 2205171"/>
              <a:gd name="connsiteY9" fmla="*/ 27296 h 3261815"/>
              <a:gd name="connsiteX0" fmla="*/ 411154 w 2145061"/>
              <a:gd name="connsiteY0" fmla="*/ 23869 h 3258388"/>
              <a:gd name="connsiteX1" fmla="*/ 322444 w 2145061"/>
              <a:gd name="connsiteY1" fmla="*/ 1798077 h 3258388"/>
              <a:gd name="connsiteX2" fmla="*/ 704581 w 2145061"/>
              <a:gd name="connsiteY2" fmla="*/ 3258388 h 3258388"/>
              <a:gd name="connsiteX3" fmla="*/ 1216372 w 2145061"/>
              <a:gd name="connsiteY3" fmla="*/ 1948202 h 3258388"/>
              <a:gd name="connsiteX4" fmla="*/ 1707692 w 2145061"/>
              <a:gd name="connsiteY4" fmla="*/ 3251564 h 3258388"/>
              <a:gd name="connsiteX5" fmla="*/ 2144420 w 2145061"/>
              <a:gd name="connsiteY5" fmla="*/ 1750310 h 3258388"/>
              <a:gd name="connsiteX6" fmla="*/ 1789578 w 2145061"/>
              <a:gd name="connsiteY6" fmla="*/ 10221 h 3258388"/>
              <a:gd name="connsiteX7" fmla="*/ 1175429 w 2145061"/>
              <a:gd name="connsiteY7" fmla="*/ 153522 h 3258388"/>
              <a:gd name="connsiteX8" fmla="*/ 411154 w 2145061"/>
              <a:gd name="connsiteY8" fmla="*/ 23869 h 3258388"/>
              <a:gd name="connsiteX0" fmla="*/ 411154 w 2146076"/>
              <a:gd name="connsiteY0" fmla="*/ 23869 h 3258388"/>
              <a:gd name="connsiteX1" fmla="*/ 322444 w 2146076"/>
              <a:gd name="connsiteY1" fmla="*/ 1798077 h 3258388"/>
              <a:gd name="connsiteX2" fmla="*/ 704581 w 2146076"/>
              <a:gd name="connsiteY2" fmla="*/ 3258388 h 3258388"/>
              <a:gd name="connsiteX3" fmla="*/ 1216372 w 2146076"/>
              <a:gd name="connsiteY3" fmla="*/ 1948202 h 3258388"/>
              <a:gd name="connsiteX4" fmla="*/ 1707692 w 2146076"/>
              <a:gd name="connsiteY4" fmla="*/ 3251564 h 3258388"/>
              <a:gd name="connsiteX5" fmla="*/ 2144420 w 2146076"/>
              <a:gd name="connsiteY5" fmla="*/ 1750310 h 3258388"/>
              <a:gd name="connsiteX6" fmla="*/ 1926056 w 2146076"/>
              <a:gd name="connsiteY6" fmla="*/ 17045 h 3258388"/>
              <a:gd name="connsiteX7" fmla="*/ 1175429 w 2146076"/>
              <a:gd name="connsiteY7" fmla="*/ 153522 h 3258388"/>
              <a:gd name="connsiteX8" fmla="*/ 411154 w 2146076"/>
              <a:gd name="connsiteY8" fmla="*/ 23869 h 3258388"/>
              <a:gd name="connsiteX0" fmla="*/ 411154 w 2374416"/>
              <a:gd name="connsiteY0" fmla="*/ 23869 h 3258388"/>
              <a:gd name="connsiteX1" fmla="*/ 322444 w 2374416"/>
              <a:gd name="connsiteY1" fmla="*/ 1798077 h 3258388"/>
              <a:gd name="connsiteX2" fmla="*/ 704581 w 2374416"/>
              <a:gd name="connsiteY2" fmla="*/ 3258388 h 3258388"/>
              <a:gd name="connsiteX3" fmla="*/ 1216372 w 2374416"/>
              <a:gd name="connsiteY3" fmla="*/ 1948202 h 3258388"/>
              <a:gd name="connsiteX4" fmla="*/ 1707692 w 2374416"/>
              <a:gd name="connsiteY4" fmla="*/ 3251564 h 3258388"/>
              <a:gd name="connsiteX5" fmla="*/ 2144420 w 2374416"/>
              <a:gd name="connsiteY5" fmla="*/ 1750310 h 3258388"/>
              <a:gd name="connsiteX6" fmla="*/ 1926056 w 2374416"/>
              <a:gd name="connsiteY6" fmla="*/ 17045 h 3258388"/>
              <a:gd name="connsiteX7" fmla="*/ 1175429 w 2374416"/>
              <a:gd name="connsiteY7" fmla="*/ 153522 h 3258388"/>
              <a:gd name="connsiteX8" fmla="*/ 411154 w 2374416"/>
              <a:gd name="connsiteY8" fmla="*/ 23869 h 3258388"/>
              <a:gd name="connsiteX0" fmla="*/ 411154 w 2441693"/>
              <a:gd name="connsiteY0" fmla="*/ 23869 h 3258388"/>
              <a:gd name="connsiteX1" fmla="*/ 322444 w 2441693"/>
              <a:gd name="connsiteY1" fmla="*/ 1798077 h 3258388"/>
              <a:gd name="connsiteX2" fmla="*/ 704581 w 2441693"/>
              <a:gd name="connsiteY2" fmla="*/ 3258388 h 3258388"/>
              <a:gd name="connsiteX3" fmla="*/ 1216372 w 2441693"/>
              <a:gd name="connsiteY3" fmla="*/ 1948202 h 3258388"/>
              <a:gd name="connsiteX4" fmla="*/ 1707692 w 2441693"/>
              <a:gd name="connsiteY4" fmla="*/ 3251564 h 3258388"/>
              <a:gd name="connsiteX5" fmla="*/ 2144420 w 2441693"/>
              <a:gd name="connsiteY5" fmla="*/ 1750310 h 3258388"/>
              <a:gd name="connsiteX6" fmla="*/ 1926056 w 2441693"/>
              <a:gd name="connsiteY6" fmla="*/ 17045 h 3258388"/>
              <a:gd name="connsiteX7" fmla="*/ 1175429 w 2441693"/>
              <a:gd name="connsiteY7" fmla="*/ 153522 h 3258388"/>
              <a:gd name="connsiteX8" fmla="*/ 411154 w 2441693"/>
              <a:gd name="connsiteY8" fmla="*/ 23869 h 3258388"/>
              <a:gd name="connsiteX0" fmla="*/ 411154 w 2377348"/>
              <a:gd name="connsiteY0" fmla="*/ 23869 h 3258388"/>
              <a:gd name="connsiteX1" fmla="*/ 322444 w 2377348"/>
              <a:gd name="connsiteY1" fmla="*/ 1798077 h 3258388"/>
              <a:gd name="connsiteX2" fmla="*/ 704581 w 2377348"/>
              <a:gd name="connsiteY2" fmla="*/ 3258388 h 3258388"/>
              <a:gd name="connsiteX3" fmla="*/ 1216372 w 2377348"/>
              <a:gd name="connsiteY3" fmla="*/ 1948202 h 3258388"/>
              <a:gd name="connsiteX4" fmla="*/ 1707692 w 2377348"/>
              <a:gd name="connsiteY4" fmla="*/ 3251564 h 3258388"/>
              <a:gd name="connsiteX5" fmla="*/ 2144420 w 2377348"/>
              <a:gd name="connsiteY5" fmla="*/ 1750310 h 3258388"/>
              <a:gd name="connsiteX6" fmla="*/ 1926056 w 2377348"/>
              <a:gd name="connsiteY6" fmla="*/ 17045 h 3258388"/>
              <a:gd name="connsiteX7" fmla="*/ 1175429 w 2377348"/>
              <a:gd name="connsiteY7" fmla="*/ 153522 h 3258388"/>
              <a:gd name="connsiteX8" fmla="*/ 411154 w 2377348"/>
              <a:gd name="connsiteY8" fmla="*/ 23869 h 3258388"/>
              <a:gd name="connsiteX0" fmla="*/ 411154 w 2424220"/>
              <a:gd name="connsiteY0" fmla="*/ 23869 h 3258388"/>
              <a:gd name="connsiteX1" fmla="*/ 322444 w 2424220"/>
              <a:gd name="connsiteY1" fmla="*/ 1798077 h 3258388"/>
              <a:gd name="connsiteX2" fmla="*/ 704581 w 2424220"/>
              <a:gd name="connsiteY2" fmla="*/ 3258388 h 3258388"/>
              <a:gd name="connsiteX3" fmla="*/ 1216372 w 2424220"/>
              <a:gd name="connsiteY3" fmla="*/ 1948202 h 3258388"/>
              <a:gd name="connsiteX4" fmla="*/ 1707692 w 2424220"/>
              <a:gd name="connsiteY4" fmla="*/ 3251564 h 3258388"/>
              <a:gd name="connsiteX5" fmla="*/ 2144420 w 2424220"/>
              <a:gd name="connsiteY5" fmla="*/ 1750310 h 3258388"/>
              <a:gd name="connsiteX6" fmla="*/ 1926056 w 2424220"/>
              <a:gd name="connsiteY6" fmla="*/ 17045 h 3258388"/>
              <a:gd name="connsiteX7" fmla="*/ 1175429 w 2424220"/>
              <a:gd name="connsiteY7" fmla="*/ 153522 h 3258388"/>
              <a:gd name="connsiteX8" fmla="*/ 411154 w 2424220"/>
              <a:gd name="connsiteY8" fmla="*/ 23869 h 3258388"/>
              <a:gd name="connsiteX0" fmla="*/ 411154 w 2449010"/>
              <a:gd name="connsiteY0" fmla="*/ 23869 h 3258388"/>
              <a:gd name="connsiteX1" fmla="*/ 322444 w 2449010"/>
              <a:gd name="connsiteY1" fmla="*/ 1798077 h 3258388"/>
              <a:gd name="connsiteX2" fmla="*/ 704581 w 2449010"/>
              <a:gd name="connsiteY2" fmla="*/ 3258388 h 3258388"/>
              <a:gd name="connsiteX3" fmla="*/ 1216372 w 2449010"/>
              <a:gd name="connsiteY3" fmla="*/ 1948202 h 3258388"/>
              <a:gd name="connsiteX4" fmla="*/ 1707692 w 2449010"/>
              <a:gd name="connsiteY4" fmla="*/ 3251564 h 3258388"/>
              <a:gd name="connsiteX5" fmla="*/ 2144420 w 2449010"/>
              <a:gd name="connsiteY5" fmla="*/ 1750310 h 3258388"/>
              <a:gd name="connsiteX6" fmla="*/ 1926056 w 2449010"/>
              <a:gd name="connsiteY6" fmla="*/ 17045 h 3258388"/>
              <a:gd name="connsiteX7" fmla="*/ 1175429 w 2449010"/>
              <a:gd name="connsiteY7" fmla="*/ 153522 h 3258388"/>
              <a:gd name="connsiteX8" fmla="*/ 411154 w 2449010"/>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3593" h="3258388">
                <a:moveTo>
                  <a:pt x="411154" y="23869"/>
                </a:moveTo>
                <a:cubicBezTo>
                  <a:pt x="-257586" y="355964"/>
                  <a:pt x="22194" y="1036078"/>
                  <a:pt x="322444" y="1798077"/>
                </a:cubicBezTo>
                <a:cubicBezTo>
                  <a:pt x="338366" y="2660163"/>
                  <a:pt x="545357" y="3249289"/>
                  <a:pt x="704581" y="3258388"/>
                </a:cubicBezTo>
                <a:cubicBezTo>
                  <a:pt x="1018479" y="3247015"/>
                  <a:pt x="779644" y="1925457"/>
                  <a:pt x="1216372" y="1948202"/>
                </a:cubicBezTo>
                <a:cubicBezTo>
                  <a:pt x="1580313" y="1945929"/>
                  <a:pt x="1473406" y="3281133"/>
                  <a:pt x="1707692" y="3251564"/>
                </a:cubicBezTo>
                <a:cubicBezTo>
                  <a:pt x="2048886" y="3121910"/>
                  <a:pt x="2001118" y="2180214"/>
                  <a:pt x="2144420" y="1750310"/>
                </a:cubicBezTo>
                <a:cubicBezTo>
                  <a:pt x="2451495" y="1080432"/>
                  <a:pt x="2681232" y="64812"/>
                  <a:pt x="1926056" y="17045"/>
                </a:cubicBezTo>
                <a:lnTo>
                  <a:pt x="1175429" y="153522"/>
                </a:lnTo>
                <a:cubicBezTo>
                  <a:pt x="920671" y="110304"/>
                  <a:pt x="679560" y="-62566"/>
                  <a:pt x="411154" y="2386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64" name="Group 102">
            <a:extLst>
              <a:ext uri="{FF2B5EF4-FFF2-40B4-BE49-F238E27FC236}">
                <a16:creationId xmlns:a16="http://schemas.microsoft.com/office/drawing/2014/main" id="{3B22177F-3D45-4A9B-976C-0E5FC31B92C4}"/>
              </a:ext>
            </a:extLst>
          </p:cNvPr>
          <p:cNvGrpSpPr>
            <a:grpSpLocks noChangeAspect="1"/>
          </p:cNvGrpSpPr>
          <p:nvPr/>
        </p:nvGrpSpPr>
        <p:grpSpPr>
          <a:xfrm>
            <a:off x="8707494" y="2429101"/>
            <a:ext cx="325734" cy="529812"/>
            <a:chOff x="2071598" y="2060848"/>
            <a:chExt cx="1917605" cy="3137144"/>
          </a:xfrm>
          <a:solidFill>
            <a:schemeClr val="accent4"/>
          </a:solidFill>
        </p:grpSpPr>
        <p:sp>
          <p:nvSpPr>
            <p:cNvPr id="65" name="Freeform 103">
              <a:extLst>
                <a:ext uri="{FF2B5EF4-FFF2-40B4-BE49-F238E27FC236}">
                  <a16:creationId xmlns:a16="http://schemas.microsoft.com/office/drawing/2014/main" id="{45551A25-8F0E-4347-975E-A924A7130E47}"/>
                </a:ext>
              </a:extLst>
            </p:cNvPr>
            <p:cNvSpPr/>
            <p:nvPr/>
          </p:nvSpPr>
          <p:spPr>
            <a:xfrm>
              <a:off x="2483768" y="2060848"/>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6" name="Freeform 104">
              <a:extLst>
                <a:ext uri="{FF2B5EF4-FFF2-40B4-BE49-F238E27FC236}">
                  <a16:creationId xmlns:a16="http://schemas.microsoft.com/office/drawing/2014/main" id="{1D56ED84-718A-4F64-9201-3371A122B353}"/>
                </a:ext>
              </a:extLst>
            </p:cNvPr>
            <p:cNvSpPr/>
            <p:nvPr/>
          </p:nvSpPr>
          <p:spPr>
            <a:xfrm rot="21253755">
              <a:off x="2170737" y="2710023"/>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7" name="Freeform 105">
              <a:extLst>
                <a:ext uri="{FF2B5EF4-FFF2-40B4-BE49-F238E27FC236}">
                  <a16:creationId xmlns:a16="http://schemas.microsoft.com/office/drawing/2014/main" id="{C13BBB19-70FE-4952-97D0-FDEBC2A1BBF6}"/>
                </a:ext>
              </a:extLst>
            </p:cNvPr>
            <p:cNvSpPr/>
            <p:nvPr/>
          </p:nvSpPr>
          <p:spPr>
            <a:xfrm rot="20634645">
              <a:off x="2071598" y="3466865"/>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8" name="Freeform 106">
              <a:extLst>
                <a:ext uri="{FF2B5EF4-FFF2-40B4-BE49-F238E27FC236}">
                  <a16:creationId xmlns:a16="http://schemas.microsoft.com/office/drawing/2014/main" id="{7ABD01DA-F7D7-478D-A532-2A1B78A013CF}"/>
                </a:ext>
              </a:extLst>
            </p:cNvPr>
            <p:cNvSpPr/>
            <p:nvPr/>
          </p:nvSpPr>
          <p:spPr>
            <a:xfrm rot="19632933">
              <a:off x="2257651" y="4182238"/>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69" name="Freeform 107">
            <a:extLst>
              <a:ext uri="{FF2B5EF4-FFF2-40B4-BE49-F238E27FC236}">
                <a16:creationId xmlns:a16="http://schemas.microsoft.com/office/drawing/2014/main" id="{5F7DADB8-BA7C-4AE5-BF1E-BC82543D1EA9}"/>
              </a:ext>
            </a:extLst>
          </p:cNvPr>
          <p:cNvSpPr>
            <a:spLocks noChangeAspect="1"/>
          </p:cNvSpPr>
          <p:nvPr/>
        </p:nvSpPr>
        <p:spPr>
          <a:xfrm>
            <a:off x="9618682" y="2429101"/>
            <a:ext cx="169894" cy="529812"/>
          </a:xfrm>
          <a:custGeom>
            <a:avLst/>
            <a:gdLst>
              <a:gd name="connsiteX0" fmla="*/ 430619 w 798902"/>
              <a:gd name="connsiteY0" fmla="*/ 1331843 h 2449001"/>
              <a:gd name="connsiteX1" fmla="*/ 541938 w 798902"/>
              <a:gd name="connsiteY1" fmla="*/ 1379551 h 2449001"/>
              <a:gd name="connsiteX2" fmla="*/ 780476 w 798902"/>
              <a:gd name="connsiteY2" fmla="*/ 1375575 h 2449001"/>
              <a:gd name="connsiteX3" fmla="*/ 625426 w 798902"/>
              <a:gd name="connsiteY3" fmla="*/ 1741335 h 2449001"/>
              <a:gd name="connsiteX4" fmla="*/ 609523 w 798902"/>
              <a:gd name="connsiteY4" fmla="*/ 2441050 h 2449001"/>
              <a:gd name="connsiteX5" fmla="*/ 319301 w 798902"/>
              <a:gd name="connsiteY5" fmla="*/ 2445025 h 2449001"/>
              <a:gd name="connsiteX6" fmla="*/ 211958 w 798902"/>
              <a:gd name="connsiteY6" fmla="*/ 1673750 h 2449001"/>
              <a:gd name="connsiteX7" fmla="*/ 207983 w 798902"/>
              <a:gd name="connsiteY7" fmla="*/ 2441050 h 2449001"/>
              <a:gd name="connsiteX8" fmla="*/ 136421 w 798902"/>
              <a:gd name="connsiteY8" fmla="*/ 2449001 h 2449001"/>
              <a:gd name="connsiteX9" fmla="*/ 5224 w 798902"/>
              <a:gd name="connsiteY9" fmla="*/ 1701579 h 2449001"/>
              <a:gd name="connsiteX10" fmla="*/ 37029 w 798902"/>
              <a:gd name="connsiteY10" fmla="*/ 1582309 h 2449001"/>
              <a:gd name="connsiteX11" fmla="*/ 76786 w 798902"/>
              <a:gd name="connsiteY11" fmla="*/ 1566407 h 2449001"/>
              <a:gd name="connsiteX12" fmla="*/ 89266 w 798902"/>
              <a:gd name="connsiteY12" fmla="*/ 1389262 h 2449001"/>
              <a:gd name="connsiteX13" fmla="*/ 339179 w 798902"/>
              <a:gd name="connsiteY13" fmla="*/ 1375575 h 2449001"/>
              <a:gd name="connsiteX14" fmla="*/ 430619 w 798902"/>
              <a:gd name="connsiteY14" fmla="*/ 1331843 h 2449001"/>
              <a:gd name="connsiteX15" fmla="*/ 243762 w 798902"/>
              <a:gd name="connsiteY15" fmla="*/ 0 h 2449001"/>
              <a:gd name="connsiteX16" fmla="*/ 557838 w 798902"/>
              <a:gd name="connsiteY16" fmla="*/ 0 h 2449001"/>
              <a:gd name="connsiteX17" fmla="*/ 689036 w 798902"/>
              <a:gd name="connsiteY17" fmla="*/ 962108 h 2449001"/>
              <a:gd name="connsiteX18" fmla="*/ 724816 w 798902"/>
              <a:gd name="connsiteY18" fmla="*/ 1307990 h 2449001"/>
              <a:gd name="connsiteX19" fmla="*/ 414715 w 798902"/>
              <a:gd name="connsiteY19" fmla="*/ 1268233 h 2449001"/>
              <a:gd name="connsiteX20" fmla="*/ 104615 w 798902"/>
              <a:gd name="connsiteY20" fmla="*/ 1288111 h 2449001"/>
              <a:gd name="connsiteX21" fmla="*/ 124493 w 798902"/>
              <a:gd name="connsiteY21" fmla="*/ 1017766 h 2449001"/>
              <a:gd name="connsiteX22" fmla="*/ 243762 w 798902"/>
              <a:gd name="connsiteY22" fmla="*/ 0 h 2449001"/>
              <a:gd name="connsiteX0" fmla="*/ 430619 w 798902"/>
              <a:gd name="connsiteY0" fmla="*/ 1331843 h 2449001"/>
              <a:gd name="connsiteX1" fmla="*/ 541938 w 798902"/>
              <a:gd name="connsiteY1" fmla="*/ 1379551 h 2449001"/>
              <a:gd name="connsiteX2" fmla="*/ 780476 w 798902"/>
              <a:gd name="connsiteY2" fmla="*/ 1375575 h 2449001"/>
              <a:gd name="connsiteX3" fmla="*/ 625426 w 798902"/>
              <a:gd name="connsiteY3" fmla="*/ 1741335 h 2449001"/>
              <a:gd name="connsiteX4" fmla="*/ 609523 w 798902"/>
              <a:gd name="connsiteY4" fmla="*/ 2441050 h 2449001"/>
              <a:gd name="connsiteX5" fmla="*/ 319301 w 798902"/>
              <a:gd name="connsiteY5" fmla="*/ 2445025 h 2449001"/>
              <a:gd name="connsiteX6" fmla="*/ 211958 w 798902"/>
              <a:gd name="connsiteY6" fmla="*/ 1673750 h 2449001"/>
              <a:gd name="connsiteX7" fmla="*/ 207983 w 798902"/>
              <a:gd name="connsiteY7" fmla="*/ 2441050 h 2449001"/>
              <a:gd name="connsiteX8" fmla="*/ 136421 w 798902"/>
              <a:gd name="connsiteY8" fmla="*/ 2449001 h 2449001"/>
              <a:gd name="connsiteX9" fmla="*/ 5224 w 798902"/>
              <a:gd name="connsiteY9" fmla="*/ 1701579 h 2449001"/>
              <a:gd name="connsiteX10" fmla="*/ 37029 w 798902"/>
              <a:gd name="connsiteY10" fmla="*/ 1582309 h 2449001"/>
              <a:gd name="connsiteX11" fmla="*/ 76786 w 798902"/>
              <a:gd name="connsiteY11" fmla="*/ 1566407 h 2449001"/>
              <a:gd name="connsiteX12" fmla="*/ 89266 w 798902"/>
              <a:gd name="connsiteY12" fmla="*/ 1389262 h 2449001"/>
              <a:gd name="connsiteX13" fmla="*/ 339179 w 798902"/>
              <a:gd name="connsiteY13" fmla="*/ 1375575 h 2449001"/>
              <a:gd name="connsiteX14" fmla="*/ 430619 w 798902"/>
              <a:gd name="connsiteY14" fmla="*/ 1331843 h 2449001"/>
              <a:gd name="connsiteX15" fmla="*/ 243762 w 798902"/>
              <a:gd name="connsiteY15" fmla="*/ 0 h 2449001"/>
              <a:gd name="connsiteX16" fmla="*/ 557838 w 798902"/>
              <a:gd name="connsiteY16" fmla="*/ 0 h 2449001"/>
              <a:gd name="connsiteX17" fmla="*/ 689036 w 798902"/>
              <a:gd name="connsiteY17" fmla="*/ 962108 h 2449001"/>
              <a:gd name="connsiteX18" fmla="*/ 724816 w 798902"/>
              <a:gd name="connsiteY18" fmla="*/ 1307990 h 2449001"/>
              <a:gd name="connsiteX19" fmla="*/ 414715 w 798902"/>
              <a:gd name="connsiteY19" fmla="*/ 1268233 h 2449001"/>
              <a:gd name="connsiteX20" fmla="*/ 104615 w 798902"/>
              <a:gd name="connsiteY20" fmla="*/ 1288111 h 2449001"/>
              <a:gd name="connsiteX21" fmla="*/ 124493 w 798902"/>
              <a:gd name="connsiteY21" fmla="*/ 1017766 h 2449001"/>
              <a:gd name="connsiteX22" fmla="*/ 243762 w 798902"/>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997 w 785142"/>
              <a:gd name="connsiteY0" fmla="*/ 1331843 h 2449001"/>
              <a:gd name="connsiteX1" fmla="*/ 542316 w 785142"/>
              <a:gd name="connsiteY1" fmla="*/ 1379551 h 2449001"/>
              <a:gd name="connsiteX2" fmla="*/ 763746 w 785142"/>
              <a:gd name="connsiteY2" fmla="*/ 1406369 h 2449001"/>
              <a:gd name="connsiteX3" fmla="*/ 625804 w 785142"/>
              <a:gd name="connsiteY3" fmla="*/ 1741335 h 2449001"/>
              <a:gd name="connsiteX4" fmla="*/ 609901 w 785142"/>
              <a:gd name="connsiteY4" fmla="*/ 2441050 h 2449001"/>
              <a:gd name="connsiteX5" fmla="*/ 319679 w 785142"/>
              <a:gd name="connsiteY5" fmla="*/ 2445025 h 2449001"/>
              <a:gd name="connsiteX6" fmla="*/ 212336 w 785142"/>
              <a:gd name="connsiteY6" fmla="*/ 1673750 h 2449001"/>
              <a:gd name="connsiteX7" fmla="*/ 208361 w 785142"/>
              <a:gd name="connsiteY7" fmla="*/ 2441050 h 2449001"/>
              <a:gd name="connsiteX8" fmla="*/ 136799 w 785142"/>
              <a:gd name="connsiteY8" fmla="*/ 2449001 h 2449001"/>
              <a:gd name="connsiteX9" fmla="*/ 5602 w 785142"/>
              <a:gd name="connsiteY9" fmla="*/ 1701579 h 2449001"/>
              <a:gd name="connsiteX10" fmla="*/ 37407 w 785142"/>
              <a:gd name="connsiteY10" fmla="*/ 1582309 h 2449001"/>
              <a:gd name="connsiteX11" fmla="*/ 101115 w 785142"/>
              <a:gd name="connsiteY11" fmla="*/ 1597201 h 2449001"/>
              <a:gd name="connsiteX12" fmla="*/ 89644 w 785142"/>
              <a:gd name="connsiteY12" fmla="*/ 1389262 h 2449001"/>
              <a:gd name="connsiteX13" fmla="*/ 339557 w 785142"/>
              <a:gd name="connsiteY13" fmla="*/ 1375575 h 2449001"/>
              <a:gd name="connsiteX14" fmla="*/ 430997 w 785142"/>
              <a:gd name="connsiteY14" fmla="*/ 1331843 h 2449001"/>
              <a:gd name="connsiteX15" fmla="*/ 244140 w 785142"/>
              <a:gd name="connsiteY15" fmla="*/ 0 h 2449001"/>
              <a:gd name="connsiteX16" fmla="*/ 558216 w 785142"/>
              <a:gd name="connsiteY16" fmla="*/ 0 h 2449001"/>
              <a:gd name="connsiteX17" fmla="*/ 689414 w 785142"/>
              <a:gd name="connsiteY17" fmla="*/ 962108 h 2449001"/>
              <a:gd name="connsiteX18" fmla="*/ 725194 w 785142"/>
              <a:gd name="connsiteY18" fmla="*/ 1307990 h 2449001"/>
              <a:gd name="connsiteX19" fmla="*/ 415093 w 785142"/>
              <a:gd name="connsiteY19" fmla="*/ 1268233 h 2449001"/>
              <a:gd name="connsiteX20" fmla="*/ 104993 w 785142"/>
              <a:gd name="connsiteY20" fmla="*/ 1288111 h 2449001"/>
              <a:gd name="connsiteX21" fmla="*/ 124871 w 785142"/>
              <a:gd name="connsiteY21" fmla="*/ 1017766 h 2449001"/>
              <a:gd name="connsiteX22" fmla="*/ 244140 w 785142"/>
              <a:gd name="connsiteY22" fmla="*/ 0 h 2449001"/>
              <a:gd name="connsiteX0" fmla="*/ 430997 w 785142"/>
              <a:gd name="connsiteY0" fmla="*/ 1331843 h 2449001"/>
              <a:gd name="connsiteX1" fmla="*/ 542316 w 785142"/>
              <a:gd name="connsiteY1" fmla="*/ 1379551 h 2449001"/>
              <a:gd name="connsiteX2" fmla="*/ 763746 w 785142"/>
              <a:gd name="connsiteY2" fmla="*/ 1406369 h 2449001"/>
              <a:gd name="connsiteX3" fmla="*/ 625804 w 785142"/>
              <a:gd name="connsiteY3" fmla="*/ 1741335 h 2449001"/>
              <a:gd name="connsiteX4" fmla="*/ 609901 w 785142"/>
              <a:gd name="connsiteY4" fmla="*/ 2441050 h 2449001"/>
              <a:gd name="connsiteX5" fmla="*/ 319679 w 785142"/>
              <a:gd name="connsiteY5" fmla="*/ 2445025 h 2449001"/>
              <a:gd name="connsiteX6" fmla="*/ 212336 w 785142"/>
              <a:gd name="connsiteY6" fmla="*/ 1673750 h 2449001"/>
              <a:gd name="connsiteX7" fmla="*/ 208361 w 785142"/>
              <a:gd name="connsiteY7" fmla="*/ 2441050 h 2449001"/>
              <a:gd name="connsiteX8" fmla="*/ 136799 w 785142"/>
              <a:gd name="connsiteY8" fmla="*/ 2449001 h 2449001"/>
              <a:gd name="connsiteX9" fmla="*/ 5602 w 785142"/>
              <a:gd name="connsiteY9" fmla="*/ 1701579 h 2449001"/>
              <a:gd name="connsiteX10" fmla="*/ 37407 w 785142"/>
              <a:gd name="connsiteY10" fmla="*/ 1582309 h 2449001"/>
              <a:gd name="connsiteX11" fmla="*/ 101115 w 785142"/>
              <a:gd name="connsiteY11" fmla="*/ 1597201 h 2449001"/>
              <a:gd name="connsiteX12" fmla="*/ 89644 w 785142"/>
              <a:gd name="connsiteY12" fmla="*/ 1389262 h 2449001"/>
              <a:gd name="connsiteX13" fmla="*/ 339557 w 785142"/>
              <a:gd name="connsiteY13" fmla="*/ 1375575 h 2449001"/>
              <a:gd name="connsiteX14" fmla="*/ 430997 w 785142"/>
              <a:gd name="connsiteY14" fmla="*/ 1331843 h 2449001"/>
              <a:gd name="connsiteX15" fmla="*/ 244140 w 785142"/>
              <a:gd name="connsiteY15" fmla="*/ 0 h 2449001"/>
              <a:gd name="connsiteX16" fmla="*/ 558216 w 785142"/>
              <a:gd name="connsiteY16" fmla="*/ 0 h 2449001"/>
              <a:gd name="connsiteX17" fmla="*/ 689414 w 785142"/>
              <a:gd name="connsiteY17" fmla="*/ 962108 h 2449001"/>
              <a:gd name="connsiteX18" fmla="*/ 725194 w 785142"/>
              <a:gd name="connsiteY18" fmla="*/ 1307990 h 2449001"/>
              <a:gd name="connsiteX19" fmla="*/ 415093 w 785142"/>
              <a:gd name="connsiteY19" fmla="*/ 1268233 h 2449001"/>
              <a:gd name="connsiteX20" fmla="*/ 104993 w 785142"/>
              <a:gd name="connsiteY20" fmla="*/ 1288111 h 2449001"/>
              <a:gd name="connsiteX21" fmla="*/ 124871 w 785142"/>
              <a:gd name="connsiteY21" fmla="*/ 1017766 h 2449001"/>
              <a:gd name="connsiteX22" fmla="*/ 244140 w 785142"/>
              <a:gd name="connsiteY22" fmla="*/ 0 h 2449001"/>
              <a:gd name="connsiteX0" fmla="*/ 425685 w 779830"/>
              <a:gd name="connsiteY0" fmla="*/ 1331843 h 2449001"/>
              <a:gd name="connsiteX1" fmla="*/ 537004 w 779830"/>
              <a:gd name="connsiteY1" fmla="*/ 1379551 h 2449001"/>
              <a:gd name="connsiteX2" fmla="*/ 758434 w 779830"/>
              <a:gd name="connsiteY2" fmla="*/ 1406369 h 2449001"/>
              <a:gd name="connsiteX3" fmla="*/ 620492 w 779830"/>
              <a:gd name="connsiteY3" fmla="*/ 1741335 h 2449001"/>
              <a:gd name="connsiteX4" fmla="*/ 604589 w 779830"/>
              <a:gd name="connsiteY4" fmla="*/ 2441050 h 2449001"/>
              <a:gd name="connsiteX5" fmla="*/ 314367 w 779830"/>
              <a:gd name="connsiteY5" fmla="*/ 2445025 h 2449001"/>
              <a:gd name="connsiteX6" fmla="*/ 207024 w 779830"/>
              <a:gd name="connsiteY6" fmla="*/ 1673750 h 2449001"/>
              <a:gd name="connsiteX7" fmla="*/ 203049 w 779830"/>
              <a:gd name="connsiteY7" fmla="*/ 2441050 h 2449001"/>
              <a:gd name="connsiteX8" fmla="*/ 131487 w 779830"/>
              <a:gd name="connsiteY8" fmla="*/ 2449001 h 2449001"/>
              <a:gd name="connsiteX9" fmla="*/ 290 w 779830"/>
              <a:gd name="connsiteY9" fmla="*/ 1701579 h 2449001"/>
              <a:gd name="connsiteX10" fmla="*/ 95803 w 779830"/>
              <a:gd name="connsiteY10" fmla="*/ 1597201 h 2449001"/>
              <a:gd name="connsiteX11" fmla="*/ 84332 w 779830"/>
              <a:gd name="connsiteY11" fmla="*/ 1389262 h 2449001"/>
              <a:gd name="connsiteX12" fmla="*/ 334245 w 779830"/>
              <a:gd name="connsiteY12" fmla="*/ 1375575 h 2449001"/>
              <a:gd name="connsiteX13" fmla="*/ 425685 w 779830"/>
              <a:gd name="connsiteY13" fmla="*/ 1331843 h 2449001"/>
              <a:gd name="connsiteX14" fmla="*/ 238828 w 779830"/>
              <a:gd name="connsiteY14" fmla="*/ 0 h 2449001"/>
              <a:gd name="connsiteX15" fmla="*/ 552904 w 779830"/>
              <a:gd name="connsiteY15" fmla="*/ 0 h 2449001"/>
              <a:gd name="connsiteX16" fmla="*/ 684102 w 779830"/>
              <a:gd name="connsiteY16" fmla="*/ 962108 h 2449001"/>
              <a:gd name="connsiteX17" fmla="*/ 719882 w 779830"/>
              <a:gd name="connsiteY17" fmla="*/ 1307990 h 2449001"/>
              <a:gd name="connsiteX18" fmla="*/ 409781 w 779830"/>
              <a:gd name="connsiteY18" fmla="*/ 1268233 h 2449001"/>
              <a:gd name="connsiteX19" fmla="*/ 99681 w 779830"/>
              <a:gd name="connsiteY19" fmla="*/ 1288111 h 2449001"/>
              <a:gd name="connsiteX20" fmla="*/ 119559 w 779830"/>
              <a:gd name="connsiteY20" fmla="*/ 1017766 h 2449001"/>
              <a:gd name="connsiteX21" fmla="*/ 238828 w 779830"/>
              <a:gd name="connsiteY21" fmla="*/ 0 h 2449001"/>
              <a:gd name="connsiteX0" fmla="*/ 425766 w 779911"/>
              <a:gd name="connsiteY0" fmla="*/ 1331843 h 2449001"/>
              <a:gd name="connsiteX1" fmla="*/ 537085 w 779911"/>
              <a:gd name="connsiteY1" fmla="*/ 1379551 h 2449001"/>
              <a:gd name="connsiteX2" fmla="*/ 758515 w 779911"/>
              <a:gd name="connsiteY2" fmla="*/ 1406369 h 2449001"/>
              <a:gd name="connsiteX3" fmla="*/ 620573 w 779911"/>
              <a:gd name="connsiteY3" fmla="*/ 1741335 h 2449001"/>
              <a:gd name="connsiteX4" fmla="*/ 604670 w 779911"/>
              <a:gd name="connsiteY4" fmla="*/ 2441050 h 2449001"/>
              <a:gd name="connsiteX5" fmla="*/ 314448 w 779911"/>
              <a:gd name="connsiteY5" fmla="*/ 2445025 h 2449001"/>
              <a:gd name="connsiteX6" fmla="*/ 207105 w 779911"/>
              <a:gd name="connsiteY6" fmla="*/ 1673750 h 2449001"/>
              <a:gd name="connsiteX7" fmla="*/ 203130 w 779911"/>
              <a:gd name="connsiteY7" fmla="*/ 2441050 h 2449001"/>
              <a:gd name="connsiteX8" fmla="*/ 131568 w 779911"/>
              <a:gd name="connsiteY8" fmla="*/ 2449001 h 2449001"/>
              <a:gd name="connsiteX9" fmla="*/ 371 w 779911"/>
              <a:gd name="connsiteY9" fmla="*/ 1701579 h 2449001"/>
              <a:gd name="connsiteX10" fmla="*/ 95884 w 779911"/>
              <a:gd name="connsiteY10" fmla="*/ 1597201 h 2449001"/>
              <a:gd name="connsiteX11" fmla="*/ 84413 w 779911"/>
              <a:gd name="connsiteY11" fmla="*/ 1389262 h 2449001"/>
              <a:gd name="connsiteX12" fmla="*/ 334326 w 779911"/>
              <a:gd name="connsiteY12" fmla="*/ 1375575 h 2449001"/>
              <a:gd name="connsiteX13" fmla="*/ 425766 w 779911"/>
              <a:gd name="connsiteY13" fmla="*/ 1331843 h 2449001"/>
              <a:gd name="connsiteX14" fmla="*/ 238909 w 779911"/>
              <a:gd name="connsiteY14" fmla="*/ 0 h 2449001"/>
              <a:gd name="connsiteX15" fmla="*/ 552985 w 779911"/>
              <a:gd name="connsiteY15" fmla="*/ 0 h 2449001"/>
              <a:gd name="connsiteX16" fmla="*/ 684183 w 779911"/>
              <a:gd name="connsiteY16" fmla="*/ 962108 h 2449001"/>
              <a:gd name="connsiteX17" fmla="*/ 719963 w 779911"/>
              <a:gd name="connsiteY17" fmla="*/ 1307990 h 2449001"/>
              <a:gd name="connsiteX18" fmla="*/ 409862 w 779911"/>
              <a:gd name="connsiteY18" fmla="*/ 1268233 h 2449001"/>
              <a:gd name="connsiteX19" fmla="*/ 99762 w 779911"/>
              <a:gd name="connsiteY19" fmla="*/ 1288111 h 2449001"/>
              <a:gd name="connsiteX20" fmla="*/ 119640 w 779911"/>
              <a:gd name="connsiteY20" fmla="*/ 1017766 h 2449001"/>
              <a:gd name="connsiteX21" fmla="*/ 238909 w 779911"/>
              <a:gd name="connsiteY21" fmla="*/ 0 h 2449001"/>
              <a:gd name="connsiteX0" fmla="*/ 425696 w 779841"/>
              <a:gd name="connsiteY0" fmla="*/ 1331843 h 2449001"/>
              <a:gd name="connsiteX1" fmla="*/ 537015 w 779841"/>
              <a:gd name="connsiteY1" fmla="*/ 1379551 h 2449001"/>
              <a:gd name="connsiteX2" fmla="*/ 758445 w 779841"/>
              <a:gd name="connsiteY2" fmla="*/ 1406369 h 2449001"/>
              <a:gd name="connsiteX3" fmla="*/ 620503 w 779841"/>
              <a:gd name="connsiteY3" fmla="*/ 1741335 h 2449001"/>
              <a:gd name="connsiteX4" fmla="*/ 604600 w 779841"/>
              <a:gd name="connsiteY4" fmla="*/ 2441050 h 2449001"/>
              <a:gd name="connsiteX5" fmla="*/ 314378 w 779841"/>
              <a:gd name="connsiteY5" fmla="*/ 2445025 h 2449001"/>
              <a:gd name="connsiteX6" fmla="*/ 207035 w 779841"/>
              <a:gd name="connsiteY6" fmla="*/ 1673750 h 2449001"/>
              <a:gd name="connsiteX7" fmla="*/ 203060 w 779841"/>
              <a:gd name="connsiteY7" fmla="*/ 2441050 h 2449001"/>
              <a:gd name="connsiteX8" fmla="*/ 131498 w 779841"/>
              <a:gd name="connsiteY8" fmla="*/ 2449001 h 2449001"/>
              <a:gd name="connsiteX9" fmla="*/ 301 w 779841"/>
              <a:gd name="connsiteY9" fmla="*/ 1701579 h 2449001"/>
              <a:gd name="connsiteX10" fmla="*/ 95814 w 779841"/>
              <a:gd name="connsiteY10" fmla="*/ 1597201 h 2449001"/>
              <a:gd name="connsiteX11" fmla="*/ 84343 w 779841"/>
              <a:gd name="connsiteY11" fmla="*/ 1389262 h 2449001"/>
              <a:gd name="connsiteX12" fmla="*/ 334256 w 779841"/>
              <a:gd name="connsiteY12" fmla="*/ 1375575 h 2449001"/>
              <a:gd name="connsiteX13" fmla="*/ 425696 w 779841"/>
              <a:gd name="connsiteY13" fmla="*/ 1331843 h 2449001"/>
              <a:gd name="connsiteX14" fmla="*/ 238839 w 779841"/>
              <a:gd name="connsiteY14" fmla="*/ 0 h 2449001"/>
              <a:gd name="connsiteX15" fmla="*/ 552915 w 779841"/>
              <a:gd name="connsiteY15" fmla="*/ 0 h 2449001"/>
              <a:gd name="connsiteX16" fmla="*/ 684113 w 779841"/>
              <a:gd name="connsiteY16" fmla="*/ 962108 h 2449001"/>
              <a:gd name="connsiteX17" fmla="*/ 719893 w 779841"/>
              <a:gd name="connsiteY17" fmla="*/ 1307990 h 2449001"/>
              <a:gd name="connsiteX18" fmla="*/ 409792 w 779841"/>
              <a:gd name="connsiteY18" fmla="*/ 1268233 h 2449001"/>
              <a:gd name="connsiteX19" fmla="*/ 99692 w 779841"/>
              <a:gd name="connsiteY19" fmla="*/ 1288111 h 2449001"/>
              <a:gd name="connsiteX20" fmla="*/ 119570 w 779841"/>
              <a:gd name="connsiteY20" fmla="*/ 1017766 h 2449001"/>
              <a:gd name="connsiteX21" fmla="*/ 238839 w 779841"/>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19570 w 794874"/>
              <a:gd name="connsiteY20" fmla="*/ 1017766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1314"/>
              <a:gd name="connsiteY0" fmla="*/ 1331843 h 2449001"/>
              <a:gd name="connsiteX1" fmla="*/ 537015 w 791314"/>
              <a:gd name="connsiteY1" fmla="*/ 1379551 h 2449001"/>
              <a:gd name="connsiteX2" fmla="*/ 758445 w 791314"/>
              <a:gd name="connsiteY2" fmla="*/ 1406369 h 2449001"/>
              <a:gd name="connsiteX3" fmla="*/ 620503 w 791314"/>
              <a:gd name="connsiteY3" fmla="*/ 1741335 h 2449001"/>
              <a:gd name="connsiteX4" fmla="*/ 604600 w 791314"/>
              <a:gd name="connsiteY4" fmla="*/ 2441050 h 2449001"/>
              <a:gd name="connsiteX5" fmla="*/ 314378 w 791314"/>
              <a:gd name="connsiteY5" fmla="*/ 2445025 h 2449001"/>
              <a:gd name="connsiteX6" fmla="*/ 207035 w 791314"/>
              <a:gd name="connsiteY6" fmla="*/ 1673750 h 2449001"/>
              <a:gd name="connsiteX7" fmla="*/ 203060 w 791314"/>
              <a:gd name="connsiteY7" fmla="*/ 2441050 h 2449001"/>
              <a:gd name="connsiteX8" fmla="*/ 131498 w 791314"/>
              <a:gd name="connsiteY8" fmla="*/ 2449001 h 2449001"/>
              <a:gd name="connsiteX9" fmla="*/ 301 w 791314"/>
              <a:gd name="connsiteY9" fmla="*/ 1701579 h 2449001"/>
              <a:gd name="connsiteX10" fmla="*/ 95814 w 791314"/>
              <a:gd name="connsiteY10" fmla="*/ 1597201 h 2449001"/>
              <a:gd name="connsiteX11" fmla="*/ 84343 w 791314"/>
              <a:gd name="connsiteY11" fmla="*/ 1389262 h 2449001"/>
              <a:gd name="connsiteX12" fmla="*/ 334256 w 791314"/>
              <a:gd name="connsiteY12" fmla="*/ 1375575 h 2449001"/>
              <a:gd name="connsiteX13" fmla="*/ 425696 w 791314"/>
              <a:gd name="connsiteY13" fmla="*/ 1331843 h 2449001"/>
              <a:gd name="connsiteX14" fmla="*/ 218310 w 791314"/>
              <a:gd name="connsiteY14" fmla="*/ 0 h 2449001"/>
              <a:gd name="connsiteX15" fmla="*/ 570023 w 791314"/>
              <a:gd name="connsiteY15" fmla="*/ 3422 h 2449001"/>
              <a:gd name="connsiteX16" fmla="*/ 677271 w 791314"/>
              <a:gd name="connsiteY16" fmla="*/ 938156 h 2449001"/>
              <a:gd name="connsiteX17" fmla="*/ 719893 w 791314"/>
              <a:gd name="connsiteY17" fmla="*/ 1307990 h 2449001"/>
              <a:gd name="connsiteX18" fmla="*/ 409792 w 791314"/>
              <a:gd name="connsiteY18" fmla="*/ 1268233 h 2449001"/>
              <a:gd name="connsiteX19" fmla="*/ 99692 w 791314"/>
              <a:gd name="connsiteY19" fmla="*/ 1288111 h 2449001"/>
              <a:gd name="connsiteX20" fmla="*/ 133257 w 791314"/>
              <a:gd name="connsiteY20" fmla="*/ 945913 h 2449001"/>
              <a:gd name="connsiteX21" fmla="*/ 218310 w 791314"/>
              <a:gd name="connsiteY21" fmla="*/ 0 h 2449001"/>
              <a:gd name="connsiteX0" fmla="*/ 425696 w 791740"/>
              <a:gd name="connsiteY0" fmla="*/ 1331843 h 2449001"/>
              <a:gd name="connsiteX1" fmla="*/ 537015 w 791740"/>
              <a:gd name="connsiteY1" fmla="*/ 1379551 h 2449001"/>
              <a:gd name="connsiteX2" fmla="*/ 775553 w 791740"/>
              <a:gd name="connsiteY2" fmla="*/ 1406369 h 2449001"/>
              <a:gd name="connsiteX3" fmla="*/ 620503 w 791740"/>
              <a:gd name="connsiteY3" fmla="*/ 1741335 h 2449001"/>
              <a:gd name="connsiteX4" fmla="*/ 604600 w 791740"/>
              <a:gd name="connsiteY4" fmla="*/ 2441050 h 2449001"/>
              <a:gd name="connsiteX5" fmla="*/ 314378 w 791740"/>
              <a:gd name="connsiteY5" fmla="*/ 2445025 h 2449001"/>
              <a:gd name="connsiteX6" fmla="*/ 207035 w 791740"/>
              <a:gd name="connsiteY6" fmla="*/ 1673750 h 2449001"/>
              <a:gd name="connsiteX7" fmla="*/ 203060 w 791740"/>
              <a:gd name="connsiteY7" fmla="*/ 2441050 h 2449001"/>
              <a:gd name="connsiteX8" fmla="*/ 131498 w 791740"/>
              <a:gd name="connsiteY8" fmla="*/ 2449001 h 2449001"/>
              <a:gd name="connsiteX9" fmla="*/ 301 w 791740"/>
              <a:gd name="connsiteY9" fmla="*/ 1701579 h 2449001"/>
              <a:gd name="connsiteX10" fmla="*/ 95814 w 791740"/>
              <a:gd name="connsiteY10" fmla="*/ 1597201 h 2449001"/>
              <a:gd name="connsiteX11" fmla="*/ 84343 w 791740"/>
              <a:gd name="connsiteY11" fmla="*/ 1389262 h 2449001"/>
              <a:gd name="connsiteX12" fmla="*/ 334256 w 791740"/>
              <a:gd name="connsiteY12" fmla="*/ 1375575 h 2449001"/>
              <a:gd name="connsiteX13" fmla="*/ 425696 w 791740"/>
              <a:gd name="connsiteY13" fmla="*/ 1331843 h 2449001"/>
              <a:gd name="connsiteX14" fmla="*/ 218310 w 791740"/>
              <a:gd name="connsiteY14" fmla="*/ 0 h 2449001"/>
              <a:gd name="connsiteX15" fmla="*/ 570023 w 791740"/>
              <a:gd name="connsiteY15" fmla="*/ 3422 h 2449001"/>
              <a:gd name="connsiteX16" fmla="*/ 677271 w 791740"/>
              <a:gd name="connsiteY16" fmla="*/ 938156 h 2449001"/>
              <a:gd name="connsiteX17" fmla="*/ 719893 w 791740"/>
              <a:gd name="connsiteY17" fmla="*/ 1307990 h 2449001"/>
              <a:gd name="connsiteX18" fmla="*/ 409792 w 791740"/>
              <a:gd name="connsiteY18" fmla="*/ 1268233 h 2449001"/>
              <a:gd name="connsiteX19" fmla="*/ 99692 w 791740"/>
              <a:gd name="connsiteY19" fmla="*/ 1288111 h 2449001"/>
              <a:gd name="connsiteX20" fmla="*/ 133257 w 791740"/>
              <a:gd name="connsiteY20" fmla="*/ 945913 h 2449001"/>
              <a:gd name="connsiteX21" fmla="*/ 218310 w 791740"/>
              <a:gd name="connsiteY21" fmla="*/ 0 h 2449001"/>
              <a:gd name="connsiteX0" fmla="*/ 425696 w 798638"/>
              <a:gd name="connsiteY0" fmla="*/ 1331843 h 2449001"/>
              <a:gd name="connsiteX1" fmla="*/ 537015 w 798638"/>
              <a:gd name="connsiteY1" fmla="*/ 1379551 h 2449001"/>
              <a:gd name="connsiteX2" fmla="*/ 775553 w 798638"/>
              <a:gd name="connsiteY2" fmla="*/ 1406369 h 2449001"/>
              <a:gd name="connsiteX3" fmla="*/ 620503 w 798638"/>
              <a:gd name="connsiteY3" fmla="*/ 1741335 h 2449001"/>
              <a:gd name="connsiteX4" fmla="*/ 604600 w 798638"/>
              <a:gd name="connsiteY4" fmla="*/ 2441050 h 2449001"/>
              <a:gd name="connsiteX5" fmla="*/ 314378 w 798638"/>
              <a:gd name="connsiteY5" fmla="*/ 2445025 h 2449001"/>
              <a:gd name="connsiteX6" fmla="*/ 207035 w 798638"/>
              <a:gd name="connsiteY6" fmla="*/ 1673750 h 2449001"/>
              <a:gd name="connsiteX7" fmla="*/ 203060 w 798638"/>
              <a:gd name="connsiteY7" fmla="*/ 2441050 h 2449001"/>
              <a:gd name="connsiteX8" fmla="*/ 131498 w 798638"/>
              <a:gd name="connsiteY8" fmla="*/ 2449001 h 2449001"/>
              <a:gd name="connsiteX9" fmla="*/ 301 w 798638"/>
              <a:gd name="connsiteY9" fmla="*/ 1701579 h 2449001"/>
              <a:gd name="connsiteX10" fmla="*/ 95814 w 798638"/>
              <a:gd name="connsiteY10" fmla="*/ 1597201 h 2449001"/>
              <a:gd name="connsiteX11" fmla="*/ 84343 w 798638"/>
              <a:gd name="connsiteY11" fmla="*/ 1389262 h 2449001"/>
              <a:gd name="connsiteX12" fmla="*/ 334256 w 798638"/>
              <a:gd name="connsiteY12" fmla="*/ 1375575 h 2449001"/>
              <a:gd name="connsiteX13" fmla="*/ 425696 w 798638"/>
              <a:gd name="connsiteY13" fmla="*/ 1331843 h 2449001"/>
              <a:gd name="connsiteX14" fmla="*/ 218310 w 798638"/>
              <a:gd name="connsiteY14" fmla="*/ 0 h 2449001"/>
              <a:gd name="connsiteX15" fmla="*/ 570023 w 798638"/>
              <a:gd name="connsiteY15" fmla="*/ 3422 h 2449001"/>
              <a:gd name="connsiteX16" fmla="*/ 677271 w 798638"/>
              <a:gd name="connsiteY16" fmla="*/ 938156 h 2449001"/>
              <a:gd name="connsiteX17" fmla="*/ 719893 w 798638"/>
              <a:gd name="connsiteY17" fmla="*/ 1307990 h 2449001"/>
              <a:gd name="connsiteX18" fmla="*/ 409792 w 798638"/>
              <a:gd name="connsiteY18" fmla="*/ 1268233 h 2449001"/>
              <a:gd name="connsiteX19" fmla="*/ 99692 w 798638"/>
              <a:gd name="connsiteY19" fmla="*/ 1288111 h 2449001"/>
              <a:gd name="connsiteX20" fmla="*/ 133257 w 798638"/>
              <a:gd name="connsiteY20" fmla="*/ 945913 h 2449001"/>
              <a:gd name="connsiteX21" fmla="*/ 218310 w 798638"/>
              <a:gd name="connsiteY21" fmla="*/ 0 h 2449001"/>
              <a:gd name="connsiteX0" fmla="*/ 425696 w 798137"/>
              <a:gd name="connsiteY0" fmla="*/ 1331843 h 2449001"/>
              <a:gd name="connsiteX1" fmla="*/ 537015 w 798137"/>
              <a:gd name="connsiteY1" fmla="*/ 1379551 h 2449001"/>
              <a:gd name="connsiteX2" fmla="*/ 775553 w 798137"/>
              <a:gd name="connsiteY2" fmla="*/ 1406369 h 2449001"/>
              <a:gd name="connsiteX3" fmla="*/ 613659 w 798137"/>
              <a:gd name="connsiteY3" fmla="*/ 1785816 h 2449001"/>
              <a:gd name="connsiteX4" fmla="*/ 604600 w 798137"/>
              <a:gd name="connsiteY4" fmla="*/ 2441050 h 2449001"/>
              <a:gd name="connsiteX5" fmla="*/ 314378 w 798137"/>
              <a:gd name="connsiteY5" fmla="*/ 2445025 h 2449001"/>
              <a:gd name="connsiteX6" fmla="*/ 207035 w 798137"/>
              <a:gd name="connsiteY6" fmla="*/ 1673750 h 2449001"/>
              <a:gd name="connsiteX7" fmla="*/ 203060 w 798137"/>
              <a:gd name="connsiteY7" fmla="*/ 2441050 h 2449001"/>
              <a:gd name="connsiteX8" fmla="*/ 131498 w 798137"/>
              <a:gd name="connsiteY8" fmla="*/ 2449001 h 2449001"/>
              <a:gd name="connsiteX9" fmla="*/ 301 w 798137"/>
              <a:gd name="connsiteY9" fmla="*/ 1701579 h 2449001"/>
              <a:gd name="connsiteX10" fmla="*/ 95814 w 798137"/>
              <a:gd name="connsiteY10" fmla="*/ 1597201 h 2449001"/>
              <a:gd name="connsiteX11" fmla="*/ 84343 w 798137"/>
              <a:gd name="connsiteY11" fmla="*/ 1389262 h 2449001"/>
              <a:gd name="connsiteX12" fmla="*/ 334256 w 798137"/>
              <a:gd name="connsiteY12" fmla="*/ 1375575 h 2449001"/>
              <a:gd name="connsiteX13" fmla="*/ 425696 w 798137"/>
              <a:gd name="connsiteY13" fmla="*/ 1331843 h 2449001"/>
              <a:gd name="connsiteX14" fmla="*/ 218310 w 798137"/>
              <a:gd name="connsiteY14" fmla="*/ 0 h 2449001"/>
              <a:gd name="connsiteX15" fmla="*/ 570023 w 798137"/>
              <a:gd name="connsiteY15" fmla="*/ 3422 h 2449001"/>
              <a:gd name="connsiteX16" fmla="*/ 677271 w 798137"/>
              <a:gd name="connsiteY16" fmla="*/ 938156 h 2449001"/>
              <a:gd name="connsiteX17" fmla="*/ 719893 w 798137"/>
              <a:gd name="connsiteY17" fmla="*/ 1307990 h 2449001"/>
              <a:gd name="connsiteX18" fmla="*/ 409792 w 798137"/>
              <a:gd name="connsiteY18" fmla="*/ 1268233 h 2449001"/>
              <a:gd name="connsiteX19" fmla="*/ 99692 w 798137"/>
              <a:gd name="connsiteY19" fmla="*/ 1288111 h 2449001"/>
              <a:gd name="connsiteX20" fmla="*/ 133257 w 798137"/>
              <a:gd name="connsiteY20" fmla="*/ 945913 h 2449001"/>
              <a:gd name="connsiteX21" fmla="*/ 218310 w 798137"/>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07035 w 797686"/>
              <a:gd name="connsiteY6" fmla="*/ 1673750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13878 w 797686"/>
              <a:gd name="connsiteY6" fmla="*/ 1707967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13878 w 797686"/>
              <a:gd name="connsiteY6" fmla="*/ 1707967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24143 w 797686"/>
              <a:gd name="connsiteY6" fmla="*/ 1721654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05179 w 777169"/>
              <a:gd name="connsiteY0" fmla="*/ 1331843 h 2449001"/>
              <a:gd name="connsiteX1" fmla="*/ 516498 w 777169"/>
              <a:gd name="connsiteY1" fmla="*/ 1379551 h 2449001"/>
              <a:gd name="connsiteX2" fmla="*/ 755036 w 777169"/>
              <a:gd name="connsiteY2" fmla="*/ 1406369 h 2449001"/>
              <a:gd name="connsiteX3" fmla="*/ 593142 w 777169"/>
              <a:gd name="connsiteY3" fmla="*/ 1785816 h 2449001"/>
              <a:gd name="connsiteX4" fmla="*/ 584083 w 777169"/>
              <a:gd name="connsiteY4" fmla="*/ 2441050 h 2449001"/>
              <a:gd name="connsiteX5" fmla="*/ 293861 w 777169"/>
              <a:gd name="connsiteY5" fmla="*/ 2445025 h 2449001"/>
              <a:gd name="connsiteX6" fmla="*/ 203626 w 777169"/>
              <a:gd name="connsiteY6" fmla="*/ 1721654 h 2449001"/>
              <a:gd name="connsiteX7" fmla="*/ 182543 w 777169"/>
              <a:gd name="connsiteY7" fmla="*/ 2441050 h 2449001"/>
              <a:gd name="connsiteX8" fmla="*/ 110981 w 777169"/>
              <a:gd name="connsiteY8" fmla="*/ 2449001 h 2449001"/>
              <a:gd name="connsiteX9" fmla="*/ 313 w 777169"/>
              <a:gd name="connsiteY9" fmla="*/ 1749481 h 2449001"/>
              <a:gd name="connsiteX10" fmla="*/ 92405 w 777169"/>
              <a:gd name="connsiteY10" fmla="*/ 1641682 h 2449001"/>
              <a:gd name="connsiteX11" fmla="*/ 63826 w 777169"/>
              <a:gd name="connsiteY11" fmla="*/ 1389262 h 2449001"/>
              <a:gd name="connsiteX12" fmla="*/ 313739 w 777169"/>
              <a:gd name="connsiteY12" fmla="*/ 1375575 h 2449001"/>
              <a:gd name="connsiteX13" fmla="*/ 405179 w 777169"/>
              <a:gd name="connsiteY13" fmla="*/ 1331843 h 2449001"/>
              <a:gd name="connsiteX14" fmla="*/ 197793 w 777169"/>
              <a:gd name="connsiteY14" fmla="*/ 0 h 2449001"/>
              <a:gd name="connsiteX15" fmla="*/ 549506 w 777169"/>
              <a:gd name="connsiteY15" fmla="*/ 3422 h 2449001"/>
              <a:gd name="connsiteX16" fmla="*/ 656754 w 777169"/>
              <a:gd name="connsiteY16" fmla="*/ 938156 h 2449001"/>
              <a:gd name="connsiteX17" fmla="*/ 699376 w 777169"/>
              <a:gd name="connsiteY17" fmla="*/ 1307990 h 2449001"/>
              <a:gd name="connsiteX18" fmla="*/ 389275 w 777169"/>
              <a:gd name="connsiteY18" fmla="*/ 1268233 h 2449001"/>
              <a:gd name="connsiteX19" fmla="*/ 79175 w 777169"/>
              <a:gd name="connsiteY19" fmla="*/ 1288111 h 2449001"/>
              <a:gd name="connsiteX20" fmla="*/ 112740 w 777169"/>
              <a:gd name="connsiteY20" fmla="*/ 945913 h 2449001"/>
              <a:gd name="connsiteX21" fmla="*/ 197793 w 777169"/>
              <a:gd name="connsiteY21" fmla="*/ 0 h 2449001"/>
              <a:gd name="connsiteX0" fmla="*/ 413332 w 785322"/>
              <a:gd name="connsiteY0" fmla="*/ 1331843 h 2449001"/>
              <a:gd name="connsiteX1" fmla="*/ 524651 w 785322"/>
              <a:gd name="connsiteY1" fmla="*/ 1379551 h 2449001"/>
              <a:gd name="connsiteX2" fmla="*/ 763189 w 785322"/>
              <a:gd name="connsiteY2" fmla="*/ 1406369 h 2449001"/>
              <a:gd name="connsiteX3" fmla="*/ 601295 w 785322"/>
              <a:gd name="connsiteY3" fmla="*/ 1785816 h 2449001"/>
              <a:gd name="connsiteX4" fmla="*/ 592236 w 785322"/>
              <a:gd name="connsiteY4" fmla="*/ 2441050 h 2449001"/>
              <a:gd name="connsiteX5" fmla="*/ 302014 w 785322"/>
              <a:gd name="connsiteY5" fmla="*/ 2445025 h 2449001"/>
              <a:gd name="connsiteX6" fmla="*/ 211779 w 785322"/>
              <a:gd name="connsiteY6" fmla="*/ 1721654 h 2449001"/>
              <a:gd name="connsiteX7" fmla="*/ 190696 w 785322"/>
              <a:gd name="connsiteY7" fmla="*/ 2441050 h 2449001"/>
              <a:gd name="connsiteX8" fmla="*/ 119134 w 785322"/>
              <a:gd name="connsiteY8" fmla="*/ 2449001 h 2449001"/>
              <a:gd name="connsiteX9" fmla="*/ 8466 w 785322"/>
              <a:gd name="connsiteY9" fmla="*/ 1749481 h 2449001"/>
              <a:gd name="connsiteX10" fmla="*/ 100558 w 785322"/>
              <a:gd name="connsiteY10" fmla="*/ 1641682 h 2449001"/>
              <a:gd name="connsiteX11" fmla="*/ 71979 w 785322"/>
              <a:gd name="connsiteY11" fmla="*/ 1389262 h 2449001"/>
              <a:gd name="connsiteX12" fmla="*/ 321892 w 785322"/>
              <a:gd name="connsiteY12" fmla="*/ 1375575 h 2449001"/>
              <a:gd name="connsiteX13" fmla="*/ 413332 w 785322"/>
              <a:gd name="connsiteY13" fmla="*/ 1331843 h 2449001"/>
              <a:gd name="connsiteX14" fmla="*/ 205946 w 785322"/>
              <a:gd name="connsiteY14" fmla="*/ 0 h 2449001"/>
              <a:gd name="connsiteX15" fmla="*/ 557659 w 785322"/>
              <a:gd name="connsiteY15" fmla="*/ 3422 h 2449001"/>
              <a:gd name="connsiteX16" fmla="*/ 664907 w 785322"/>
              <a:gd name="connsiteY16" fmla="*/ 938156 h 2449001"/>
              <a:gd name="connsiteX17" fmla="*/ 707529 w 785322"/>
              <a:gd name="connsiteY17" fmla="*/ 1307990 h 2449001"/>
              <a:gd name="connsiteX18" fmla="*/ 397428 w 785322"/>
              <a:gd name="connsiteY18" fmla="*/ 1268233 h 2449001"/>
              <a:gd name="connsiteX19" fmla="*/ 87328 w 785322"/>
              <a:gd name="connsiteY19" fmla="*/ 1288111 h 2449001"/>
              <a:gd name="connsiteX20" fmla="*/ 120893 w 785322"/>
              <a:gd name="connsiteY20" fmla="*/ 945913 h 2449001"/>
              <a:gd name="connsiteX21" fmla="*/ 205946 w 785322"/>
              <a:gd name="connsiteY21" fmla="*/ 0 h 244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85322" h="2449001">
                <a:moveTo>
                  <a:pt x="413332" y="1331843"/>
                </a:moveTo>
                <a:cubicBezTo>
                  <a:pt x="470316" y="1339795"/>
                  <a:pt x="487545" y="1363648"/>
                  <a:pt x="524651" y="1379551"/>
                </a:cubicBezTo>
                <a:cubicBezTo>
                  <a:pt x="598461" y="1388490"/>
                  <a:pt x="730438" y="1342684"/>
                  <a:pt x="763189" y="1406369"/>
                </a:cubicBezTo>
                <a:cubicBezTo>
                  <a:pt x="860365" y="1644887"/>
                  <a:pt x="606378" y="1660931"/>
                  <a:pt x="601295" y="1785816"/>
                </a:cubicBezTo>
                <a:cubicBezTo>
                  <a:pt x="592018" y="1995200"/>
                  <a:pt x="585610" y="2024932"/>
                  <a:pt x="592236" y="2441050"/>
                </a:cubicBezTo>
                <a:lnTo>
                  <a:pt x="302014" y="2445025"/>
                </a:lnTo>
                <a:cubicBezTo>
                  <a:pt x="266233" y="2198535"/>
                  <a:pt x="340856" y="1660357"/>
                  <a:pt x="211779" y="1721654"/>
                </a:cubicBezTo>
                <a:cubicBezTo>
                  <a:pt x="170697" y="1762736"/>
                  <a:pt x="192021" y="2185283"/>
                  <a:pt x="190696" y="2441050"/>
                </a:cubicBezTo>
                <a:cubicBezTo>
                  <a:pt x="146301" y="2445688"/>
                  <a:pt x="179432" y="2445688"/>
                  <a:pt x="119134" y="2449001"/>
                </a:cubicBezTo>
                <a:cubicBezTo>
                  <a:pt x="103231" y="1623390"/>
                  <a:pt x="60150" y="1875377"/>
                  <a:pt x="8466" y="1749481"/>
                </a:cubicBezTo>
                <a:cubicBezTo>
                  <a:pt x="-31697" y="1604092"/>
                  <a:pt x="83130" y="1642413"/>
                  <a:pt x="100558" y="1641682"/>
                </a:cubicBezTo>
                <a:cubicBezTo>
                  <a:pt x="5622" y="1561516"/>
                  <a:pt x="-3874" y="1450657"/>
                  <a:pt x="71979" y="1389262"/>
                </a:cubicBezTo>
                <a:cubicBezTo>
                  <a:pt x="119567" y="1358010"/>
                  <a:pt x="239728" y="1375575"/>
                  <a:pt x="321892" y="1375575"/>
                </a:cubicBezTo>
                <a:cubicBezTo>
                  <a:pt x="347071" y="1360998"/>
                  <a:pt x="364299" y="1334493"/>
                  <a:pt x="413332" y="1331843"/>
                </a:cubicBezTo>
                <a:close/>
                <a:moveTo>
                  <a:pt x="205946" y="0"/>
                </a:moveTo>
                <a:lnTo>
                  <a:pt x="557659" y="3422"/>
                </a:lnTo>
                <a:cubicBezTo>
                  <a:pt x="580863" y="327547"/>
                  <a:pt x="489978" y="820211"/>
                  <a:pt x="664907" y="938156"/>
                </a:cubicBezTo>
                <a:cubicBezTo>
                  <a:pt x="834535" y="1061401"/>
                  <a:pt x="785141" y="1256861"/>
                  <a:pt x="707529" y="1307990"/>
                </a:cubicBezTo>
                <a:cubicBezTo>
                  <a:pt x="596211" y="1362324"/>
                  <a:pt x="496819" y="1313291"/>
                  <a:pt x="397428" y="1268233"/>
                </a:cubicBezTo>
                <a:cubicBezTo>
                  <a:pt x="324542" y="1317265"/>
                  <a:pt x="192020" y="1358347"/>
                  <a:pt x="87328" y="1288111"/>
                </a:cubicBezTo>
                <a:cubicBezTo>
                  <a:pt x="-33267" y="1184744"/>
                  <a:pt x="58608" y="985670"/>
                  <a:pt x="120893" y="945913"/>
                </a:cubicBezTo>
                <a:cubicBezTo>
                  <a:pt x="259584" y="846619"/>
                  <a:pt x="211126" y="365206"/>
                  <a:pt x="205946"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0" name="Freeform 108">
            <a:extLst>
              <a:ext uri="{FF2B5EF4-FFF2-40B4-BE49-F238E27FC236}">
                <a16:creationId xmlns:a16="http://schemas.microsoft.com/office/drawing/2014/main" id="{6A02011B-41CE-4E20-9214-001F7D847E12}"/>
              </a:ext>
            </a:extLst>
          </p:cNvPr>
          <p:cNvSpPr/>
          <p:nvPr/>
        </p:nvSpPr>
        <p:spPr>
          <a:xfrm>
            <a:off x="6129967" y="2416730"/>
            <a:ext cx="501857" cy="554554"/>
          </a:xfrm>
          <a:custGeom>
            <a:avLst/>
            <a:gdLst/>
            <a:ahLst/>
            <a:cxnLst/>
            <a:rect l="l" t="t" r="r" b="b"/>
            <a:pathLst>
              <a:path w="341005" h="376812">
                <a:moveTo>
                  <a:pt x="179590" y="105941"/>
                </a:moveTo>
                <a:cubicBezTo>
                  <a:pt x="189466" y="103284"/>
                  <a:pt x="200229" y="106383"/>
                  <a:pt x="207502" y="113978"/>
                </a:cubicBezTo>
                <a:lnTo>
                  <a:pt x="205155" y="116193"/>
                </a:lnTo>
                <a:cubicBezTo>
                  <a:pt x="198727" y="109493"/>
                  <a:pt x="189244" y="106732"/>
                  <a:pt x="180543" y="109027"/>
                </a:cubicBezTo>
                <a:cubicBezTo>
                  <a:pt x="171284" y="111470"/>
                  <a:pt x="164597" y="119184"/>
                  <a:pt x="163491" y="128699"/>
                </a:cubicBezTo>
                <a:lnTo>
                  <a:pt x="160301" y="128192"/>
                </a:lnTo>
                <a:cubicBezTo>
                  <a:pt x="160626" y="125509"/>
                  <a:pt x="161343" y="122953"/>
                  <a:pt x="162397" y="120583"/>
                </a:cubicBezTo>
                <a:cubicBezTo>
                  <a:pt x="163188" y="118806"/>
                  <a:pt x="164168" y="117134"/>
                  <a:pt x="165317" y="115593"/>
                </a:cubicBezTo>
                <a:close/>
                <a:moveTo>
                  <a:pt x="184774" y="76800"/>
                </a:moveTo>
                <a:cubicBezTo>
                  <a:pt x="189722" y="75892"/>
                  <a:pt x="194950" y="76276"/>
                  <a:pt x="199898" y="78055"/>
                </a:cubicBezTo>
                <a:lnTo>
                  <a:pt x="198784" y="81085"/>
                </a:lnTo>
                <a:cubicBezTo>
                  <a:pt x="190044" y="77951"/>
                  <a:pt x="180324" y="79705"/>
                  <a:pt x="173557" y="85636"/>
                </a:cubicBezTo>
                <a:cubicBezTo>
                  <a:pt x="166357" y="91948"/>
                  <a:pt x="163808" y="101834"/>
                  <a:pt x="167057" y="110845"/>
                </a:cubicBezTo>
                <a:lnTo>
                  <a:pt x="163976" y="111813"/>
                </a:lnTo>
                <a:cubicBezTo>
                  <a:pt x="161264" y="104174"/>
                  <a:pt x="162206" y="95982"/>
                  <a:pt x="166259" y="89343"/>
                </a:cubicBezTo>
                <a:lnTo>
                  <a:pt x="171329" y="83298"/>
                </a:lnTo>
                <a:cubicBezTo>
                  <a:pt x="175158" y="79908"/>
                  <a:pt x="179826" y="77708"/>
                  <a:pt x="184774" y="76800"/>
                </a:cubicBezTo>
                <a:close/>
                <a:moveTo>
                  <a:pt x="179076" y="24908"/>
                </a:moveTo>
                <a:cubicBezTo>
                  <a:pt x="173882" y="25821"/>
                  <a:pt x="169065" y="28595"/>
                  <a:pt x="165693" y="33023"/>
                </a:cubicBezTo>
                <a:lnTo>
                  <a:pt x="165081" y="32645"/>
                </a:lnTo>
                <a:lnTo>
                  <a:pt x="164343" y="33841"/>
                </a:lnTo>
                <a:lnTo>
                  <a:pt x="159156" y="28989"/>
                </a:lnTo>
                <a:cubicBezTo>
                  <a:pt x="147650" y="21890"/>
                  <a:pt x="132568" y="25462"/>
                  <a:pt x="125468" y="36968"/>
                </a:cubicBezTo>
                <a:cubicBezTo>
                  <a:pt x="125028" y="37682"/>
                  <a:pt x="124628" y="38410"/>
                  <a:pt x="124607" y="39302"/>
                </a:cubicBezTo>
                <a:cubicBezTo>
                  <a:pt x="121192" y="53871"/>
                  <a:pt x="126621" y="67918"/>
                  <a:pt x="137512" y="72288"/>
                </a:cubicBezTo>
                <a:lnTo>
                  <a:pt x="136408" y="75373"/>
                </a:lnTo>
                <a:cubicBezTo>
                  <a:pt x="125065" y="70889"/>
                  <a:pt x="118824" y="57470"/>
                  <a:pt x="120792" y="42874"/>
                </a:cubicBezTo>
                <a:cubicBezTo>
                  <a:pt x="110219" y="38045"/>
                  <a:pt x="97555" y="41998"/>
                  <a:pt x="91229" y="52250"/>
                </a:cubicBezTo>
                <a:cubicBezTo>
                  <a:pt x="86215" y="60377"/>
                  <a:pt x="87164" y="68019"/>
                  <a:pt x="90995" y="75559"/>
                </a:cubicBezTo>
                <a:cubicBezTo>
                  <a:pt x="88405" y="77546"/>
                  <a:pt x="86197" y="80074"/>
                  <a:pt x="84391" y="83001"/>
                </a:cubicBezTo>
                <a:cubicBezTo>
                  <a:pt x="75261" y="97799"/>
                  <a:pt x="79855" y="117197"/>
                  <a:pt x="94653" y="126328"/>
                </a:cubicBezTo>
                <a:cubicBezTo>
                  <a:pt x="99603" y="129383"/>
                  <a:pt x="105068" y="130901"/>
                  <a:pt x="110449" y="130283"/>
                </a:cubicBezTo>
                <a:cubicBezTo>
                  <a:pt x="111461" y="121556"/>
                  <a:pt x="114239" y="112980"/>
                  <a:pt x="118788" y="105103"/>
                </a:cubicBezTo>
                <a:lnTo>
                  <a:pt x="122060" y="106993"/>
                </a:lnTo>
                <a:cubicBezTo>
                  <a:pt x="117549" y="114804"/>
                  <a:pt x="114885" y="123345"/>
                  <a:pt x="114602" y="132066"/>
                </a:cubicBezTo>
                <a:cubicBezTo>
                  <a:pt x="118189" y="142541"/>
                  <a:pt x="127538" y="149533"/>
                  <a:pt x="138054" y="150704"/>
                </a:cubicBezTo>
                <a:lnTo>
                  <a:pt x="138622" y="157584"/>
                </a:lnTo>
                <a:cubicBezTo>
                  <a:pt x="141809" y="168599"/>
                  <a:pt x="152592" y="175355"/>
                  <a:pt x="163536" y="173320"/>
                </a:cubicBezTo>
                <a:lnTo>
                  <a:pt x="163736" y="174011"/>
                </a:lnTo>
                <a:lnTo>
                  <a:pt x="165086" y="173621"/>
                </a:lnTo>
                <a:lnTo>
                  <a:pt x="165671" y="180699"/>
                </a:lnTo>
                <a:cubicBezTo>
                  <a:pt x="169429" y="193686"/>
                  <a:pt x="183003" y="201168"/>
                  <a:pt x="195990" y="197411"/>
                </a:cubicBezTo>
                <a:cubicBezTo>
                  <a:pt x="196796" y="197178"/>
                  <a:pt x="197581" y="196907"/>
                  <a:pt x="198196" y="196260"/>
                </a:cubicBezTo>
                <a:cubicBezTo>
                  <a:pt x="209934" y="188156"/>
                  <a:pt x="215400" y="175007"/>
                  <a:pt x="211155" y="164763"/>
                </a:cubicBezTo>
                <a:cubicBezTo>
                  <a:pt x="205121" y="170199"/>
                  <a:pt x="196738" y="172687"/>
                  <a:pt x="188343" y="171472"/>
                </a:cubicBezTo>
                <a:lnTo>
                  <a:pt x="188829" y="168281"/>
                </a:lnTo>
                <a:cubicBezTo>
                  <a:pt x="198020" y="169602"/>
                  <a:pt x="207192" y="165939"/>
                  <a:pt x="212635" y="158774"/>
                </a:cubicBezTo>
                <a:cubicBezTo>
                  <a:pt x="218427" y="151149"/>
                  <a:pt x="218946" y="140953"/>
                  <a:pt x="213960" y="132774"/>
                </a:cubicBezTo>
                <a:lnTo>
                  <a:pt x="216785" y="131210"/>
                </a:lnTo>
                <a:cubicBezTo>
                  <a:pt x="222366" y="140465"/>
                  <a:pt x="221779" y="151983"/>
                  <a:pt x="215286" y="160619"/>
                </a:cubicBezTo>
                <a:lnTo>
                  <a:pt x="213805" y="162105"/>
                </a:lnTo>
                <a:cubicBezTo>
                  <a:pt x="218946" y="172938"/>
                  <a:pt x="214526" y="186813"/>
                  <a:pt x="203421" y="196175"/>
                </a:cubicBezTo>
                <a:cubicBezTo>
                  <a:pt x="208012" y="206854"/>
                  <a:pt x="220050" y="212429"/>
                  <a:pt x="231622" y="209082"/>
                </a:cubicBezTo>
                <a:cubicBezTo>
                  <a:pt x="239377" y="206838"/>
                  <a:pt x="243741" y="201989"/>
                  <a:pt x="246092" y="195539"/>
                </a:cubicBezTo>
                <a:cubicBezTo>
                  <a:pt x="255042" y="199507"/>
                  <a:pt x="265290" y="198199"/>
                  <a:pt x="272958" y="192601"/>
                </a:cubicBezTo>
                <a:lnTo>
                  <a:pt x="276795" y="193971"/>
                </a:lnTo>
                <a:cubicBezTo>
                  <a:pt x="289009" y="194016"/>
                  <a:pt x="298363" y="193248"/>
                  <a:pt x="304258" y="183694"/>
                </a:cubicBezTo>
                <a:cubicBezTo>
                  <a:pt x="309343" y="175453"/>
                  <a:pt x="308953" y="165378"/>
                  <a:pt x="303795" y="157923"/>
                </a:cubicBezTo>
                <a:cubicBezTo>
                  <a:pt x="298315" y="164420"/>
                  <a:pt x="291041" y="168177"/>
                  <a:pt x="283702" y="168174"/>
                </a:cubicBezTo>
                <a:lnTo>
                  <a:pt x="283555" y="164527"/>
                </a:lnTo>
                <a:cubicBezTo>
                  <a:pt x="293404" y="164978"/>
                  <a:pt x="303289" y="157339"/>
                  <a:pt x="308110" y="145450"/>
                </a:cubicBezTo>
                <a:cubicBezTo>
                  <a:pt x="311022" y="136198"/>
                  <a:pt x="308752" y="126109"/>
                  <a:pt x="302169" y="119023"/>
                </a:cubicBezTo>
                <a:cubicBezTo>
                  <a:pt x="296249" y="127191"/>
                  <a:pt x="286098" y="131525"/>
                  <a:pt x="275782" y="130309"/>
                </a:cubicBezTo>
                <a:lnTo>
                  <a:pt x="276183" y="127106"/>
                </a:lnTo>
                <a:cubicBezTo>
                  <a:pt x="285405" y="128184"/>
                  <a:pt x="294478" y="124281"/>
                  <a:pt x="299730" y="116974"/>
                </a:cubicBezTo>
                <a:lnTo>
                  <a:pt x="300207" y="116045"/>
                </a:lnTo>
                <a:cubicBezTo>
                  <a:pt x="300079" y="107222"/>
                  <a:pt x="295342" y="98867"/>
                  <a:pt x="287259" y="93880"/>
                </a:cubicBezTo>
                <a:cubicBezTo>
                  <a:pt x="284295" y="92051"/>
                  <a:pt x="281129" y="90828"/>
                  <a:pt x="277855" y="90561"/>
                </a:cubicBezTo>
                <a:cubicBezTo>
                  <a:pt x="271916" y="104194"/>
                  <a:pt x="259881" y="112708"/>
                  <a:pt x="248172" y="111695"/>
                </a:cubicBezTo>
                <a:cubicBezTo>
                  <a:pt x="248002" y="114741"/>
                  <a:pt x="246936" y="117719"/>
                  <a:pt x="245089" y="120348"/>
                </a:cubicBezTo>
                <a:cubicBezTo>
                  <a:pt x="241307" y="125729"/>
                  <a:pt x="234825" y="128827"/>
                  <a:pt x="228007" y="128511"/>
                </a:cubicBezTo>
                <a:lnTo>
                  <a:pt x="228158" y="125380"/>
                </a:lnTo>
                <a:cubicBezTo>
                  <a:pt x="233848" y="125642"/>
                  <a:pt x="239262" y="123097"/>
                  <a:pt x="242439" y="118667"/>
                </a:cubicBezTo>
                <a:cubicBezTo>
                  <a:pt x="244071" y="116391"/>
                  <a:pt x="244987" y="113796"/>
                  <a:pt x="245116" y="111152"/>
                </a:cubicBezTo>
                <a:lnTo>
                  <a:pt x="243716" y="110904"/>
                </a:lnTo>
                <a:lnTo>
                  <a:pt x="244539" y="108155"/>
                </a:lnTo>
                <a:cubicBezTo>
                  <a:pt x="244792" y="106166"/>
                  <a:pt x="244131" y="104285"/>
                  <a:pt x="243078" y="102544"/>
                </a:cubicBezTo>
                <a:cubicBezTo>
                  <a:pt x="240257" y="97875"/>
                  <a:pt x="235048" y="94922"/>
                  <a:pt x="229344" y="94755"/>
                </a:cubicBezTo>
                <a:lnTo>
                  <a:pt x="229436" y="91621"/>
                </a:lnTo>
                <a:cubicBezTo>
                  <a:pt x="236268" y="91821"/>
                  <a:pt x="242499" y="95409"/>
                  <a:pt x="245850" y="101072"/>
                </a:cubicBezTo>
                <a:cubicBezTo>
                  <a:pt x="247129" y="103235"/>
                  <a:pt x="247915" y="105575"/>
                  <a:pt x="248037" y="107973"/>
                </a:cubicBezTo>
                <a:cubicBezTo>
                  <a:pt x="258268" y="109553"/>
                  <a:pt x="268981" y="102051"/>
                  <a:pt x="274232" y="89778"/>
                </a:cubicBezTo>
                <a:cubicBezTo>
                  <a:pt x="278708" y="77339"/>
                  <a:pt x="274020" y="63056"/>
                  <a:pt x="262316" y="55834"/>
                </a:cubicBezTo>
                <a:cubicBezTo>
                  <a:pt x="257734" y="53007"/>
                  <a:pt x="252666" y="51626"/>
                  <a:pt x="247691" y="52231"/>
                </a:cubicBezTo>
                <a:cubicBezTo>
                  <a:pt x="248705" y="60913"/>
                  <a:pt x="245967" y="69020"/>
                  <a:pt x="239739" y="74185"/>
                </a:cubicBezTo>
                <a:lnTo>
                  <a:pt x="237649" y="71664"/>
                </a:lnTo>
                <a:cubicBezTo>
                  <a:pt x="244579" y="65918"/>
                  <a:pt x="246481" y="55888"/>
                  <a:pt x="243151" y="45920"/>
                </a:cubicBezTo>
                <a:cubicBezTo>
                  <a:pt x="241194" y="40124"/>
                  <a:pt x="237183" y="35004"/>
                  <a:pt x="231542" y="31523"/>
                </a:cubicBezTo>
                <a:cubicBezTo>
                  <a:pt x="221392" y="25261"/>
                  <a:pt x="208864" y="26095"/>
                  <a:pt x="199763" y="32668"/>
                </a:cubicBezTo>
                <a:lnTo>
                  <a:pt x="194721" y="27952"/>
                </a:lnTo>
                <a:cubicBezTo>
                  <a:pt x="189842" y="24941"/>
                  <a:pt x="184271" y="23995"/>
                  <a:pt x="179076" y="24908"/>
                </a:cubicBezTo>
                <a:close/>
                <a:moveTo>
                  <a:pt x="190632" y="62"/>
                </a:moveTo>
                <a:cubicBezTo>
                  <a:pt x="300121" y="2329"/>
                  <a:pt x="391248" y="125645"/>
                  <a:pt x="309641" y="225160"/>
                </a:cubicBezTo>
                <a:cubicBezTo>
                  <a:pt x="282892" y="251229"/>
                  <a:pt x="279266" y="288859"/>
                  <a:pt x="302841" y="374772"/>
                </a:cubicBezTo>
                <a:lnTo>
                  <a:pt x="121266" y="376812"/>
                </a:lnTo>
                <a:lnTo>
                  <a:pt x="109025" y="322355"/>
                </a:lnTo>
                <a:cubicBezTo>
                  <a:pt x="76580" y="333165"/>
                  <a:pt x="40716" y="329924"/>
                  <a:pt x="28778" y="318327"/>
                </a:cubicBezTo>
                <a:cubicBezTo>
                  <a:pt x="22923" y="311868"/>
                  <a:pt x="25422" y="291738"/>
                  <a:pt x="32859" y="276164"/>
                </a:cubicBezTo>
                <a:cubicBezTo>
                  <a:pt x="35235" y="270344"/>
                  <a:pt x="23179" y="268321"/>
                  <a:pt x="20618" y="259843"/>
                </a:cubicBezTo>
                <a:cubicBezTo>
                  <a:pt x="19440" y="251965"/>
                  <a:pt x="27377" y="251682"/>
                  <a:pt x="30757" y="247602"/>
                </a:cubicBezTo>
                <a:lnTo>
                  <a:pt x="18516" y="238938"/>
                </a:lnTo>
                <a:cubicBezTo>
                  <a:pt x="12669" y="232923"/>
                  <a:pt x="25811" y="221592"/>
                  <a:pt x="29458" y="212919"/>
                </a:cubicBezTo>
                <a:cubicBezTo>
                  <a:pt x="16679" y="208924"/>
                  <a:pt x="7006" y="203466"/>
                  <a:pt x="307" y="196983"/>
                </a:cubicBezTo>
                <a:cubicBezTo>
                  <a:pt x="-2572" y="186228"/>
                  <a:pt x="15339" y="171234"/>
                  <a:pt x="31089" y="151672"/>
                </a:cubicBezTo>
                <a:cubicBezTo>
                  <a:pt x="47602" y="132201"/>
                  <a:pt x="33821" y="117353"/>
                  <a:pt x="46470" y="75544"/>
                </a:cubicBezTo>
                <a:cubicBezTo>
                  <a:pt x="66559" y="23813"/>
                  <a:pt x="114124" y="-1423"/>
                  <a:pt x="190632" y="62"/>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1" name="Oval 8">
            <a:extLst>
              <a:ext uri="{FF2B5EF4-FFF2-40B4-BE49-F238E27FC236}">
                <a16:creationId xmlns:a16="http://schemas.microsoft.com/office/drawing/2014/main" id="{E3D5639C-49CF-43D9-965F-7653D69F451F}"/>
              </a:ext>
            </a:extLst>
          </p:cNvPr>
          <p:cNvSpPr/>
          <p:nvPr/>
        </p:nvSpPr>
        <p:spPr>
          <a:xfrm>
            <a:off x="6967308" y="2429072"/>
            <a:ext cx="527152" cy="529870"/>
          </a:xfrm>
          <a:custGeom>
            <a:avLst/>
            <a:gdLst/>
            <a:ahLst/>
            <a:cxnLst/>
            <a:rect l="l" t="t" r="r" b="b"/>
            <a:pathLst>
              <a:path w="3068057" h="3083879">
                <a:moveTo>
                  <a:pt x="1943022" y="0"/>
                </a:moveTo>
                <a:cubicBezTo>
                  <a:pt x="2091435" y="0"/>
                  <a:pt x="2214809" y="107202"/>
                  <a:pt x="2232575" y="249298"/>
                </a:cubicBezTo>
                <a:cubicBezTo>
                  <a:pt x="2066806" y="323095"/>
                  <a:pt x="1966497" y="475331"/>
                  <a:pt x="1992863" y="623272"/>
                </a:cubicBezTo>
                <a:lnTo>
                  <a:pt x="2032344" y="614884"/>
                </a:lnTo>
                <a:cubicBezTo>
                  <a:pt x="2007703" y="472429"/>
                  <a:pt x="2119863" y="324636"/>
                  <a:pt x="2294697" y="266187"/>
                </a:cubicBezTo>
                <a:cubicBezTo>
                  <a:pt x="2304190" y="260641"/>
                  <a:pt x="2314409" y="260119"/>
                  <a:pt x="2324748" y="260119"/>
                </a:cubicBezTo>
                <a:cubicBezTo>
                  <a:pt x="2491310" y="260119"/>
                  <a:pt x="2626336" y="395145"/>
                  <a:pt x="2626336" y="561708"/>
                </a:cubicBezTo>
                <a:lnTo>
                  <a:pt x="2609021" y="647481"/>
                </a:lnTo>
                <a:lnTo>
                  <a:pt x="2626336" y="647481"/>
                </a:lnTo>
                <a:lnTo>
                  <a:pt x="2626336" y="656343"/>
                </a:lnTo>
                <a:cubicBezTo>
                  <a:pt x="2762823" y="669742"/>
                  <a:pt x="2867295" y="786613"/>
                  <a:pt x="2867295" y="927882"/>
                </a:cubicBezTo>
                <a:lnTo>
                  <a:pt x="2850464" y="1011252"/>
                </a:lnTo>
                <a:cubicBezTo>
                  <a:pt x="2978255" y="1064152"/>
                  <a:pt x="3068057" y="1190111"/>
                  <a:pt x="3068057" y="1337042"/>
                </a:cubicBezTo>
                <a:cubicBezTo>
                  <a:pt x="3068057" y="1418703"/>
                  <a:pt x="3040320" y="1493884"/>
                  <a:pt x="2992210" y="1551889"/>
                </a:cubicBezTo>
                <a:cubicBezTo>
                  <a:pt x="2909241" y="1651289"/>
                  <a:pt x="2791782" y="1696238"/>
                  <a:pt x="2686704" y="1660749"/>
                </a:cubicBezTo>
                <a:lnTo>
                  <a:pt x="2673794" y="1698968"/>
                </a:lnTo>
                <a:cubicBezTo>
                  <a:pt x="2768232" y="1730865"/>
                  <a:pt x="2870956" y="1707121"/>
                  <a:pt x="2955415" y="1640323"/>
                </a:cubicBezTo>
                <a:cubicBezTo>
                  <a:pt x="2993943" y="1688574"/>
                  <a:pt x="3012247" y="1750635"/>
                  <a:pt x="3012247" y="1816968"/>
                </a:cubicBezTo>
                <a:cubicBezTo>
                  <a:pt x="3012247" y="1986406"/>
                  <a:pt x="2892829" y="2127952"/>
                  <a:pt x="2733451" y="2161496"/>
                </a:cubicBezTo>
                <a:cubicBezTo>
                  <a:pt x="2570803" y="2185843"/>
                  <a:pt x="2422847" y="2122052"/>
                  <a:pt x="2373218" y="2004561"/>
                </a:cubicBezTo>
                <a:cubicBezTo>
                  <a:pt x="2397575" y="1987765"/>
                  <a:pt x="2417022" y="1964396"/>
                  <a:pt x="2431421" y="1936987"/>
                </a:cubicBezTo>
                <a:cubicBezTo>
                  <a:pt x="2469123" y="1865220"/>
                  <a:pt x="2466430" y="1776674"/>
                  <a:pt x="2424327" y="1703750"/>
                </a:cubicBezTo>
                <a:lnTo>
                  <a:pt x="2390880" y="1723060"/>
                </a:lnTo>
                <a:cubicBezTo>
                  <a:pt x="2426033" y="1783948"/>
                  <a:pt x="2428758" y="1857660"/>
                  <a:pt x="2398065" y="1917447"/>
                </a:cubicBezTo>
                <a:cubicBezTo>
                  <a:pt x="2386618" y="1939743"/>
                  <a:pt x="2371177" y="1958844"/>
                  <a:pt x="2348681" y="1969064"/>
                </a:cubicBezTo>
                <a:lnTo>
                  <a:pt x="2314536" y="1978212"/>
                </a:lnTo>
                <a:lnTo>
                  <a:pt x="2320989" y="1994504"/>
                </a:lnTo>
                <a:cubicBezTo>
                  <a:pt x="2292439" y="2010252"/>
                  <a:pt x="2259301" y="2017439"/>
                  <a:pt x="2224883" y="2015050"/>
                </a:cubicBezTo>
                <a:cubicBezTo>
                  <a:pt x="2157880" y="2010397"/>
                  <a:pt x="2096183" y="1970105"/>
                  <a:pt x="2062112" y="1908746"/>
                </a:cubicBezTo>
                <a:lnTo>
                  <a:pt x="2028307" y="1927422"/>
                </a:lnTo>
                <a:cubicBezTo>
                  <a:pt x="2069101" y="2000945"/>
                  <a:pt x="2143517" y="2048870"/>
                  <a:pt x="2224395" y="2053708"/>
                </a:cubicBezTo>
                <a:cubicBezTo>
                  <a:pt x="2263912" y="2056070"/>
                  <a:pt x="2302036" y="2047984"/>
                  <a:pt x="2335071" y="2030056"/>
                </a:cubicBezTo>
                <a:cubicBezTo>
                  <a:pt x="2400196" y="2159379"/>
                  <a:pt x="2567325" y="2230480"/>
                  <a:pt x="2748680" y="2204554"/>
                </a:cubicBezTo>
                <a:cubicBezTo>
                  <a:pt x="2767068" y="2240602"/>
                  <a:pt x="2774723" y="2281713"/>
                  <a:pt x="2774723" y="2324613"/>
                </a:cubicBezTo>
                <a:cubicBezTo>
                  <a:pt x="2774723" y="2444667"/>
                  <a:pt x="2714770" y="2550720"/>
                  <a:pt x="2619461" y="2609132"/>
                </a:cubicBezTo>
                <a:cubicBezTo>
                  <a:pt x="2594093" y="2739763"/>
                  <a:pt x="2496512" y="2844553"/>
                  <a:pt x="2368919" y="2876858"/>
                </a:cubicBezTo>
                <a:cubicBezTo>
                  <a:pt x="2184369" y="2908073"/>
                  <a:pt x="2016372" y="2826285"/>
                  <a:pt x="1978290" y="2684161"/>
                </a:cubicBezTo>
                <a:lnTo>
                  <a:pt x="1939323" y="2694602"/>
                </a:lnTo>
                <a:cubicBezTo>
                  <a:pt x="1970494" y="2810931"/>
                  <a:pt x="2075973" y="2892306"/>
                  <a:pt x="2210223" y="2912307"/>
                </a:cubicBezTo>
                <a:cubicBezTo>
                  <a:pt x="2165434" y="3014618"/>
                  <a:pt x="2062317" y="3083879"/>
                  <a:pt x="1943022" y="3083879"/>
                </a:cubicBezTo>
                <a:cubicBezTo>
                  <a:pt x="1804718" y="3083879"/>
                  <a:pt x="1736151" y="2990782"/>
                  <a:pt x="1657612" y="2862428"/>
                </a:cubicBezTo>
                <a:cubicBezTo>
                  <a:pt x="1632100" y="2775963"/>
                  <a:pt x="1598588" y="2449530"/>
                  <a:pt x="1653064" y="2147091"/>
                </a:cubicBezTo>
                <a:cubicBezTo>
                  <a:pt x="1775302" y="2294672"/>
                  <a:pt x="1947360" y="2360889"/>
                  <a:pt x="2101389" y="2319520"/>
                </a:cubicBezTo>
                <a:lnTo>
                  <a:pt x="2085913" y="2268654"/>
                </a:lnTo>
                <a:cubicBezTo>
                  <a:pt x="1935632" y="2308197"/>
                  <a:pt x="1765039" y="2228547"/>
                  <a:pt x="1652548" y="2065927"/>
                </a:cubicBezTo>
                <a:cubicBezTo>
                  <a:pt x="1594744" y="1988631"/>
                  <a:pt x="1552933" y="1543383"/>
                  <a:pt x="1647107" y="1210118"/>
                </a:cubicBezTo>
                <a:cubicBezTo>
                  <a:pt x="1757451" y="1073526"/>
                  <a:pt x="1924310" y="1023711"/>
                  <a:pt x="2044795" y="1095494"/>
                </a:cubicBezTo>
                <a:lnTo>
                  <a:pt x="2046624" y="1092427"/>
                </a:lnTo>
                <a:cubicBezTo>
                  <a:pt x="2044963" y="1115904"/>
                  <a:pt x="2049817" y="1139574"/>
                  <a:pt x="2059741" y="1162003"/>
                </a:cubicBezTo>
                <a:cubicBezTo>
                  <a:pt x="2085174" y="1219476"/>
                  <a:pt x="2140055" y="1259997"/>
                  <a:pt x="2204060" y="1268556"/>
                </a:cubicBezTo>
                <a:lnTo>
                  <a:pt x="2208020" y="1238949"/>
                </a:lnTo>
                <a:cubicBezTo>
                  <a:pt x="2154665" y="1231814"/>
                  <a:pt x="2108853" y="1198319"/>
                  <a:pt x="2087448" y="1150798"/>
                </a:cubicBezTo>
                <a:cubicBezTo>
                  <a:pt x="2064784" y="1100476"/>
                  <a:pt x="2073123" y="1042569"/>
                  <a:pt x="2109077" y="1000639"/>
                </a:cubicBezTo>
                <a:cubicBezTo>
                  <a:pt x="2142987" y="961090"/>
                  <a:pt x="2196315" y="941798"/>
                  <a:pt x="2249471" y="949847"/>
                </a:cubicBezTo>
                <a:lnTo>
                  <a:pt x="2253988" y="920317"/>
                </a:lnTo>
                <a:cubicBezTo>
                  <a:pt x="2190211" y="910645"/>
                  <a:pt x="2126205" y="934132"/>
                  <a:pt x="2085632" y="982099"/>
                </a:cubicBezTo>
                <a:lnTo>
                  <a:pt x="2052614" y="1055246"/>
                </a:lnTo>
                <a:cubicBezTo>
                  <a:pt x="1928226" y="988072"/>
                  <a:pt x="1765306" y="1028878"/>
                  <a:pt x="1646726" y="1149851"/>
                </a:cubicBezTo>
                <a:cubicBezTo>
                  <a:pt x="1576863" y="1018908"/>
                  <a:pt x="1584053" y="461235"/>
                  <a:pt x="1633436" y="269593"/>
                </a:cubicBezTo>
                <a:cubicBezTo>
                  <a:pt x="1697428" y="119029"/>
                  <a:pt x="1776459" y="0"/>
                  <a:pt x="1943022" y="0"/>
                </a:cubicBezTo>
                <a:close/>
                <a:moveTo>
                  <a:pt x="1125035" y="0"/>
                </a:moveTo>
                <a:cubicBezTo>
                  <a:pt x="1263339" y="0"/>
                  <a:pt x="1331906" y="93097"/>
                  <a:pt x="1410445" y="221451"/>
                </a:cubicBezTo>
                <a:cubicBezTo>
                  <a:pt x="1435957" y="307916"/>
                  <a:pt x="1469469" y="634350"/>
                  <a:pt x="1414993" y="936788"/>
                </a:cubicBezTo>
                <a:cubicBezTo>
                  <a:pt x="1292755" y="789207"/>
                  <a:pt x="1120697" y="722990"/>
                  <a:pt x="966668" y="764359"/>
                </a:cubicBezTo>
                <a:lnTo>
                  <a:pt x="982144" y="815225"/>
                </a:lnTo>
                <a:cubicBezTo>
                  <a:pt x="1132425" y="775682"/>
                  <a:pt x="1303018" y="855332"/>
                  <a:pt x="1415509" y="1017952"/>
                </a:cubicBezTo>
                <a:cubicBezTo>
                  <a:pt x="1473313" y="1095249"/>
                  <a:pt x="1515123" y="1540497"/>
                  <a:pt x="1420950" y="1873762"/>
                </a:cubicBezTo>
                <a:cubicBezTo>
                  <a:pt x="1310606" y="2010353"/>
                  <a:pt x="1143747" y="2060168"/>
                  <a:pt x="1023262" y="1988385"/>
                </a:cubicBezTo>
                <a:lnTo>
                  <a:pt x="1021433" y="1991453"/>
                </a:lnTo>
                <a:cubicBezTo>
                  <a:pt x="1023094" y="1967976"/>
                  <a:pt x="1018240" y="1944306"/>
                  <a:pt x="1008316" y="1921877"/>
                </a:cubicBezTo>
                <a:cubicBezTo>
                  <a:pt x="982883" y="1864403"/>
                  <a:pt x="928002" y="1823883"/>
                  <a:pt x="863997" y="1815323"/>
                </a:cubicBezTo>
                <a:lnTo>
                  <a:pt x="860037" y="1844930"/>
                </a:lnTo>
                <a:cubicBezTo>
                  <a:pt x="913392" y="1852066"/>
                  <a:pt x="959204" y="1885560"/>
                  <a:pt x="980609" y="1933082"/>
                </a:cubicBezTo>
                <a:cubicBezTo>
                  <a:pt x="1003273" y="1983404"/>
                  <a:pt x="994934" y="2041310"/>
                  <a:pt x="958980" y="2083241"/>
                </a:cubicBezTo>
                <a:cubicBezTo>
                  <a:pt x="925070" y="2122789"/>
                  <a:pt x="871742" y="2142082"/>
                  <a:pt x="818586" y="2134033"/>
                </a:cubicBezTo>
                <a:lnTo>
                  <a:pt x="814069" y="2163562"/>
                </a:lnTo>
                <a:cubicBezTo>
                  <a:pt x="877846" y="2173235"/>
                  <a:pt x="941852" y="2149747"/>
                  <a:pt x="982425" y="2101780"/>
                </a:cubicBezTo>
                <a:lnTo>
                  <a:pt x="1015443" y="2028633"/>
                </a:lnTo>
                <a:cubicBezTo>
                  <a:pt x="1139831" y="2095808"/>
                  <a:pt x="1302751" y="2055001"/>
                  <a:pt x="1421331" y="1934029"/>
                </a:cubicBezTo>
                <a:cubicBezTo>
                  <a:pt x="1491194" y="2064971"/>
                  <a:pt x="1484003" y="2622644"/>
                  <a:pt x="1434621" y="2814287"/>
                </a:cubicBezTo>
                <a:cubicBezTo>
                  <a:pt x="1370629" y="2964850"/>
                  <a:pt x="1291598" y="3083879"/>
                  <a:pt x="1125035" y="3083879"/>
                </a:cubicBezTo>
                <a:cubicBezTo>
                  <a:pt x="976622" y="3083879"/>
                  <a:pt x="853248" y="2976677"/>
                  <a:pt x="835482" y="2834581"/>
                </a:cubicBezTo>
                <a:cubicBezTo>
                  <a:pt x="1001251" y="2760784"/>
                  <a:pt x="1101560" y="2608549"/>
                  <a:pt x="1075194" y="2460607"/>
                </a:cubicBezTo>
                <a:lnTo>
                  <a:pt x="1035713" y="2468996"/>
                </a:lnTo>
                <a:cubicBezTo>
                  <a:pt x="1060354" y="2611450"/>
                  <a:pt x="948194" y="2759243"/>
                  <a:pt x="773360" y="2817692"/>
                </a:cubicBezTo>
                <a:cubicBezTo>
                  <a:pt x="763867" y="2823239"/>
                  <a:pt x="753648" y="2823760"/>
                  <a:pt x="743309" y="2823760"/>
                </a:cubicBezTo>
                <a:cubicBezTo>
                  <a:pt x="576747" y="2823760"/>
                  <a:pt x="441721" y="2688734"/>
                  <a:pt x="441721" y="2522172"/>
                </a:cubicBezTo>
                <a:lnTo>
                  <a:pt x="459036" y="2436399"/>
                </a:lnTo>
                <a:lnTo>
                  <a:pt x="441721" y="2436399"/>
                </a:lnTo>
                <a:lnTo>
                  <a:pt x="441721" y="2427537"/>
                </a:lnTo>
                <a:cubicBezTo>
                  <a:pt x="305234" y="2414137"/>
                  <a:pt x="200762" y="2297266"/>
                  <a:pt x="200762" y="2155997"/>
                </a:cubicBezTo>
                <a:lnTo>
                  <a:pt x="217593" y="2072628"/>
                </a:lnTo>
                <a:cubicBezTo>
                  <a:pt x="89802" y="2019727"/>
                  <a:pt x="0" y="1893768"/>
                  <a:pt x="0" y="1746838"/>
                </a:cubicBezTo>
                <a:cubicBezTo>
                  <a:pt x="0" y="1665177"/>
                  <a:pt x="27737" y="1589996"/>
                  <a:pt x="75847" y="1531990"/>
                </a:cubicBezTo>
                <a:cubicBezTo>
                  <a:pt x="158816" y="1432590"/>
                  <a:pt x="276275" y="1387641"/>
                  <a:pt x="381353" y="1423131"/>
                </a:cubicBezTo>
                <a:lnTo>
                  <a:pt x="394263" y="1384911"/>
                </a:lnTo>
                <a:cubicBezTo>
                  <a:pt x="299825" y="1353014"/>
                  <a:pt x="197101" y="1376758"/>
                  <a:pt x="112642" y="1443556"/>
                </a:cubicBezTo>
                <a:cubicBezTo>
                  <a:pt x="74114" y="1395305"/>
                  <a:pt x="55810" y="1333244"/>
                  <a:pt x="55810" y="1266911"/>
                </a:cubicBezTo>
                <a:cubicBezTo>
                  <a:pt x="55810" y="1097473"/>
                  <a:pt x="175228" y="955927"/>
                  <a:pt x="334606" y="922383"/>
                </a:cubicBezTo>
                <a:cubicBezTo>
                  <a:pt x="497254" y="898036"/>
                  <a:pt x="645210" y="961827"/>
                  <a:pt x="694839" y="1079319"/>
                </a:cubicBezTo>
                <a:cubicBezTo>
                  <a:pt x="670482" y="1096114"/>
                  <a:pt x="651035" y="1119484"/>
                  <a:pt x="636636" y="1146893"/>
                </a:cubicBezTo>
                <a:cubicBezTo>
                  <a:pt x="598934" y="1218660"/>
                  <a:pt x="601627" y="1307205"/>
                  <a:pt x="643730" y="1380130"/>
                </a:cubicBezTo>
                <a:lnTo>
                  <a:pt x="677177" y="1360819"/>
                </a:lnTo>
                <a:cubicBezTo>
                  <a:pt x="642024" y="1299932"/>
                  <a:pt x="639299" y="1226219"/>
                  <a:pt x="669992" y="1166433"/>
                </a:cubicBezTo>
                <a:cubicBezTo>
                  <a:pt x="681439" y="1144136"/>
                  <a:pt x="696880" y="1125036"/>
                  <a:pt x="719376" y="1114815"/>
                </a:cubicBezTo>
                <a:lnTo>
                  <a:pt x="753521" y="1105667"/>
                </a:lnTo>
                <a:lnTo>
                  <a:pt x="747068" y="1089375"/>
                </a:lnTo>
                <a:cubicBezTo>
                  <a:pt x="775618" y="1073627"/>
                  <a:pt x="808756" y="1066440"/>
                  <a:pt x="843174" y="1068829"/>
                </a:cubicBezTo>
                <a:cubicBezTo>
                  <a:pt x="910177" y="1073482"/>
                  <a:pt x="971874" y="1113774"/>
                  <a:pt x="1005945" y="1175134"/>
                </a:cubicBezTo>
                <a:lnTo>
                  <a:pt x="1039750" y="1156458"/>
                </a:lnTo>
                <a:cubicBezTo>
                  <a:pt x="998956" y="1082934"/>
                  <a:pt x="924540" y="1035010"/>
                  <a:pt x="843662" y="1030172"/>
                </a:cubicBezTo>
                <a:cubicBezTo>
                  <a:pt x="804145" y="1027809"/>
                  <a:pt x="766021" y="1035895"/>
                  <a:pt x="732986" y="1053824"/>
                </a:cubicBezTo>
                <a:cubicBezTo>
                  <a:pt x="667861" y="924500"/>
                  <a:pt x="500732" y="853399"/>
                  <a:pt x="319377" y="879325"/>
                </a:cubicBezTo>
                <a:cubicBezTo>
                  <a:pt x="300989" y="843277"/>
                  <a:pt x="293334" y="802167"/>
                  <a:pt x="293334" y="759266"/>
                </a:cubicBezTo>
                <a:cubicBezTo>
                  <a:pt x="293334" y="639212"/>
                  <a:pt x="353287" y="533159"/>
                  <a:pt x="448596" y="474747"/>
                </a:cubicBezTo>
                <a:cubicBezTo>
                  <a:pt x="473964" y="344116"/>
                  <a:pt x="571545" y="239326"/>
                  <a:pt x="699138" y="207021"/>
                </a:cubicBezTo>
                <a:cubicBezTo>
                  <a:pt x="883688" y="175806"/>
                  <a:pt x="1051685" y="257594"/>
                  <a:pt x="1089767" y="399718"/>
                </a:cubicBezTo>
                <a:lnTo>
                  <a:pt x="1128734" y="389277"/>
                </a:lnTo>
                <a:cubicBezTo>
                  <a:pt x="1097563" y="272948"/>
                  <a:pt x="992084" y="191573"/>
                  <a:pt x="857834" y="171572"/>
                </a:cubicBezTo>
                <a:cubicBezTo>
                  <a:pt x="902623" y="69261"/>
                  <a:pt x="1005740" y="0"/>
                  <a:pt x="112503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72" name="Group 110">
            <a:extLst>
              <a:ext uri="{FF2B5EF4-FFF2-40B4-BE49-F238E27FC236}">
                <a16:creationId xmlns:a16="http://schemas.microsoft.com/office/drawing/2014/main" id="{D519BD50-C580-4623-8810-E04695FA5F45}"/>
              </a:ext>
            </a:extLst>
          </p:cNvPr>
          <p:cNvGrpSpPr/>
          <p:nvPr/>
        </p:nvGrpSpPr>
        <p:grpSpPr>
          <a:xfrm>
            <a:off x="5291981" y="2416730"/>
            <a:ext cx="501857" cy="554554"/>
            <a:chOff x="4835382" y="73243"/>
            <a:chExt cx="2920830" cy="3227535"/>
          </a:xfrm>
          <a:solidFill>
            <a:schemeClr val="accent4"/>
          </a:solidFill>
        </p:grpSpPr>
        <p:sp>
          <p:nvSpPr>
            <p:cNvPr id="73" name="Freeform 111">
              <a:extLst>
                <a:ext uri="{FF2B5EF4-FFF2-40B4-BE49-F238E27FC236}">
                  <a16:creationId xmlns:a16="http://schemas.microsoft.com/office/drawing/2014/main" id="{BBCCCC44-B257-423A-BB40-01303C1A40E8}"/>
                </a:ext>
              </a:extLst>
            </p:cNvPr>
            <p:cNvSpPr/>
            <p:nvPr/>
          </p:nvSpPr>
          <p:spPr>
            <a:xfrm>
              <a:off x="4835382" y="73243"/>
              <a:ext cx="2920830" cy="3227535"/>
            </a:xfrm>
            <a:custGeom>
              <a:avLst/>
              <a:gdLst>
                <a:gd name="connsiteX0" fmla="*/ 3030279 w 4784651"/>
                <a:gd name="connsiteY0" fmla="*/ 0 h 5890437"/>
                <a:gd name="connsiteX1" fmla="*/ 765544 w 4784651"/>
                <a:gd name="connsiteY1" fmla="*/ 1935126 h 5890437"/>
                <a:gd name="connsiteX2" fmla="*/ 0 w 4784651"/>
                <a:gd name="connsiteY2" fmla="*/ 3051544 h 5890437"/>
                <a:gd name="connsiteX3" fmla="*/ 510363 w 4784651"/>
                <a:gd name="connsiteY3" fmla="*/ 3327991 h 5890437"/>
                <a:gd name="connsiteX4" fmla="*/ 297711 w 4784651"/>
                <a:gd name="connsiteY4" fmla="*/ 3657600 h 5890437"/>
                <a:gd name="connsiteX5" fmla="*/ 489097 w 4784651"/>
                <a:gd name="connsiteY5" fmla="*/ 3870251 h 5890437"/>
                <a:gd name="connsiteX6" fmla="*/ 372139 w 4784651"/>
                <a:gd name="connsiteY6" fmla="*/ 4061637 h 5890437"/>
                <a:gd name="connsiteX7" fmla="*/ 563525 w 4784651"/>
                <a:gd name="connsiteY7" fmla="*/ 4316819 h 5890437"/>
                <a:gd name="connsiteX8" fmla="*/ 499730 w 4784651"/>
                <a:gd name="connsiteY8" fmla="*/ 4976037 h 5890437"/>
                <a:gd name="connsiteX9" fmla="*/ 1754372 w 4784651"/>
                <a:gd name="connsiteY9" fmla="*/ 5199321 h 5890437"/>
                <a:gd name="connsiteX10" fmla="*/ 1945758 w 4784651"/>
                <a:gd name="connsiteY10" fmla="*/ 5890437 h 5890437"/>
                <a:gd name="connsiteX11" fmla="*/ 4784651 w 4784651"/>
                <a:gd name="connsiteY11" fmla="*/ 5858540 h 5890437"/>
                <a:gd name="connsiteX12" fmla="*/ 4561367 w 4784651"/>
                <a:gd name="connsiteY12" fmla="*/ 4189228 h 5890437"/>
                <a:gd name="connsiteX13" fmla="*/ 3030279 w 4784651"/>
                <a:gd name="connsiteY13" fmla="*/ 0 h 5890437"/>
                <a:gd name="connsiteX0" fmla="*/ 3030279 w 4784651"/>
                <a:gd name="connsiteY0" fmla="*/ 114 h 5890551"/>
                <a:gd name="connsiteX1" fmla="*/ 765544 w 4784651"/>
                <a:gd name="connsiteY1" fmla="*/ 1935240 h 5890551"/>
                <a:gd name="connsiteX2" fmla="*/ 0 w 4784651"/>
                <a:gd name="connsiteY2" fmla="*/ 3051658 h 5890551"/>
                <a:gd name="connsiteX3" fmla="*/ 510363 w 4784651"/>
                <a:gd name="connsiteY3" fmla="*/ 3328105 h 5890551"/>
                <a:gd name="connsiteX4" fmla="*/ 297711 w 4784651"/>
                <a:gd name="connsiteY4" fmla="*/ 3657714 h 5890551"/>
                <a:gd name="connsiteX5" fmla="*/ 489097 w 4784651"/>
                <a:gd name="connsiteY5" fmla="*/ 3870365 h 5890551"/>
                <a:gd name="connsiteX6" fmla="*/ 372139 w 4784651"/>
                <a:gd name="connsiteY6" fmla="*/ 4061751 h 5890551"/>
                <a:gd name="connsiteX7" fmla="*/ 563525 w 4784651"/>
                <a:gd name="connsiteY7" fmla="*/ 4316933 h 5890551"/>
                <a:gd name="connsiteX8" fmla="*/ 499730 w 4784651"/>
                <a:gd name="connsiteY8" fmla="*/ 4976151 h 5890551"/>
                <a:gd name="connsiteX9" fmla="*/ 1754372 w 4784651"/>
                <a:gd name="connsiteY9" fmla="*/ 5199435 h 5890551"/>
                <a:gd name="connsiteX10" fmla="*/ 1945758 w 4784651"/>
                <a:gd name="connsiteY10" fmla="*/ 5890551 h 5890551"/>
                <a:gd name="connsiteX11" fmla="*/ 4784651 w 4784651"/>
                <a:gd name="connsiteY11" fmla="*/ 5858654 h 5890551"/>
                <a:gd name="connsiteX12" fmla="*/ 4561367 w 4784651"/>
                <a:gd name="connsiteY12" fmla="*/ 4189342 h 5890551"/>
                <a:gd name="connsiteX13" fmla="*/ 3030279 w 4784651"/>
                <a:gd name="connsiteY13" fmla="*/ 114 h 5890551"/>
                <a:gd name="connsiteX0" fmla="*/ 3030279 w 4784651"/>
                <a:gd name="connsiteY0" fmla="*/ 398 h 5890835"/>
                <a:gd name="connsiteX1" fmla="*/ 765544 w 4784651"/>
                <a:gd name="connsiteY1" fmla="*/ 1935524 h 5890835"/>
                <a:gd name="connsiteX2" fmla="*/ 0 w 4784651"/>
                <a:gd name="connsiteY2" fmla="*/ 3051942 h 5890835"/>
                <a:gd name="connsiteX3" fmla="*/ 510363 w 4784651"/>
                <a:gd name="connsiteY3" fmla="*/ 3328389 h 5890835"/>
                <a:gd name="connsiteX4" fmla="*/ 297711 w 4784651"/>
                <a:gd name="connsiteY4" fmla="*/ 3657998 h 5890835"/>
                <a:gd name="connsiteX5" fmla="*/ 489097 w 4784651"/>
                <a:gd name="connsiteY5" fmla="*/ 3870649 h 5890835"/>
                <a:gd name="connsiteX6" fmla="*/ 372139 w 4784651"/>
                <a:gd name="connsiteY6" fmla="*/ 4062035 h 5890835"/>
                <a:gd name="connsiteX7" fmla="*/ 563525 w 4784651"/>
                <a:gd name="connsiteY7" fmla="*/ 4317217 h 5890835"/>
                <a:gd name="connsiteX8" fmla="*/ 499730 w 4784651"/>
                <a:gd name="connsiteY8" fmla="*/ 4976435 h 5890835"/>
                <a:gd name="connsiteX9" fmla="*/ 1754372 w 4784651"/>
                <a:gd name="connsiteY9" fmla="*/ 5199719 h 5890835"/>
                <a:gd name="connsiteX10" fmla="*/ 1945758 w 4784651"/>
                <a:gd name="connsiteY10" fmla="*/ 5890835 h 5890835"/>
                <a:gd name="connsiteX11" fmla="*/ 4784651 w 4784651"/>
                <a:gd name="connsiteY11" fmla="*/ 5858938 h 5890835"/>
                <a:gd name="connsiteX12" fmla="*/ 4561367 w 4784651"/>
                <a:gd name="connsiteY12" fmla="*/ 4189626 h 5890835"/>
                <a:gd name="connsiteX13" fmla="*/ 3030279 w 4784651"/>
                <a:gd name="connsiteY13" fmla="*/ 398 h 5890835"/>
                <a:gd name="connsiteX0" fmla="*/ 3030279 w 5042277"/>
                <a:gd name="connsiteY0" fmla="*/ 663 h 5891100"/>
                <a:gd name="connsiteX1" fmla="*/ 765544 w 5042277"/>
                <a:gd name="connsiteY1" fmla="*/ 1935789 h 5891100"/>
                <a:gd name="connsiteX2" fmla="*/ 0 w 5042277"/>
                <a:gd name="connsiteY2" fmla="*/ 3052207 h 5891100"/>
                <a:gd name="connsiteX3" fmla="*/ 510363 w 5042277"/>
                <a:gd name="connsiteY3" fmla="*/ 3328654 h 5891100"/>
                <a:gd name="connsiteX4" fmla="*/ 297711 w 5042277"/>
                <a:gd name="connsiteY4" fmla="*/ 3658263 h 5891100"/>
                <a:gd name="connsiteX5" fmla="*/ 489097 w 5042277"/>
                <a:gd name="connsiteY5" fmla="*/ 3870914 h 5891100"/>
                <a:gd name="connsiteX6" fmla="*/ 372139 w 5042277"/>
                <a:gd name="connsiteY6" fmla="*/ 4062300 h 5891100"/>
                <a:gd name="connsiteX7" fmla="*/ 563525 w 5042277"/>
                <a:gd name="connsiteY7" fmla="*/ 4317482 h 5891100"/>
                <a:gd name="connsiteX8" fmla="*/ 499730 w 5042277"/>
                <a:gd name="connsiteY8" fmla="*/ 4976700 h 5891100"/>
                <a:gd name="connsiteX9" fmla="*/ 1754372 w 5042277"/>
                <a:gd name="connsiteY9" fmla="*/ 5199984 h 5891100"/>
                <a:gd name="connsiteX10" fmla="*/ 1945758 w 5042277"/>
                <a:gd name="connsiteY10" fmla="*/ 5891100 h 5891100"/>
                <a:gd name="connsiteX11" fmla="*/ 4784651 w 5042277"/>
                <a:gd name="connsiteY11" fmla="*/ 5859203 h 5891100"/>
                <a:gd name="connsiteX12" fmla="*/ 4561367 w 5042277"/>
                <a:gd name="connsiteY12" fmla="*/ 4189891 h 5891100"/>
                <a:gd name="connsiteX13" fmla="*/ 3030279 w 5042277"/>
                <a:gd name="connsiteY13" fmla="*/ 663 h 5891100"/>
                <a:gd name="connsiteX0" fmla="*/ 3030279 w 5316637"/>
                <a:gd name="connsiteY0" fmla="*/ 1079 h 5891516"/>
                <a:gd name="connsiteX1" fmla="*/ 765544 w 5316637"/>
                <a:gd name="connsiteY1" fmla="*/ 1936205 h 5891516"/>
                <a:gd name="connsiteX2" fmla="*/ 0 w 5316637"/>
                <a:gd name="connsiteY2" fmla="*/ 3052623 h 5891516"/>
                <a:gd name="connsiteX3" fmla="*/ 510363 w 5316637"/>
                <a:gd name="connsiteY3" fmla="*/ 3329070 h 5891516"/>
                <a:gd name="connsiteX4" fmla="*/ 297711 w 5316637"/>
                <a:gd name="connsiteY4" fmla="*/ 3658679 h 5891516"/>
                <a:gd name="connsiteX5" fmla="*/ 489097 w 5316637"/>
                <a:gd name="connsiteY5" fmla="*/ 3871330 h 5891516"/>
                <a:gd name="connsiteX6" fmla="*/ 372139 w 5316637"/>
                <a:gd name="connsiteY6" fmla="*/ 4062716 h 5891516"/>
                <a:gd name="connsiteX7" fmla="*/ 563525 w 5316637"/>
                <a:gd name="connsiteY7" fmla="*/ 4317898 h 5891516"/>
                <a:gd name="connsiteX8" fmla="*/ 499730 w 5316637"/>
                <a:gd name="connsiteY8" fmla="*/ 4977116 h 5891516"/>
                <a:gd name="connsiteX9" fmla="*/ 1754372 w 5316637"/>
                <a:gd name="connsiteY9" fmla="*/ 5200400 h 5891516"/>
                <a:gd name="connsiteX10" fmla="*/ 1945758 w 5316637"/>
                <a:gd name="connsiteY10" fmla="*/ 5891516 h 5891516"/>
                <a:gd name="connsiteX11" fmla="*/ 4784651 w 5316637"/>
                <a:gd name="connsiteY11" fmla="*/ 5859619 h 5891516"/>
                <a:gd name="connsiteX12" fmla="*/ 4890977 w 5316637"/>
                <a:gd name="connsiteY12" fmla="*/ 3520456 h 5891516"/>
                <a:gd name="connsiteX13" fmla="*/ 3030279 w 5316637"/>
                <a:gd name="connsiteY13" fmla="*/ 1079 h 5891516"/>
                <a:gd name="connsiteX0" fmla="*/ 3030279 w 5338934"/>
                <a:gd name="connsiteY0" fmla="*/ 561 h 5890998"/>
                <a:gd name="connsiteX1" fmla="*/ 765544 w 5338934"/>
                <a:gd name="connsiteY1" fmla="*/ 1935687 h 5890998"/>
                <a:gd name="connsiteX2" fmla="*/ 0 w 5338934"/>
                <a:gd name="connsiteY2" fmla="*/ 3052105 h 5890998"/>
                <a:gd name="connsiteX3" fmla="*/ 510363 w 5338934"/>
                <a:gd name="connsiteY3" fmla="*/ 3328552 h 5890998"/>
                <a:gd name="connsiteX4" fmla="*/ 297711 w 5338934"/>
                <a:gd name="connsiteY4" fmla="*/ 3658161 h 5890998"/>
                <a:gd name="connsiteX5" fmla="*/ 489097 w 5338934"/>
                <a:gd name="connsiteY5" fmla="*/ 3870812 h 5890998"/>
                <a:gd name="connsiteX6" fmla="*/ 372139 w 5338934"/>
                <a:gd name="connsiteY6" fmla="*/ 4062198 h 5890998"/>
                <a:gd name="connsiteX7" fmla="*/ 563525 w 5338934"/>
                <a:gd name="connsiteY7" fmla="*/ 4317380 h 5890998"/>
                <a:gd name="connsiteX8" fmla="*/ 499730 w 5338934"/>
                <a:gd name="connsiteY8" fmla="*/ 4976598 h 5890998"/>
                <a:gd name="connsiteX9" fmla="*/ 1754372 w 5338934"/>
                <a:gd name="connsiteY9" fmla="*/ 5199882 h 5890998"/>
                <a:gd name="connsiteX10" fmla="*/ 1945758 w 5338934"/>
                <a:gd name="connsiteY10" fmla="*/ 5890998 h 5890998"/>
                <a:gd name="connsiteX11" fmla="*/ 4784651 w 5338934"/>
                <a:gd name="connsiteY11" fmla="*/ 5859101 h 5890998"/>
                <a:gd name="connsiteX12" fmla="*/ 4890977 w 5338934"/>
                <a:gd name="connsiteY12" fmla="*/ 3519938 h 5890998"/>
                <a:gd name="connsiteX13" fmla="*/ 3030279 w 5338934"/>
                <a:gd name="connsiteY13" fmla="*/ 561 h 5890998"/>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75 h 5890612"/>
                <a:gd name="connsiteX1" fmla="*/ 765544 w 5381346"/>
                <a:gd name="connsiteY1" fmla="*/ 1935301 h 5890612"/>
                <a:gd name="connsiteX2" fmla="*/ 0 w 5381346"/>
                <a:gd name="connsiteY2" fmla="*/ 3051719 h 5890612"/>
                <a:gd name="connsiteX3" fmla="*/ 510363 w 5381346"/>
                <a:gd name="connsiteY3" fmla="*/ 3328166 h 5890612"/>
                <a:gd name="connsiteX4" fmla="*/ 297711 w 5381346"/>
                <a:gd name="connsiteY4" fmla="*/ 3657775 h 5890612"/>
                <a:gd name="connsiteX5" fmla="*/ 489097 w 5381346"/>
                <a:gd name="connsiteY5" fmla="*/ 3870426 h 5890612"/>
                <a:gd name="connsiteX6" fmla="*/ 372139 w 5381346"/>
                <a:gd name="connsiteY6" fmla="*/ 4061812 h 5890612"/>
                <a:gd name="connsiteX7" fmla="*/ 563525 w 5381346"/>
                <a:gd name="connsiteY7" fmla="*/ 4316994 h 5890612"/>
                <a:gd name="connsiteX8" fmla="*/ 499730 w 5381346"/>
                <a:gd name="connsiteY8" fmla="*/ 4976212 h 5890612"/>
                <a:gd name="connsiteX9" fmla="*/ 1754372 w 5381346"/>
                <a:gd name="connsiteY9" fmla="*/ 5199496 h 5890612"/>
                <a:gd name="connsiteX10" fmla="*/ 1945758 w 5381346"/>
                <a:gd name="connsiteY10" fmla="*/ 5890612 h 5890612"/>
                <a:gd name="connsiteX11" fmla="*/ 4784651 w 5381346"/>
                <a:gd name="connsiteY11" fmla="*/ 5858715 h 5890612"/>
                <a:gd name="connsiteX12" fmla="*/ 4890977 w 5381346"/>
                <a:gd name="connsiteY12" fmla="*/ 3519552 h 5890612"/>
                <a:gd name="connsiteX13" fmla="*/ 3030279 w 5381346"/>
                <a:gd name="connsiteY13" fmla="*/ 175 h 5890612"/>
                <a:gd name="connsiteX0" fmla="*/ 3030279 w 5381346"/>
                <a:gd name="connsiteY0" fmla="*/ 1733 h 5892170"/>
                <a:gd name="connsiteX1" fmla="*/ 0 w 5381346"/>
                <a:gd name="connsiteY1" fmla="*/ 3053277 h 5892170"/>
                <a:gd name="connsiteX2" fmla="*/ 510363 w 5381346"/>
                <a:gd name="connsiteY2" fmla="*/ 3329724 h 5892170"/>
                <a:gd name="connsiteX3" fmla="*/ 297711 w 5381346"/>
                <a:gd name="connsiteY3" fmla="*/ 3659333 h 5892170"/>
                <a:gd name="connsiteX4" fmla="*/ 489097 w 5381346"/>
                <a:gd name="connsiteY4" fmla="*/ 3871984 h 5892170"/>
                <a:gd name="connsiteX5" fmla="*/ 372139 w 5381346"/>
                <a:gd name="connsiteY5" fmla="*/ 4063370 h 5892170"/>
                <a:gd name="connsiteX6" fmla="*/ 563525 w 5381346"/>
                <a:gd name="connsiteY6" fmla="*/ 4318552 h 5892170"/>
                <a:gd name="connsiteX7" fmla="*/ 499730 w 5381346"/>
                <a:gd name="connsiteY7" fmla="*/ 4977770 h 5892170"/>
                <a:gd name="connsiteX8" fmla="*/ 1754372 w 5381346"/>
                <a:gd name="connsiteY8" fmla="*/ 5201054 h 5892170"/>
                <a:gd name="connsiteX9" fmla="*/ 1945758 w 5381346"/>
                <a:gd name="connsiteY9" fmla="*/ 5892170 h 5892170"/>
                <a:gd name="connsiteX10" fmla="*/ 4784651 w 5381346"/>
                <a:gd name="connsiteY10" fmla="*/ 5860273 h 5892170"/>
                <a:gd name="connsiteX11" fmla="*/ 4890977 w 5381346"/>
                <a:gd name="connsiteY11" fmla="*/ 3521110 h 5892170"/>
                <a:gd name="connsiteX12" fmla="*/ 3030279 w 5381346"/>
                <a:gd name="connsiteY12" fmla="*/ 1733 h 5892170"/>
                <a:gd name="connsiteX0" fmla="*/ 3030279 w 5381346"/>
                <a:gd name="connsiteY0" fmla="*/ 4 h 5890441"/>
                <a:gd name="connsiteX1" fmla="*/ 0 w 5381346"/>
                <a:gd name="connsiteY1" fmla="*/ 3051548 h 5890441"/>
                <a:gd name="connsiteX2" fmla="*/ 510363 w 5381346"/>
                <a:gd name="connsiteY2" fmla="*/ 3327995 h 5890441"/>
                <a:gd name="connsiteX3" fmla="*/ 297711 w 5381346"/>
                <a:gd name="connsiteY3" fmla="*/ 3657604 h 5890441"/>
                <a:gd name="connsiteX4" fmla="*/ 489097 w 5381346"/>
                <a:gd name="connsiteY4" fmla="*/ 3870255 h 5890441"/>
                <a:gd name="connsiteX5" fmla="*/ 372139 w 5381346"/>
                <a:gd name="connsiteY5" fmla="*/ 4061641 h 5890441"/>
                <a:gd name="connsiteX6" fmla="*/ 563525 w 5381346"/>
                <a:gd name="connsiteY6" fmla="*/ 4316823 h 5890441"/>
                <a:gd name="connsiteX7" fmla="*/ 499730 w 5381346"/>
                <a:gd name="connsiteY7" fmla="*/ 4976041 h 5890441"/>
                <a:gd name="connsiteX8" fmla="*/ 1754372 w 5381346"/>
                <a:gd name="connsiteY8" fmla="*/ 5199325 h 5890441"/>
                <a:gd name="connsiteX9" fmla="*/ 1945758 w 5381346"/>
                <a:gd name="connsiteY9" fmla="*/ 5890441 h 5890441"/>
                <a:gd name="connsiteX10" fmla="*/ 4784651 w 5381346"/>
                <a:gd name="connsiteY10" fmla="*/ 5858544 h 5890441"/>
                <a:gd name="connsiteX11" fmla="*/ 4890977 w 5381346"/>
                <a:gd name="connsiteY11" fmla="*/ 3519381 h 5890441"/>
                <a:gd name="connsiteX12" fmla="*/ 3030279 w 5381346"/>
                <a:gd name="connsiteY12" fmla="*/ 4 h 5890441"/>
                <a:gd name="connsiteX0" fmla="*/ 3040277 w 5391344"/>
                <a:gd name="connsiteY0" fmla="*/ 4 h 5890441"/>
                <a:gd name="connsiteX1" fmla="*/ 9998 w 5391344"/>
                <a:gd name="connsiteY1" fmla="*/ 3051548 h 5890441"/>
                <a:gd name="connsiteX2" fmla="*/ 520361 w 5391344"/>
                <a:gd name="connsiteY2" fmla="*/ 3327995 h 5890441"/>
                <a:gd name="connsiteX3" fmla="*/ 307709 w 5391344"/>
                <a:gd name="connsiteY3" fmla="*/ 3657604 h 5890441"/>
                <a:gd name="connsiteX4" fmla="*/ 499095 w 5391344"/>
                <a:gd name="connsiteY4" fmla="*/ 3870255 h 5890441"/>
                <a:gd name="connsiteX5" fmla="*/ 382137 w 5391344"/>
                <a:gd name="connsiteY5" fmla="*/ 4061641 h 5890441"/>
                <a:gd name="connsiteX6" fmla="*/ 573523 w 5391344"/>
                <a:gd name="connsiteY6" fmla="*/ 4316823 h 5890441"/>
                <a:gd name="connsiteX7" fmla="*/ 509728 w 5391344"/>
                <a:gd name="connsiteY7" fmla="*/ 4976041 h 5890441"/>
                <a:gd name="connsiteX8" fmla="*/ 1764370 w 5391344"/>
                <a:gd name="connsiteY8" fmla="*/ 5199325 h 5890441"/>
                <a:gd name="connsiteX9" fmla="*/ 1955756 w 5391344"/>
                <a:gd name="connsiteY9" fmla="*/ 5890441 h 5890441"/>
                <a:gd name="connsiteX10" fmla="*/ 4794649 w 5391344"/>
                <a:gd name="connsiteY10" fmla="*/ 5858544 h 5890441"/>
                <a:gd name="connsiteX11" fmla="*/ 4900975 w 5391344"/>
                <a:gd name="connsiteY11" fmla="*/ 3519381 h 5890441"/>
                <a:gd name="connsiteX12" fmla="*/ 3040277 w 5391344"/>
                <a:gd name="connsiteY12" fmla="*/ 4 h 5890441"/>
                <a:gd name="connsiteX0" fmla="*/ 3040277 w 5391344"/>
                <a:gd name="connsiteY0" fmla="*/ 4 h 5890441"/>
                <a:gd name="connsiteX1" fmla="*/ 9998 w 5391344"/>
                <a:gd name="connsiteY1" fmla="*/ 3051548 h 5890441"/>
                <a:gd name="connsiteX2" fmla="*/ 520361 w 5391344"/>
                <a:gd name="connsiteY2" fmla="*/ 3327995 h 5890441"/>
                <a:gd name="connsiteX3" fmla="*/ 307709 w 5391344"/>
                <a:gd name="connsiteY3" fmla="*/ 3657604 h 5890441"/>
                <a:gd name="connsiteX4" fmla="*/ 499095 w 5391344"/>
                <a:gd name="connsiteY4" fmla="*/ 3870255 h 5890441"/>
                <a:gd name="connsiteX5" fmla="*/ 382137 w 5391344"/>
                <a:gd name="connsiteY5" fmla="*/ 4061641 h 5890441"/>
                <a:gd name="connsiteX6" fmla="*/ 573523 w 5391344"/>
                <a:gd name="connsiteY6" fmla="*/ 4316823 h 5890441"/>
                <a:gd name="connsiteX7" fmla="*/ 509728 w 5391344"/>
                <a:gd name="connsiteY7" fmla="*/ 4976041 h 5890441"/>
                <a:gd name="connsiteX8" fmla="*/ 1764370 w 5391344"/>
                <a:gd name="connsiteY8" fmla="*/ 5199325 h 5890441"/>
                <a:gd name="connsiteX9" fmla="*/ 1955756 w 5391344"/>
                <a:gd name="connsiteY9" fmla="*/ 5890441 h 5890441"/>
                <a:gd name="connsiteX10" fmla="*/ 4794649 w 5391344"/>
                <a:gd name="connsiteY10" fmla="*/ 5858544 h 5890441"/>
                <a:gd name="connsiteX11" fmla="*/ 4900975 w 5391344"/>
                <a:gd name="connsiteY11" fmla="*/ 3519381 h 5890441"/>
                <a:gd name="connsiteX12" fmla="*/ 3040277 w 5391344"/>
                <a:gd name="connsiteY12" fmla="*/ 4 h 5890441"/>
                <a:gd name="connsiteX0" fmla="*/ 3030279 w 5381346"/>
                <a:gd name="connsiteY0" fmla="*/ 92120 h 5982557"/>
                <a:gd name="connsiteX1" fmla="*/ 914399 w 5381346"/>
                <a:gd name="connsiteY1" fmla="*/ 1187274 h 5982557"/>
                <a:gd name="connsiteX2" fmla="*/ 0 w 5381346"/>
                <a:gd name="connsiteY2" fmla="*/ 3143664 h 5982557"/>
                <a:gd name="connsiteX3" fmla="*/ 510363 w 5381346"/>
                <a:gd name="connsiteY3" fmla="*/ 3420111 h 5982557"/>
                <a:gd name="connsiteX4" fmla="*/ 297711 w 5381346"/>
                <a:gd name="connsiteY4" fmla="*/ 3749720 h 5982557"/>
                <a:gd name="connsiteX5" fmla="*/ 489097 w 5381346"/>
                <a:gd name="connsiteY5" fmla="*/ 3962371 h 5982557"/>
                <a:gd name="connsiteX6" fmla="*/ 372139 w 5381346"/>
                <a:gd name="connsiteY6" fmla="*/ 4153757 h 5982557"/>
                <a:gd name="connsiteX7" fmla="*/ 563525 w 5381346"/>
                <a:gd name="connsiteY7" fmla="*/ 4408939 h 5982557"/>
                <a:gd name="connsiteX8" fmla="*/ 499730 w 5381346"/>
                <a:gd name="connsiteY8" fmla="*/ 5068157 h 5982557"/>
                <a:gd name="connsiteX9" fmla="*/ 1754372 w 5381346"/>
                <a:gd name="connsiteY9" fmla="*/ 5291441 h 5982557"/>
                <a:gd name="connsiteX10" fmla="*/ 1945758 w 5381346"/>
                <a:gd name="connsiteY10" fmla="*/ 5982557 h 5982557"/>
                <a:gd name="connsiteX11" fmla="*/ 4784651 w 5381346"/>
                <a:gd name="connsiteY11" fmla="*/ 5950660 h 5982557"/>
                <a:gd name="connsiteX12" fmla="*/ 4890977 w 5381346"/>
                <a:gd name="connsiteY12" fmla="*/ 3611497 h 5982557"/>
                <a:gd name="connsiteX13" fmla="*/ 3030279 w 5381346"/>
                <a:gd name="connsiteY13" fmla="*/ 92120 h 5982557"/>
                <a:gd name="connsiteX0" fmla="*/ 3030279 w 5381346"/>
                <a:gd name="connsiteY0" fmla="*/ 94250 h 5984687"/>
                <a:gd name="connsiteX1" fmla="*/ 914399 w 5381346"/>
                <a:gd name="connsiteY1" fmla="*/ 1189404 h 5984687"/>
                <a:gd name="connsiteX2" fmla="*/ 0 w 5381346"/>
                <a:gd name="connsiteY2" fmla="*/ 3145794 h 5984687"/>
                <a:gd name="connsiteX3" fmla="*/ 510363 w 5381346"/>
                <a:gd name="connsiteY3" fmla="*/ 3422241 h 5984687"/>
                <a:gd name="connsiteX4" fmla="*/ 297711 w 5381346"/>
                <a:gd name="connsiteY4" fmla="*/ 3751850 h 5984687"/>
                <a:gd name="connsiteX5" fmla="*/ 489097 w 5381346"/>
                <a:gd name="connsiteY5" fmla="*/ 3964501 h 5984687"/>
                <a:gd name="connsiteX6" fmla="*/ 372139 w 5381346"/>
                <a:gd name="connsiteY6" fmla="*/ 4155887 h 5984687"/>
                <a:gd name="connsiteX7" fmla="*/ 563525 w 5381346"/>
                <a:gd name="connsiteY7" fmla="*/ 4411069 h 5984687"/>
                <a:gd name="connsiteX8" fmla="*/ 499730 w 5381346"/>
                <a:gd name="connsiteY8" fmla="*/ 5070287 h 5984687"/>
                <a:gd name="connsiteX9" fmla="*/ 1754372 w 5381346"/>
                <a:gd name="connsiteY9" fmla="*/ 5293571 h 5984687"/>
                <a:gd name="connsiteX10" fmla="*/ 1945758 w 5381346"/>
                <a:gd name="connsiteY10" fmla="*/ 5984687 h 5984687"/>
                <a:gd name="connsiteX11" fmla="*/ 4784651 w 5381346"/>
                <a:gd name="connsiteY11" fmla="*/ 5952790 h 5984687"/>
                <a:gd name="connsiteX12" fmla="*/ 4890977 w 5381346"/>
                <a:gd name="connsiteY12" fmla="*/ 3613627 h 5984687"/>
                <a:gd name="connsiteX13" fmla="*/ 3030279 w 5381346"/>
                <a:gd name="connsiteY13" fmla="*/ 94250 h 5984687"/>
                <a:gd name="connsiteX0" fmla="*/ 3030279 w 5381346"/>
                <a:gd name="connsiteY0" fmla="*/ 0 h 5890437"/>
                <a:gd name="connsiteX1" fmla="*/ 914399 w 5381346"/>
                <a:gd name="connsiteY1" fmla="*/ 1095154 h 5890437"/>
                <a:gd name="connsiteX2" fmla="*/ 0 w 5381346"/>
                <a:gd name="connsiteY2" fmla="*/ 3051544 h 5890437"/>
                <a:gd name="connsiteX3" fmla="*/ 510363 w 5381346"/>
                <a:gd name="connsiteY3" fmla="*/ 3327991 h 5890437"/>
                <a:gd name="connsiteX4" fmla="*/ 297711 w 5381346"/>
                <a:gd name="connsiteY4" fmla="*/ 3657600 h 5890437"/>
                <a:gd name="connsiteX5" fmla="*/ 489097 w 5381346"/>
                <a:gd name="connsiteY5" fmla="*/ 3870251 h 5890437"/>
                <a:gd name="connsiteX6" fmla="*/ 372139 w 5381346"/>
                <a:gd name="connsiteY6" fmla="*/ 4061637 h 5890437"/>
                <a:gd name="connsiteX7" fmla="*/ 563525 w 5381346"/>
                <a:gd name="connsiteY7" fmla="*/ 4316819 h 5890437"/>
                <a:gd name="connsiteX8" fmla="*/ 499730 w 5381346"/>
                <a:gd name="connsiteY8" fmla="*/ 4976037 h 5890437"/>
                <a:gd name="connsiteX9" fmla="*/ 1754372 w 5381346"/>
                <a:gd name="connsiteY9" fmla="*/ 5199321 h 5890437"/>
                <a:gd name="connsiteX10" fmla="*/ 1945758 w 5381346"/>
                <a:gd name="connsiteY10" fmla="*/ 5890437 h 5890437"/>
                <a:gd name="connsiteX11" fmla="*/ 4784651 w 5381346"/>
                <a:gd name="connsiteY11" fmla="*/ 5858540 h 5890437"/>
                <a:gd name="connsiteX12" fmla="*/ 4890977 w 5381346"/>
                <a:gd name="connsiteY12" fmla="*/ 3519377 h 5890437"/>
                <a:gd name="connsiteX13" fmla="*/ 3030279 w 5381346"/>
                <a:gd name="connsiteY13" fmla="*/ 0 h 5890437"/>
                <a:gd name="connsiteX0" fmla="*/ 3030279 w 5381346"/>
                <a:gd name="connsiteY0" fmla="*/ 0 h 5890437"/>
                <a:gd name="connsiteX1" fmla="*/ 914399 w 5381346"/>
                <a:gd name="connsiteY1" fmla="*/ 1095154 h 5890437"/>
                <a:gd name="connsiteX2" fmla="*/ 0 w 5381346"/>
                <a:gd name="connsiteY2" fmla="*/ 3051544 h 5890437"/>
                <a:gd name="connsiteX3" fmla="*/ 510363 w 5381346"/>
                <a:gd name="connsiteY3" fmla="*/ 3327991 h 5890437"/>
                <a:gd name="connsiteX4" fmla="*/ 297711 w 5381346"/>
                <a:gd name="connsiteY4" fmla="*/ 3657600 h 5890437"/>
                <a:gd name="connsiteX5" fmla="*/ 489097 w 5381346"/>
                <a:gd name="connsiteY5" fmla="*/ 3870251 h 5890437"/>
                <a:gd name="connsiteX6" fmla="*/ 372139 w 5381346"/>
                <a:gd name="connsiteY6" fmla="*/ 4061637 h 5890437"/>
                <a:gd name="connsiteX7" fmla="*/ 563525 w 5381346"/>
                <a:gd name="connsiteY7" fmla="*/ 4316819 h 5890437"/>
                <a:gd name="connsiteX8" fmla="*/ 499730 w 5381346"/>
                <a:gd name="connsiteY8" fmla="*/ 4976037 h 5890437"/>
                <a:gd name="connsiteX9" fmla="*/ 1754372 w 5381346"/>
                <a:gd name="connsiteY9" fmla="*/ 5199321 h 5890437"/>
                <a:gd name="connsiteX10" fmla="*/ 1945758 w 5381346"/>
                <a:gd name="connsiteY10" fmla="*/ 5890437 h 5890437"/>
                <a:gd name="connsiteX11" fmla="*/ 4784651 w 5381346"/>
                <a:gd name="connsiteY11" fmla="*/ 5858540 h 5890437"/>
                <a:gd name="connsiteX12" fmla="*/ 4890977 w 5381346"/>
                <a:gd name="connsiteY12" fmla="*/ 3519377 h 5890437"/>
                <a:gd name="connsiteX13" fmla="*/ 3030279 w 5381346"/>
                <a:gd name="connsiteY13"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90128 w 5381793"/>
                <a:gd name="connsiteY1" fmla="*/ 1098883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90128 w 5381793"/>
                <a:gd name="connsiteY1" fmla="*/ 1098883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64 w 5381831"/>
                <a:gd name="connsiteY0" fmla="*/ 0 h 5890437"/>
                <a:gd name="connsiteX1" fmla="*/ 890166 w 5381831"/>
                <a:gd name="connsiteY1" fmla="*/ 1098883 h 5890437"/>
                <a:gd name="connsiteX2" fmla="*/ 607506 w 5381831"/>
                <a:gd name="connsiteY2" fmla="*/ 2172770 h 5890437"/>
                <a:gd name="connsiteX3" fmla="*/ 485 w 5381831"/>
                <a:gd name="connsiteY3" fmla="*/ 3051544 h 5890437"/>
                <a:gd name="connsiteX4" fmla="*/ 510848 w 5381831"/>
                <a:gd name="connsiteY4" fmla="*/ 3327991 h 5890437"/>
                <a:gd name="connsiteX5" fmla="*/ 298196 w 5381831"/>
                <a:gd name="connsiteY5" fmla="*/ 3657600 h 5890437"/>
                <a:gd name="connsiteX6" fmla="*/ 489582 w 5381831"/>
                <a:gd name="connsiteY6" fmla="*/ 3870251 h 5890437"/>
                <a:gd name="connsiteX7" fmla="*/ 372624 w 5381831"/>
                <a:gd name="connsiteY7" fmla="*/ 4061637 h 5890437"/>
                <a:gd name="connsiteX8" fmla="*/ 564010 w 5381831"/>
                <a:gd name="connsiteY8" fmla="*/ 4316819 h 5890437"/>
                <a:gd name="connsiteX9" fmla="*/ 500215 w 5381831"/>
                <a:gd name="connsiteY9" fmla="*/ 4976037 h 5890437"/>
                <a:gd name="connsiteX10" fmla="*/ 1754857 w 5381831"/>
                <a:gd name="connsiteY10" fmla="*/ 5199321 h 5890437"/>
                <a:gd name="connsiteX11" fmla="*/ 1946243 w 5381831"/>
                <a:gd name="connsiteY11" fmla="*/ 5890437 h 5890437"/>
                <a:gd name="connsiteX12" fmla="*/ 4785136 w 5381831"/>
                <a:gd name="connsiteY12" fmla="*/ 5858540 h 5890437"/>
                <a:gd name="connsiteX13" fmla="*/ 4891462 w 5381831"/>
                <a:gd name="connsiteY13" fmla="*/ 3519377 h 5890437"/>
                <a:gd name="connsiteX14" fmla="*/ 3030764 w 5381831"/>
                <a:gd name="connsiteY14" fmla="*/ 0 h 5890437"/>
                <a:gd name="connsiteX0" fmla="*/ 3030764 w 5381831"/>
                <a:gd name="connsiteY0" fmla="*/ 0 h 5890437"/>
                <a:gd name="connsiteX1" fmla="*/ 890166 w 5381831"/>
                <a:gd name="connsiteY1" fmla="*/ 1098883 h 5890437"/>
                <a:gd name="connsiteX2" fmla="*/ 607506 w 5381831"/>
                <a:gd name="connsiteY2" fmla="*/ 2172770 h 5890437"/>
                <a:gd name="connsiteX3" fmla="*/ 485 w 5381831"/>
                <a:gd name="connsiteY3" fmla="*/ 3051544 h 5890437"/>
                <a:gd name="connsiteX4" fmla="*/ 510848 w 5381831"/>
                <a:gd name="connsiteY4" fmla="*/ 3327991 h 5890437"/>
                <a:gd name="connsiteX5" fmla="*/ 298196 w 5381831"/>
                <a:gd name="connsiteY5" fmla="*/ 3657600 h 5890437"/>
                <a:gd name="connsiteX6" fmla="*/ 489582 w 5381831"/>
                <a:gd name="connsiteY6" fmla="*/ 3870251 h 5890437"/>
                <a:gd name="connsiteX7" fmla="*/ 372624 w 5381831"/>
                <a:gd name="connsiteY7" fmla="*/ 4061637 h 5890437"/>
                <a:gd name="connsiteX8" fmla="*/ 564010 w 5381831"/>
                <a:gd name="connsiteY8" fmla="*/ 4316819 h 5890437"/>
                <a:gd name="connsiteX9" fmla="*/ 500215 w 5381831"/>
                <a:gd name="connsiteY9" fmla="*/ 4976037 h 5890437"/>
                <a:gd name="connsiteX10" fmla="*/ 1754857 w 5381831"/>
                <a:gd name="connsiteY10" fmla="*/ 5199321 h 5890437"/>
                <a:gd name="connsiteX11" fmla="*/ 1946243 w 5381831"/>
                <a:gd name="connsiteY11" fmla="*/ 5890437 h 5890437"/>
                <a:gd name="connsiteX12" fmla="*/ 4785136 w 5381831"/>
                <a:gd name="connsiteY12" fmla="*/ 5858540 h 5890437"/>
                <a:gd name="connsiteX13" fmla="*/ 4891462 w 5381831"/>
                <a:gd name="connsiteY13" fmla="*/ 3519377 h 5890437"/>
                <a:gd name="connsiteX14" fmla="*/ 3030764 w 5381831"/>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765 w 5381832"/>
                <a:gd name="connsiteY0" fmla="*/ 0 h 5890437"/>
                <a:gd name="connsiteX1" fmla="*/ 890167 w 5381832"/>
                <a:gd name="connsiteY1" fmla="*/ 1098883 h 5890437"/>
                <a:gd name="connsiteX2" fmla="*/ 672821 w 5381832"/>
                <a:gd name="connsiteY2" fmla="*/ 2220272 h 5890437"/>
                <a:gd name="connsiteX3" fmla="*/ 486 w 5381832"/>
                <a:gd name="connsiteY3" fmla="*/ 3051544 h 5890437"/>
                <a:gd name="connsiteX4" fmla="*/ 510849 w 5381832"/>
                <a:gd name="connsiteY4" fmla="*/ 3327991 h 5890437"/>
                <a:gd name="connsiteX5" fmla="*/ 339761 w 5381832"/>
                <a:gd name="connsiteY5" fmla="*/ 3734790 h 5890437"/>
                <a:gd name="connsiteX6" fmla="*/ 531147 w 5381832"/>
                <a:gd name="connsiteY6" fmla="*/ 3870251 h 5890437"/>
                <a:gd name="connsiteX7" fmla="*/ 372625 w 5381832"/>
                <a:gd name="connsiteY7" fmla="*/ 4061637 h 5890437"/>
                <a:gd name="connsiteX8" fmla="*/ 564011 w 5381832"/>
                <a:gd name="connsiteY8" fmla="*/ 4316819 h 5890437"/>
                <a:gd name="connsiteX9" fmla="*/ 500216 w 5381832"/>
                <a:gd name="connsiteY9" fmla="*/ 4976037 h 5890437"/>
                <a:gd name="connsiteX10" fmla="*/ 1754858 w 5381832"/>
                <a:gd name="connsiteY10" fmla="*/ 5039004 h 5890437"/>
                <a:gd name="connsiteX11" fmla="*/ 1946244 w 5381832"/>
                <a:gd name="connsiteY11" fmla="*/ 5890437 h 5890437"/>
                <a:gd name="connsiteX12" fmla="*/ 4785137 w 5381832"/>
                <a:gd name="connsiteY12" fmla="*/ 5858540 h 5890437"/>
                <a:gd name="connsiteX13" fmla="*/ 4891463 w 5381832"/>
                <a:gd name="connsiteY13" fmla="*/ 3519377 h 5890437"/>
                <a:gd name="connsiteX14" fmla="*/ 3030765 w 5381832"/>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72451 w 5381929"/>
                <a:gd name="connsiteY1" fmla="*/ 1057320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72451 w 5381929"/>
                <a:gd name="connsiteY1" fmla="*/ 1057320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81633 w 5381929"/>
                <a:gd name="connsiteY1" fmla="*/ 920842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81633 w 5381929"/>
                <a:gd name="connsiteY1" fmla="*/ 920842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1751 h 5892188"/>
                <a:gd name="connsiteX1" fmla="*/ 927042 w 5381929"/>
                <a:gd name="connsiteY1" fmla="*/ 868002 h 5892188"/>
                <a:gd name="connsiteX2" fmla="*/ 672918 w 5381929"/>
                <a:gd name="connsiteY2" fmla="*/ 2222023 h 5892188"/>
                <a:gd name="connsiteX3" fmla="*/ 583 w 5381929"/>
                <a:gd name="connsiteY3" fmla="*/ 3053295 h 5892188"/>
                <a:gd name="connsiteX4" fmla="*/ 510946 w 5381929"/>
                <a:gd name="connsiteY4" fmla="*/ 3329742 h 5892188"/>
                <a:gd name="connsiteX5" fmla="*/ 339858 w 5381929"/>
                <a:gd name="connsiteY5" fmla="*/ 3736541 h 5892188"/>
                <a:gd name="connsiteX6" fmla="*/ 531244 w 5381929"/>
                <a:gd name="connsiteY6" fmla="*/ 3872002 h 5892188"/>
                <a:gd name="connsiteX7" fmla="*/ 372722 w 5381929"/>
                <a:gd name="connsiteY7" fmla="*/ 4063388 h 5892188"/>
                <a:gd name="connsiteX8" fmla="*/ 564108 w 5381929"/>
                <a:gd name="connsiteY8" fmla="*/ 4318570 h 5892188"/>
                <a:gd name="connsiteX9" fmla="*/ 500313 w 5381929"/>
                <a:gd name="connsiteY9" fmla="*/ 4977788 h 5892188"/>
                <a:gd name="connsiteX10" fmla="*/ 1754955 w 5381929"/>
                <a:gd name="connsiteY10" fmla="*/ 5040755 h 5892188"/>
                <a:gd name="connsiteX11" fmla="*/ 1946341 w 5381929"/>
                <a:gd name="connsiteY11" fmla="*/ 5892188 h 5892188"/>
                <a:gd name="connsiteX12" fmla="*/ 4785234 w 5381929"/>
                <a:gd name="connsiteY12" fmla="*/ 5860291 h 5892188"/>
                <a:gd name="connsiteX13" fmla="*/ 4891560 w 5381929"/>
                <a:gd name="connsiteY13" fmla="*/ 3521128 h 5892188"/>
                <a:gd name="connsiteX14" fmla="*/ 3030862 w 5381929"/>
                <a:gd name="connsiteY14" fmla="*/ 1751 h 5892188"/>
                <a:gd name="connsiteX0" fmla="*/ 3031042 w 5382109"/>
                <a:gd name="connsiteY0" fmla="*/ 1751 h 5892188"/>
                <a:gd name="connsiteX1" fmla="*/ 927222 w 5382109"/>
                <a:gd name="connsiteY1" fmla="*/ 868002 h 5892188"/>
                <a:gd name="connsiteX2" fmla="*/ 577563 w 5382109"/>
                <a:gd name="connsiteY2" fmla="*/ 2303910 h 5892188"/>
                <a:gd name="connsiteX3" fmla="*/ 763 w 5382109"/>
                <a:gd name="connsiteY3" fmla="*/ 3053295 h 5892188"/>
                <a:gd name="connsiteX4" fmla="*/ 511126 w 5382109"/>
                <a:gd name="connsiteY4" fmla="*/ 3329742 h 5892188"/>
                <a:gd name="connsiteX5" fmla="*/ 340038 w 5382109"/>
                <a:gd name="connsiteY5" fmla="*/ 3736541 h 5892188"/>
                <a:gd name="connsiteX6" fmla="*/ 531424 w 5382109"/>
                <a:gd name="connsiteY6" fmla="*/ 3872002 h 5892188"/>
                <a:gd name="connsiteX7" fmla="*/ 372902 w 5382109"/>
                <a:gd name="connsiteY7" fmla="*/ 4063388 h 5892188"/>
                <a:gd name="connsiteX8" fmla="*/ 564288 w 5382109"/>
                <a:gd name="connsiteY8" fmla="*/ 4318570 h 5892188"/>
                <a:gd name="connsiteX9" fmla="*/ 500493 w 5382109"/>
                <a:gd name="connsiteY9" fmla="*/ 4977788 h 5892188"/>
                <a:gd name="connsiteX10" fmla="*/ 1755135 w 5382109"/>
                <a:gd name="connsiteY10" fmla="*/ 5040755 h 5892188"/>
                <a:gd name="connsiteX11" fmla="*/ 1946521 w 5382109"/>
                <a:gd name="connsiteY11" fmla="*/ 5892188 h 5892188"/>
                <a:gd name="connsiteX12" fmla="*/ 4785414 w 5382109"/>
                <a:gd name="connsiteY12" fmla="*/ 5860291 h 5892188"/>
                <a:gd name="connsiteX13" fmla="*/ 4891740 w 5382109"/>
                <a:gd name="connsiteY13" fmla="*/ 3521128 h 5892188"/>
                <a:gd name="connsiteX14" fmla="*/ 3031042 w 5382109"/>
                <a:gd name="connsiteY14" fmla="*/ 1751 h 5892188"/>
                <a:gd name="connsiteX0" fmla="*/ 3031042 w 5382109"/>
                <a:gd name="connsiteY0" fmla="*/ 2101 h 5892538"/>
                <a:gd name="connsiteX1" fmla="*/ 913575 w 5382109"/>
                <a:gd name="connsiteY1" fmla="*/ 827408 h 5892538"/>
                <a:gd name="connsiteX2" fmla="*/ 577563 w 5382109"/>
                <a:gd name="connsiteY2" fmla="*/ 2304260 h 5892538"/>
                <a:gd name="connsiteX3" fmla="*/ 763 w 5382109"/>
                <a:gd name="connsiteY3" fmla="*/ 3053645 h 5892538"/>
                <a:gd name="connsiteX4" fmla="*/ 511126 w 5382109"/>
                <a:gd name="connsiteY4" fmla="*/ 3330092 h 5892538"/>
                <a:gd name="connsiteX5" fmla="*/ 340038 w 5382109"/>
                <a:gd name="connsiteY5" fmla="*/ 3736891 h 5892538"/>
                <a:gd name="connsiteX6" fmla="*/ 531424 w 5382109"/>
                <a:gd name="connsiteY6" fmla="*/ 3872352 h 5892538"/>
                <a:gd name="connsiteX7" fmla="*/ 372902 w 5382109"/>
                <a:gd name="connsiteY7" fmla="*/ 4063738 h 5892538"/>
                <a:gd name="connsiteX8" fmla="*/ 564288 w 5382109"/>
                <a:gd name="connsiteY8" fmla="*/ 4318920 h 5892538"/>
                <a:gd name="connsiteX9" fmla="*/ 500493 w 5382109"/>
                <a:gd name="connsiteY9" fmla="*/ 4978138 h 5892538"/>
                <a:gd name="connsiteX10" fmla="*/ 1755135 w 5382109"/>
                <a:gd name="connsiteY10" fmla="*/ 5041105 h 5892538"/>
                <a:gd name="connsiteX11" fmla="*/ 1946521 w 5382109"/>
                <a:gd name="connsiteY11" fmla="*/ 5892538 h 5892538"/>
                <a:gd name="connsiteX12" fmla="*/ 4785414 w 5382109"/>
                <a:gd name="connsiteY12" fmla="*/ 5860641 h 5892538"/>
                <a:gd name="connsiteX13" fmla="*/ 4891740 w 5382109"/>
                <a:gd name="connsiteY13" fmla="*/ 3521478 h 5892538"/>
                <a:gd name="connsiteX14" fmla="*/ 3031042 w 5382109"/>
                <a:gd name="connsiteY14" fmla="*/ 2101 h 5892538"/>
                <a:gd name="connsiteX0" fmla="*/ 3031042 w 5382109"/>
                <a:gd name="connsiteY0" fmla="*/ 941 h 5891378"/>
                <a:gd name="connsiteX1" fmla="*/ 886280 w 5382109"/>
                <a:gd name="connsiteY1" fmla="*/ 1071908 h 5891378"/>
                <a:gd name="connsiteX2" fmla="*/ 577563 w 5382109"/>
                <a:gd name="connsiteY2" fmla="*/ 2303100 h 5891378"/>
                <a:gd name="connsiteX3" fmla="*/ 763 w 5382109"/>
                <a:gd name="connsiteY3" fmla="*/ 3052485 h 5891378"/>
                <a:gd name="connsiteX4" fmla="*/ 511126 w 5382109"/>
                <a:gd name="connsiteY4" fmla="*/ 3328932 h 5891378"/>
                <a:gd name="connsiteX5" fmla="*/ 340038 w 5382109"/>
                <a:gd name="connsiteY5" fmla="*/ 3735731 h 5891378"/>
                <a:gd name="connsiteX6" fmla="*/ 531424 w 5382109"/>
                <a:gd name="connsiteY6" fmla="*/ 3871192 h 5891378"/>
                <a:gd name="connsiteX7" fmla="*/ 372902 w 5382109"/>
                <a:gd name="connsiteY7" fmla="*/ 4062578 h 5891378"/>
                <a:gd name="connsiteX8" fmla="*/ 564288 w 5382109"/>
                <a:gd name="connsiteY8" fmla="*/ 4317760 h 5891378"/>
                <a:gd name="connsiteX9" fmla="*/ 500493 w 5382109"/>
                <a:gd name="connsiteY9" fmla="*/ 4976978 h 5891378"/>
                <a:gd name="connsiteX10" fmla="*/ 1755135 w 5382109"/>
                <a:gd name="connsiteY10" fmla="*/ 5039945 h 5891378"/>
                <a:gd name="connsiteX11" fmla="*/ 1946521 w 5382109"/>
                <a:gd name="connsiteY11" fmla="*/ 5891378 h 5891378"/>
                <a:gd name="connsiteX12" fmla="*/ 4785414 w 5382109"/>
                <a:gd name="connsiteY12" fmla="*/ 5859481 h 5891378"/>
                <a:gd name="connsiteX13" fmla="*/ 4891740 w 5382109"/>
                <a:gd name="connsiteY13" fmla="*/ 3520318 h 5891378"/>
                <a:gd name="connsiteX14" fmla="*/ 3031042 w 5382109"/>
                <a:gd name="connsiteY14" fmla="*/ 941 h 5891378"/>
                <a:gd name="connsiteX0" fmla="*/ 3031042 w 5382109"/>
                <a:gd name="connsiteY0" fmla="*/ 753 h 5891190"/>
                <a:gd name="connsiteX1" fmla="*/ 886280 w 5382109"/>
                <a:gd name="connsiteY1" fmla="*/ 1071720 h 5891190"/>
                <a:gd name="connsiteX2" fmla="*/ 577563 w 5382109"/>
                <a:gd name="connsiteY2" fmla="*/ 2302912 h 5891190"/>
                <a:gd name="connsiteX3" fmla="*/ 763 w 5382109"/>
                <a:gd name="connsiteY3" fmla="*/ 3052297 h 5891190"/>
                <a:gd name="connsiteX4" fmla="*/ 511126 w 5382109"/>
                <a:gd name="connsiteY4" fmla="*/ 3328744 h 5891190"/>
                <a:gd name="connsiteX5" fmla="*/ 340038 w 5382109"/>
                <a:gd name="connsiteY5" fmla="*/ 3735543 h 5891190"/>
                <a:gd name="connsiteX6" fmla="*/ 531424 w 5382109"/>
                <a:gd name="connsiteY6" fmla="*/ 3871004 h 5891190"/>
                <a:gd name="connsiteX7" fmla="*/ 372902 w 5382109"/>
                <a:gd name="connsiteY7" fmla="*/ 4062390 h 5891190"/>
                <a:gd name="connsiteX8" fmla="*/ 564288 w 5382109"/>
                <a:gd name="connsiteY8" fmla="*/ 4317572 h 5891190"/>
                <a:gd name="connsiteX9" fmla="*/ 500493 w 5382109"/>
                <a:gd name="connsiteY9" fmla="*/ 4976790 h 5891190"/>
                <a:gd name="connsiteX10" fmla="*/ 1755135 w 5382109"/>
                <a:gd name="connsiteY10" fmla="*/ 5039757 h 5891190"/>
                <a:gd name="connsiteX11" fmla="*/ 1946521 w 5382109"/>
                <a:gd name="connsiteY11" fmla="*/ 5891190 h 5891190"/>
                <a:gd name="connsiteX12" fmla="*/ 4785414 w 5382109"/>
                <a:gd name="connsiteY12" fmla="*/ 5859293 h 5891190"/>
                <a:gd name="connsiteX13" fmla="*/ 4891740 w 5382109"/>
                <a:gd name="connsiteY13" fmla="*/ 3520130 h 5891190"/>
                <a:gd name="connsiteX14" fmla="*/ 3031042 w 5382109"/>
                <a:gd name="connsiteY14" fmla="*/ 753 h 5891190"/>
                <a:gd name="connsiteX0" fmla="*/ 3031042 w 5382109"/>
                <a:gd name="connsiteY0" fmla="*/ 753 h 5891190"/>
                <a:gd name="connsiteX1" fmla="*/ 886280 w 5382109"/>
                <a:gd name="connsiteY1" fmla="*/ 1071720 h 5891190"/>
                <a:gd name="connsiteX2" fmla="*/ 577563 w 5382109"/>
                <a:gd name="connsiteY2" fmla="*/ 2302912 h 5891190"/>
                <a:gd name="connsiteX3" fmla="*/ 763 w 5382109"/>
                <a:gd name="connsiteY3" fmla="*/ 3052297 h 5891190"/>
                <a:gd name="connsiteX4" fmla="*/ 511126 w 5382109"/>
                <a:gd name="connsiteY4" fmla="*/ 3328744 h 5891190"/>
                <a:gd name="connsiteX5" fmla="*/ 340038 w 5382109"/>
                <a:gd name="connsiteY5" fmla="*/ 3735543 h 5891190"/>
                <a:gd name="connsiteX6" fmla="*/ 531424 w 5382109"/>
                <a:gd name="connsiteY6" fmla="*/ 3871004 h 5891190"/>
                <a:gd name="connsiteX7" fmla="*/ 372902 w 5382109"/>
                <a:gd name="connsiteY7" fmla="*/ 4062390 h 5891190"/>
                <a:gd name="connsiteX8" fmla="*/ 564288 w 5382109"/>
                <a:gd name="connsiteY8" fmla="*/ 4317572 h 5891190"/>
                <a:gd name="connsiteX9" fmla="*/ 500493 w 5382109"/>
                <a:gd name="connsiteY9" fmla="*/ 4976790 h 5891190"/>
                <a:gd name="connsiteX10" fmla="*/ 1755135 w 5382109"/>
                <a:gd name="connsiteY10" fmla="*/ 5039757 h 5891190"/>
                <a:gd name="connsiteX11" fmla="*/ 1946521 w 5382109"/>
                <a:gd name="connsiteY11" fmla="*/ 5891190 h 5891190"/>
                <a:gd name="connsiteX12" fmla="*/ 4785414 w 5382109"/>
                <a:gd name="connsiteY12" fmla="*/ 5859293 h 5891190"/>
                <a:gd name="connsiteX13" fmla="*/ 4891740 w 5382109"/>
                <a:gd name="connsiteY13" fmla="*/ 3520130 h 5891190"/>
                <a:gd name="connsiteX14" fmla="*/ 3031042 w 5382109"/>
                <a:gd name="connsiteY14" fmla="*/ 753 h 5891190"/>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627 h 5891064"/>
                <a:gd name="connsiteX1" fmla="*/ 777098 w 5382109"/>
                <a:gd name="connsiteY1" fmla="*/ 1180776 h 5891064"/>
                <a:gd name="connsiteX2" fmla="*/ 577563 w 5382109"/>
                <a:gd name="connsiteY2" fmla="*/ 2302786 h 5891064"/>
                <a:gd name="connsiteX3" fmla="*/ 763 w 5382109"/>
                <a:gd name="connsiteY3" fmla="*/ 3052171 h 5891064"/>
                <a:gd name="connsiteX4" fmla="*/ 511126 w 5382109"/>
                <a:gd name="connsiteY4" fmla="*/ 3328618 h 5891064"/>
                <a:gd name="connsiteX5" fmla="*/ 340038 w 5382109"/>
                <a:gd name="connsiteY5" fmla="*/ 3735417 h 5891064"/>
                <a:gd name="connsiteX6" fmla="*/ 531424 w 5382109"/>
                <a:gd name="connsiteY6" fmla="*/ 3870878 h 5891064"/>
                <a:gd name="connsiteX7" fmla="*/ 372902 w 5382109"/>
                <a:gd name="connsiteY7" fmla="*/ 4062264 h 5891064"/>
                <a:gd name="connsiteX8" fmla="*/ 564288 w 5382109"/>
                <a:gd name="connsiteY8" fmla="*/ 4317446 h 5891064"/>
                <a:gd name="connsiteX9" fmla="*/ 500493 w 5382109"/>
                <a:gd name="connsiteY9" fmla="*/ 4976664 h 5891064"/>
                <a:gd name="connsiteX10" fmla="*/ 1755135 w 5382109"/>
                <a:gd name="connsiteY10" fmla="*/ 5039631 h 5891064"/>
                <a:gd name="connsiteX11" fmla="*/ 1946521 w 5382109"/>
                <a:gd name="connsiteY11" fmla="*/ 5891064 h 5891064"/>
                <a:gd name="connsiteX12" fmla="*/ 4785414 w 5382109"/>
                <a:gd name="connsiteY12" fmla="*/ 5859167 h 5891064"/>
                <a:gd name="connsiteX13" fmla="*/ 4891740 w 5382109"/>
                <a:gd name="connsiteY13" fmla="*/ 3520004 h 5891064"/>
                <a:gd name="connsiteX14" fmla="*/ 3031042 w 5382109"/>
                <a:gd name="connsiteY14" fmla="*/ 627 h 5891064"/>
                <a:gd name="connsiteX0" fmla="*/ 3031042 w 5382109"/>
                <a:gd name="connsiteY0" fmla="*/ 968 h 5891405"/>
                <a:gd name="connsiteX1" fmla="*/ 777098 w 5382109"/>
                <a:gd name="connsiteY1" fmla="*/ 1181117 h 5891405"/>
                <a:gd name="connsiteX2" fmla="*/ 577563 w 5382109"/>
                <a:gd name="connsiteY2" fmla="*/ 2303127 h 5891405"/>
                <a:gd name="connsiteX3" fmla="*/ 763 w 5382109"/>
                <a:gd name="connsiteY3" fmla="*/ 3052512 h 5891405"/>
                <a:gd name="connsiteX4" fmla="*/ 511126 w 5382109"/>
                <a:gd name="connsiteY4" fmla="*/ 3328959 h 5891405"/>
                <a:gd name="connsiteX5" fmla="*/ 340038 w 5382109"/>
                <a:gd name="connsiteY5" fmla="*/ 3735758 h 5891405"/>
                <a:gd name="connsiteX6" fmla="*/ 531424 w 5382109"/>
                <a:gd name="connsiteY6" fmla="*/ 3871219 h 5891405"/>
                <a:gd name="connsiteX7" fmla="*/ 372902 w 5382109"/>
                <a:gd name="connsiteY7" fmla="*/ 4062605 h 5891405"/>
                <a:gd name="connsiteX8" fmla="*/ 564288 w 5382109"/>
                <a:gd name="connsiteY8" fmla="*/ 4317787 h 5891405"/>
                <a:gd name="connsiteX9" fmla="*/ 500493 w 5382109"/>
                <a:gd name="connsiteY9" fmla="*/ 4977005 h 5891405"/>
                <a:gd name="connsiteX10" fmla="*/ 1755135 w 5382109"/>
                <a:gd name="connsiteY10" fmla="*/ 5039972 h 5891405"/>
                <a:gd name="connsiteX11" fmla="*/ 1946521 w 5382109"/>
                <a:gd name="connsiteY11" fmla="*/ 5891405 h 5891405"/>
                <a:gd name="connsiteX12" fmla="*/ 4785414 w 5382109"/>
                <a:gd name="connsiteY12" fmla="*/ 5859508 h 5891405"/>
                <a:gd name="connsiteX13" fmla="*/ 4891740 w 5382109"/>
                <a:gd name="connsiteY13" fmla="*/ 3520345 h 5891405"/>
                <a:gd name="connsiteX14" fmla="*/ 3031042 w 5382109"/>
                <a:gd name="connsiteY14" fmla="*/ 968 h 5891405"/>
                <a:gd name="connsiteX0" fmla="*/ 3031042 w 5382109"/>
                <a:gd name="connsiteY0" fmla="*/ 968 h 5891405"/>
                <a:gd name="connsiteX1" fmla="*/ 777098 w 5382109"/>
                <a:gd name="connsiteY1" fmla="*/ 1181117 h 5891405"/>
                <a:gd name="connsiteX2" fmla="*/ 577563 w 5382109"/>
                <a:gd name="connsiteY2" fmla="*/ 2303127 h 5891405"/>
                <a:gd name="connsiteX3" fmla="*/ 763 w 5382109"/>
                <a:gd name="connsiteY3" fmla="*/ 3052512 h 5891405"/>
                <a:gd name="connsiteX4" fmla="*/ 511126 w 5382109"/>
                <a:gd name="connsiteY4" fmla="*/ 3328959 h 5891405"/>
                <a:gd name="connsiteX5" fmla="*/ 340038 w 5382109"/>
                <a:gd name="connsiteY5" fmla="*/ 3735758 h 5891405"/>
                <a:gd name="connsiteX6" fmla="*/ 531424 w 5382109"/>
                <a:gd name="connsiteY6" fmla="*/ 3871219 h 5891405"/>
                <a:gd name="connsiteX7" fmla="*/ 372902 w 5382109"/>
                <a:gd name="connsiteY7" fmla="*/ 4062605 h 5891405"/>
                <a:gd name="connsiteX8" fmla="*/ 564288 w 5382109"/>
                <a:gd name="connsiteY8" fmla="*/ 4317787 h 5891405"/>
                <a:gd name="connsiteX9" fmla="*/ 500493 w 5382109"/>
                <a:gd name="connsiteY9" fmla="*/ 4977005 h 5891405"/>
                <a:gd name="connsiteX10" fmla="*/ 1755135 w 5382109"/>
                <a:gd name="connsiteY10" fmla="*/ 5039972 h 5891405"/>
                <a:gd name="connsiteX11" fmla="*/ 1946521 w 5382109"/>
                <a:gd name="connsiteY11" fmla="*/ 5891405 h 5891405"/>
                <a:gd name="connsiteX12" fmla="*/ 4785414 w 5382109"/>
                <a:gd name="connsiteY12" fmla="*/ 5859508 h 5891405"/>
                <a:gd name="connsiteX13" fmla="*/ 4891740 w 5382109"/>
                <a:gd name="connsiteY13" fmla="*/ 3520345 h 5891405"/>
                <a:gd name="connsiteX14" fmla="*/ 3031042 w 5382109"/>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8119 w 5389186"/>
                <a:gd name="connsiteY0" fmla="*/ 968 h 5891405"/>
                <a:gd name="connsiteX1" fmla="*/ 784175 w 5389186"/>
                <a:gd name="connsiteY1" fmla="*/ 1181117 h 5891405"/>
                <a:gd name="connsiteX2" fmla="*/ 530049 w 5389186"/>
                <a:gd name="connsiteY2" fmla="*/ 2303127 h 5891405"/>
                <a:gd name="connsiteX3" fmla="*/ 7840 w 5389186"/>
                <a:gd name="connsiteY3" fmla="*/ 3052512 h 5891405"/>
                <a:gd name="connsiteX4" fmla="*/ 518203 w 5389186"/>
                <a:gd name="connsiteY4" fmla="*/ 3328959 h 5891405"/>
                <a:gd name="connsiteX5" fmla="*/ 347115 w 5389186"/>
                <a:gd name="connsiteY5" fmla="*/ 3735758 h 5891405"/>
                <a:gd name="connsiteX6" fmla="*/ 538501 w 5389186"/>
                <a:gd name="connsiteY6" fmla="*/ 3871219 h 5891405"/>
                <a:gd name="connsiteX7" fmla="*/ 379979 w 5389186"/>
                <a:gd name="connsiteY7" fmla="*/ 4062605 h 5891405"/>
                <a:gd name="connsiteX8" fmla="*/ 571365 w 5389186"/>
                <a:gd name="connsiteY8" fmla="*/ 4317787 h 5891405"/>
                <a:gd name="connsiteX9" fmla="*/ 507570 w 5389186"/>
                <a:gd name="connsiteY9" fmla="*/ 4977005 h 5891405"/>
                <a:gd name="connsiteX10" fmla="*/ 1762212 w 5389186"/>
                <a:gd name="connsiteY10" fmla="*/ 5039972 h 5891405"/>
                <a:gd name="connsiteX11" fmla="*/ 1953598 w 5389186"/>
                <a:gd name="connsiteY11" fmla="*/ 5891405 h 5891405"/>
                <a:gd name="connsiteX12" fmla="*/ 4792491 w 5389186"/>
                <a:gd name="connsiteY12" fmla="*/ 5859508 h 5891405"/>
                <a:gd name="connsiteX13" fmla="*/ 4898817 w 5389186"/>
                <a:gd name="connsiteY13" fmla="*/ 3520345 h 5891405"/>
                <a:gd name="connsiteX14" fmla="*/ 3038119 w 5389186"/>
                <a:gd name="connsiteY14" fmla="*/ 968 h 5891405"/>
                <a:gd name="connsiteX0" fmla="*/ 3037057 w 5388124"/>
                <a:gd name="connsiteY0" fmla="*/ 968 h 5891405"/>
                <a:gd name="connsiteX1" fmla="*/ 783113 w 5388124"/>
                <a:gd name="connsiteY1" fmla="*/ 1181117 h 5891405"/>
                <a:gd name="connsiteX2" fmla="*/ 528987 w 5388124"/>
                <a:gd name="connsiteY2" fmla="*/ 2303127 h 5891405"/>
                <a:gd name="connsiteX3" fmla="*/ 6778 w 5388124"/>
                <a:gd name="connsiteY3" fmla="*/ 3052512 h 5891405"/>
                <a:gd name="connsiteX4" fmla="*/ 517141 w 5388124"/>
                <a:gd name="connsiteY4" fmla="*/ 3328959 h 5891405"/>
                <a:gd name="connsiteX5" fmla="*/ 346053 w 5388124"/>
                <a:gd name="connsiteY5" fmla="*/ 3735758 h 5891405"/>
                <a:gd name="connsiteX6" fmla="*/ 537439 w 5388124"/>
                <a:gd name="connsiteY6" fmla="*/ 3871219 h 5891405"/>
                <a:gd name="connsiteX7" fmla="*/ 378917 w 5388124"/>
                <a:gd name="connsiteY7" fmla="*/ 4062605 h 5891405"/>
                <a:gd name="connsiteX8" fmla="*/ 570303 w 5388124"/>
                <a:gd name="connsiteY8" fmla="*/ 4317787 h 5891405"/>
                <a:gd name="connsiteX9" fmla="*/ 506508 w 5388124"/>
                <a:gd name="connsiteY9" fmla="*/ 4977005 h 5891405"/>
                <a:gd name="connsiteX10" fmla="*/ 1761150 w 5388124"/>
                <a:gd name="connsiteY10" fmla="*/ 5039972 h 5891405"/>
                <a:gd name="connsiteX11" fmla="*/ 1952536 w 5388124"/>
                <a:gd name="connsiteY11" fmla="*/ 5891405 h 5891405"/>
                <a:gd name="connsiteX12" fmla="*/ 4791429 w 5388124"/>
                <a:gd name="connsiteY12" fmla="*/ 5859508 h 5891405"/>
                <a:gd name="connsiteX13" fmla="*/ 4897755 w 5388124"/>
                <a:gd name="connsiteY13" fmla="*/ 3520345 h 5891405"/>
                <a:gd name="connsiteX14" fmla="*/ 3037057 w 5388124"/>
                <a:gd name="connsiteY14" fmla="*/ 968 h 5891405"/>
                <a:gd name="connsiteX0" fmla="*/ 3034541 w 5385608"/>
                <a:gd name="connsiteY0" fmla="*/ 968 h 5891405"/>
                <a:gd name="connsiteX1" fmla="*/ 780597 w 5385608"/>
                <a:gd name="connsiteY1" fmla="*/ 1181117 h 5891405"/>
                <a:gd name="connsiteX2" fmla="*/ 526471 w 5385608"/>
                <a:gd name="connsiteY2" fmla="*/ 2303127 h 5891405"/>
                <a:gd name="connsiteX3" fmla="*/ 4262 w 5385608"/>
                <a:gd name="connsiteY3" fmla="*/ 3052512 h 5891405"/>
                <a:gd name="connsiteX4" fmla="*/ 514625 w 5385608"/>
                <a:gd name="connsiteY4" fmla="*/ 3328959 h 5891405"/>
                <a:gd name="connsiteX5" fmla="*/ 343537 w 5385608"/>
                <a:gd name="connsiteY5" fmla="*/ 3735758 h 5891405"/>
                <a:gd name="connsiteX6" fmla="*/ 534923 w 5385608"/>
                <a:gd name="connsiteY6" fmla="*/ 3871219 h 5891405"/>
                <a:gd name="connsiteX7" fmla="*/ 376401 w 5385608"/>
                <a:gd name="connsiteY7" fmla="*/ 4062605 h 5891405"/>
                <a:gd name="connsiteX8" fmla="*/ 567787 w 5385608"/>
                <a:gd name="connsiteY8" fmla="*/ 4317787 h 5891405"/>
                <a:gd name="connsiteX9" fmla="*/ 503992 w 5385608"/>
                <a:gd name="connsiteY9" fmla="*/ 4977005 h 5891405"/>
                <a:gd name="connsiteX10" fmla="*/ 1758634 w 5385608"/>
                <a:gd name="connsiteY10" fmla="*/ 5039972 h 5891405"/>
                <a:gd name="connsiteX11" fmla="*/ 1950020 w 5385608"/>
                <a:gd name="connsiteY11" fmla="*/ 5891405 h 5891405"/>
                <a:gd name="connsiteX12" fmla="*/ 4788913 w 5385608"/>
                <a:gd name="connsiteY12" fmla="*/ 5859508 h 5891405"/>
                <a:gd name="connsiteX13" fmla="*/ 4895239 w 5385608"/>
                <a:gd name="connsiteY13" fmla="*/ 3520345 h 5891405"/>
                <a:gd name="connsiteX14" fmla="*/ 3034541 w 5385608"/>
                <a:gd name="connsiteY14" fmla="*/ 968 h 5891405"/>
                <a:gd name="connsiteX0" fmla="*/ 3034541 w 5385608"/>
                <a:gd name="connsiteY0" fmla="*/ 968 h 5891405"/>
                <a:gd name="connsiteX1" fmla="*/ 780597 w 5385608"/>
                <a:gd name="connsiteY1" fmla="*/ 1181117 h 5891405"/>
                <a:gd name="connsiteX2" fmla="*/ 526471 w 5385608"/>
                <a:gd name="connsiteY2" fmla="*/ 2303127 h 5891405"/>
                <a:gd name="connsiteX3" fmla="*/ 4262 w 5385608"/>
                <a:gd name="connsiteY3" fmla="*/ 3052512 h 5891405"/>
                <a:gd name="connsiteX4" fmla="*/ 514625 w 5385608"/>
                <a:gd name="connsiteY4" fmla="*/ 3328959 h 5891405"/>
                <a:gd name="connsiteX5" fmla="*/ 343537 w 5385608"/>
                <a:gd name="connsiteY5" fmla="*/ 3735758 h 5891405"/>
                <a:gd name="connsiteX6" fmla="*/ 534923 w 5385608"/>
                <a:gd name="connsiteY6" fmla="*/ 3871219 h 5891405"/>
                <a:gd name="connsiteX7" fmla="*/ 376401 w 5385608"/>
                <a:gd name="connsiteY7" fmla="*/ 4062605 h 5891405"/>
                <a:gd name="connsiteX8" fmla="*/ 567787 w 5385608"/>
                <a:gd name="connsiteY8" fmla="*/ 4317787 h 5891405"/>
                <a:gd name="connsiteX9" fmla="*/ 503992 w 5385608"/>
                <a:gd name="connsiteY9" fmla="*/ 4977005 h 5891405"/>
                <a:gd name="connsiteX10" fmla="*/ 1758634 w 5385608"/>
                <a:gd name="connsiteY10" fmla="*/ 5039972 h 5891405"/>
                <a:gd name="connsiteX11" fmla="*/ 1950020 w 5385608"/>
                <a:gd name="connsiteY11" fmla="*/ 5891405 h 5891405"/>
                <a:gd name="connsiteX12" fmla="*/ 4788913 w 5385608"/>
                <a:gd name="connsiteY12" fmla="*/ 5859508 h 5891405"/>
                <a:gd name="connsiteX13" fmla="*/ 4895239 w 5385608"/>
                <a:gd name="connsiteY13" fmla="*/ 3520345 h 5891405"/>
                <a:gd name="connsiteX14" fmla="*/ 3034541 w 5385608"/>
                <a:gd name="connsiteY14" fmla="*/ 968 h 5891405"/>
                <a:gd name="connsiteX0" fmla="*/ 2980702 w 5331769"/>
                <a:gd name="connsiteY0" fmla="*/ 968 h 5891405"/>
                <a:gd name="connsiteX1" fmla="*/ 726758 w 5331769"/>
                <a:gd name="connsiteY1" fmla="*/ 1181117 h 5891405"/>
                <a:gd name="connsiteX2" fmla="*/ 472632 w 5331769"/>
                <a:gd name="connsiteY2" fmla="*/ 2303127 h 5891405"/>
                <a:gd name="connsiteX3" fmla="*/ 5014 w 5331769"/>
                <a:gd name="connsiteY3" fmla="*/ 3079808 h 5891405"/>
                <a:gd name="connsiteX4" fmla="*/ 460786 w 5331769"/>
                <a:gd name="connsiteY4" fmla="*/ 3328959 h 5891405"/>
                <a:gd name="connsiteX5" fmla="*/ 289698 w 5331769"/>
                <a:gd name="connsiteY5" fmla="*/ 3735758 h 5891405"/>
                <a:gd name="connsiteX6" fmla="*/ 481084 w 5331769"/>
                <a:gd name="connsiteY6" fmla="*/ 3871219 h 5891405"/>
                <a:gd name="connsiteX7" fmla="*/ 322562 w 5331769"/>
                <a:gd name="connsiteY7" fmla="*/ 4062605 h 5891405"/>
                <a:gd name="connsiteX8" fmla="*/ 513948 w 5331769"/>
                <a:gd name="connsiteY8" fmla="*/ 4317787 h 5891405"/>
                <a:gd name="connsiteX9" fmla="*/ 450153 w 5331769"/>
                <a:gd name="connsiteY9" fmla="*/ 4977005 h 5891405"/>
                <a:gd name="connsiteX10" fmla="*/ 1704795 w 5331769"/>
                <a:gd name="connsiteY10" fmla="*/ 5039972 h 5891405"/>
                <a:gd name="connsiteX11" fmla="*/ 1896181 w 5331769"/>
                <a:gd name="connsiteY11" fmla="*/ 5891405 h 5891405"/>
                <a:gd name="connsiteX12" fmla="*/ 4735074 w 5331769"/>
                <a:gd name="connsiteY12" fmla="*/ 5859508 h 5891405"/>
                <a:gd name="connsiteX13" fmla="*/ 4841400 w 5331769"/>
                <a:gd name="connsiteY13" fmla="*/ 3520345 h 5891405"/>
                <a:gd name="connsiteX14" fmla="*/ 2980702 w 5331769"/>
                <a:gd name="connsiteY14" fmla="*/ 968 h 5891405"/>
                <a:gd name="connsiteX0" fmla="*/ 2980491 w 5331558"/>
                <a:gd name="connsiteY0" fmla="*/ 968 h 5891405"/>
                <a:gd name="connsiteX1" fmla="*/ 726547 w 5331558"/>
                <a:gd name="connsiteY1" fmla="*/ 1181117 h 5891405"/>
                <a:gd name="connsiteX2" fmla="*/ 486068 w 5331558"/>
                <a:gd name="connsiteY2" fmla="*/ 2371366 h 5891405"/>
                <a:gd name="connsiteX3" fmla="*/ 4803 w 5331558"/>
                <a:gd name="connsiteY3" fmla="*/ 3079808 h 5891405"/>
                <a:gd name="connsiteX4" fmla="*/ 460575 w 5331558"/>
                <a:gd name="connsiteY4" fmla="*/ 3328959 h 5891405"/>
                <a:gd name="connsiteX5" fmla="*/ 289487 w 5331558"/>
                <a:gd name="connsiteY5" fmla="*/ 3735758 h 5891405"/>
                <a:gd name="connsiteX6" fmla="*/ 480873 w 5331558"/>
                <a:gd name="connsiteY6" fmla="*/ 3871219 h 5891405"/>
                <a:gd name="connsiteX7" fmla="*/ 322351 w 5331558"/>
                <a:gd name="connsiteY7" fmla="*/ 4062605 h 5891405"/>
                <a:gd name="connsiteX8" fmla="*/ 513737 w 5331558"/>
                <a:gd name="connsiteY8" fmla="*/ 4317787 h 5891405"/>
                <a:gd name="connsiteX9" fmla="*/ 449942 w 5331558"/>
                <a:gd name="connsiteY9" fmla="*/ 4977005 h 5891405"/>
                <a:gd name="connsiteX10" fmla="*/ 1704584 w 5331558"/>
                <a:gd name="connsiteY10" fmla="*/ 5039972 h 5891405"/>
                <a:gd name="connsiteX11" fmla="*/ 1895970 w 5331558"/>
                <a:gd name="connsiteY11" fmla="*/ 5891405 h 5891405"/>
                <a:gd name="connsiteX12" fmla="*/ 4734863 w 5331558"/>
                <a:gd name="connsiteY12" fmla="*/ 5859508 h 5891405"/>
                <a:gd name="connsiteX13" fmla="*/ 4841189 w 5331558"/>
                <a:gd name="connsiteY13" fmla="*/ 3520345 h 5891405"/>
                <a:gd name="connsiteX14" fmla="*/ 2980491 w 5331558"/>
                <a:gd name="connsiteY14" fmla="*/ 968 h 5891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331558" h="5891405">
                  <a:moveTo>
                    <a:pt x="2980491" y="968"/>
                  </a:moveTo>
                  <a:cubicBezTo>
                    <a:pt x="1784302" y="-22254"/>
                    <a:pt x="1040642" y="372305"/>
                    <a:pt x="726547" y="1181117"/>
                  </a:cubicBezTo>
                  <a:cubicBezTo>
                    <a:pt x="528785" y="1834793"/>
                    <a:pt x="744238" y="2066938"/>
                    <a:pt x="486068" y="2371366"/>
                  </a:cubicBezTo>
                  <a:cubicBezTo>
                    <a:pt x="239818" y="2677225"/>
                    <a:pt x="-40213" y="2911644"/>
                    <a:pt x="4803" y="3079808"/>
                  </a:cubicBezTo>
                  <a:cubicBezTo>
                    <a:pt x="109541" y="3181162"/>
                    <a:pt x="260766" y="3266498"/>
                    <a:pt x="460575" y="3328959"/>
                  </a:cubicBezTo>
                  <a:cubicBezTo>
                    <a:pt x="403546" y="3464559"/>
                    <a:pt x="198074" y="3641722"/>
                    <a:pt x="289487" y="3735758"/>
                  </a:cubicBezTo>
                  <a:lnTo>
                    <a:pt x="480873" y="3871219"/>
                  </a:lnTo>
                  <a:cubicBezTo>
                    <a:pt x="428032" y="3935014"/>
                    <a:pt x="303940" y="3939433"/>
                    <a:pt x="322351" y="4062605"/>
                  </a:cubicBezTo>
                  <a:cubicBezTo>
                    <a:pt x="362395" y="4195168"/>
                    <a:pt x="550882" y="4226788"/>
                    <a:pt x="513737" y="4317787"/>
                  </a:cubicBezTo>
                  <a:cubicBezTo>
                    <a:pt x="397470" y="4561276"/>
                    <a:pt x="358392" y="4876020"/>
                    <a:pt x="449942" y="4977005"/>
                  </a:cubicBezTo>
                  <a:cubicBezTo>
                    <a:pt x="636587" y="5158310"/>
                    <a:pt x="1197305" y="5208988"/>
                    <a:pt x="1704584" y="5039972"/>
                  </a:cubicBezTo>
                  <a:lnTo>
                    <a:pt x="1895970" y="5891405"/>
                  </a:lnTo>
                  <a:lnTo>
                    <a:pt x="4734863" y="5859508"/>
                  </a:lnTo>
                  <a:cubicBezTo>
                    <a:pt x="4366268" y="4516262"/>
                    <a:pt x="4422975" y="3927926"/>
                    <a:pt x="4841189" y="3520345"/>
                  </a:cubicBezTo>
                  <a:cubicBezTo>
                    <a:pt x="6117095" y="1964448"/>
                    <a:pt x="4692333" y="36409"/>
                    <a:pt x="2980491" y="9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4" name="Oval 37">
              <a:extLst>
                <a:ext uri="{FF2B5EF4-FFF2-40B4-BE49-F238E27FC236}">
                  <a16:creationId xmlns:a16="http://schemas.microsoft.com/office/drawing/2014/main" id="{0711327E-9191-4394-B64D-73AD56C41377}"/>
                </a:ext>
              </a:extLst>
            </p:cNvPr>
            <p:cNvSpPr/>
            <p:nvPr/>
          </p:nvSpPr>
          <p:spPr>
            <a:xfrm rot="18100542">
              <a:off x="5907878" y="-58593"/>
              <a:ext cx="1436045" cy="2141152"/>
            </a:xfrm>
            <a:custGeom>
              <a:avLst/>
              <a:gdLst/>
              <a:ahLst/>
              <a:cxnLst/>
              <a:rect l="l" t="t" r="r" b="b"/>
              <a:pathLst>
                <a:path w="1170491" h="1745209">
                  <a:moveTo>
                    <a:pt x="429221" y="671495"/>
                  </a:moveTo>
                  <a:cubicBezTo>
                    <a:pt x="415869" y="670322"/>
                    <a:pt x="402356" y="670624"/>
                    <a:pt x="388917" y="672439"/>
                  </a:cubicBezTo>
                  <a:cubicBezTo>
                    <a:pt x="370997" y="674859"/>
                    <a:pt x="353207" y="679968"/>
                    <a:pt x="336101" y="687858"/>
                  </a:cubicBezTo>
                  <a:lnTo>
                    <a:pt x="344770" y="708640"/>
                  </a:lnTo>
                  <a:cubicBezTo>
                    <a:pt x="405276" y="680369"/>
                    <a:pt x="475531" y="691805"/>
                    <a:pt x="523918" y="737799"/>
                  </a:cubicBezTo>
                  <a:cubicBezTo>
                    <a:pt x="569388" y="781022"/>
                    <a:pt x="587723" y="847396"/>
                    <a:pt x="571504" y="910067"/>
                  </a:cubicBezTo>
                  <a:lnTo>
                    <a:pt x="593243" y="915886"/>
                  </a:lnTo>
                  <a:cubicBezTo>
                    <a:pt x="611678" y="844923"/>
                    <a:pt x="590662" y="769719"/>
                    <a:pt x="538740" y="720849"/>
                  </a:cubicBezTo>
                  <a:cubicBezTo>
                    <a:pt x="507886" y="691808"/>
                    <a:pt x="469277" y="675014"/>
                    <a:pt x="429221" y="671495"/>
                  </a:cubicBezTo>
                  <a:close/>
                  <a:moveTo>
                    <a:pt x="588421" y="580980"/>
                  </a:moveTo>
                  <a:cubicBezTo>
                    <a:pt x="534186" y="581239"/>
                    <a:pt x="482134" y="605639"/>
                    <a:pt x="446738" y="649695"/>
                  </a:cubicBezTo>
                  <a:lnTo>
                    <a:pt x="463760" y="664437"/>
                  </a:lnTo>
                  <a:cubicBezTo>
                    <a:pt x="505329" y="612166"/>
                    <a:pt x="573320" y="591099"/>
                    <a:pt x="637132" y="610714"/>
                  </a:cubicBezTo>
                  <a:cubicBezTo>
                    <a:pt x="697098" y="629147"/>
                    <a:pt x="743088" y="680397"/>
                    <a:pt x="756495" y="743730"/>
                  </a:cubicBezTo>
                  <a:lnTo>
                    <a:pt x="778549" y="739251"/>
                  </a:lnTo>
                  <a:cubicBezTo>
                    <a:pt x="763432" y="667508"/>
                    <a:pt x="711108" y="609548"/>
                    <a:pt x="642848" y="588934"/>
                  </a:cubicBezTo>
                  <a:cubicBezTo>
                    <a:pt x="624821" y="583490"/>
                    <a:pt x="606500" y="580894"/>
                    <a:pt x="588421" y="580980"/>
                  </a:cubicBezTo>
                  <a:close/>
                  <a:moveTo>
                    <a:pt x="533817" y="0"/>
                  </a:moveTo>
                  <a:cubicBezTo>
                    <a:pt x="617807" y="1"/>
                    <a:pt x="687626" y="60667"/>
                    <a:pt x="697680" y="141081"/>
                  </a:cubicBezTo>
                  <a:cubicBezTo>
                    <a:pt x="603869" y="182843"/>
                    <a:pt x="547102" y="268997"/>
                    <a:pt x="562024" y="352718"/>
                  </a:cubicBezTo>
                  <a:lnTo>
                    <a:pt x="584367" y="347971"/>
                  </a:lnTo>
                  <a:cubicBezTo>
                    <a:pt x="570422" y="267354"/>
                    <a:pt x="633895" y="183716"/>
                    <a:pt x="732836" y="150639"/>
                  </a:cubicBezTo>
                  <a:cubicBezTo>
                    <a:pt x="738208" y="147500"/>
                    <a:pt x="743991" y="147205"/>
                    <a:pt x="749842" y="147205"/>
                  </a:cubicBezTo>
                  <a:cubicBezTo>
                    <a:pt x="844103" y="147205"/>
                    <a:pt x="920515" y="223618"/>
                    <a:pt x="920515" y="317877"/>
                  </a:cubicBezTo>
                  <a:lnTo>
                    <a:pt x="910716" y="366417"/>
                  </a:lnTo>
                  <a:lnTo>
                    <a:pt x="920515" y="366418"/>
                  </a:lnTo>
                  <a:lnTo>
                    <a:pt x="920515" y="371433"/>
                  </a:lnTo>
                  <a:cubicBezTo>
                    <a:pt x="997755" y="379016"/>
                    <a:pt x="1056877" y="445155"/>
                    <a:pt x="1056877" y="525101"/>
                  </a:cubicBezTo>
                  <a:lnTo>
                    <a:pt x="1047351" y="572282"/>
                  </a:lnTo>
                  <a:cubicBezTo>
                    <a:pt x="1119671" y="602218"/>
                    <a:pt x="1170491" y="673500"/>
                    <a:pt x="1170491" y="756650"/>
                  </a:cubicBezTo>
                  <a:cubicBezTo>
                    <a:pt x="1170490" y="802863"/>
                    <a:pt x="1154794" y="845409"/>
                    <a:pt x="1127569" y="878235"/>
                  </a:cubicBezTo>
                  <a:cubicBezTo>
                    <a:pt x="1080615" y="934488"/>
                    <a:pt x="1014142" y="959925"/>
                    <a:pt x="954678" y="939840"/>
                  </a:cubicBezTo>
                  <a:lnTo>
                    <a:pt x="947373" y="961469"/>
                  </a:lnTo>
                  <a:cubicBezTo>
                    <a:pt x="1000817" y="979520"/>
                    <a:pt x="1058949" y="966083"/>
                    <a:pt x="1106746" y="928282"/>
                  </a:cubicBezTo>
                  <a:cubicBezTo>
                    <a:pt x="1128548" y="955588"/>
                    <a:pt x="1138907" y="990708"/>
                    <a:pt x="1138907" y="1028247"/>
                  </a:cubicBezTo>
                  <a:cubicBezTo>
                    <a:pt x="1138907" y="1124134"/>
                    <a:pt x="1071328" y="1204237"/>
                    <a:pt x="981133" y="1223220"/>
                  </a:cubicBezTo>
                  <a:cubicBezTo>
                    <a:pt x="889088" y="1236998"/>
                    <a:pt x="805358" y="1200898"/>
                    <a:pt x="777272" y="1134408"/>
                  </a:cubicBezTo>
                  <a:cubicBezTo>
                    <a:pt x="791057" y="1124903"/>
                    <a:pt x="802061" y="1111678"/>
                    <a:pt x="810210" y="1096167"/>
                  </a:cubicBezTo>
                  <a:cubicBezTo>
                    <a:pt x="831546" y="1055553"/>
                    <a:pt x="830022" y="1005443"/>
                    <a:pt x="806195" y="964175"/>
                  </a:cubicBezTo>
                  <a:lnTo>
                    <a:pt x="787267" y="975103"/>
                  </a:lnTo>
                  <a:cubicBezTo>
                    <a:pt x="807161" y="1009560"/>
                    <a:pt x="808703" y="1051275"/>
                    <a:pt x="791333" y="1085110"/>
                  </a:cubicBezTo>
                  <a:cubicBezTo>
                    <a:pt x="784855" y="1097727"/>
                    <a:pt x="776117" y="1108536"/>
                    <a:pt x="763385" y="1114320"/>
                  </a:cubicBezTo>
                  <a:lnTo>
                    <a:pt x="744063" y="1119497"/>
                  </a:lnTo>
                  <a:lnTo>
                    <a:pt x="747716" y="1128718"/>
                  </a:lnTo>
                  <a:cubicBezTo>
                    <a:pt x="731558" y="1137628"/>
                    <a:pt x="712804" y="1141697"/>
                    <a:pt x="693327" y="1140344"/>
                  </a:cubicBezTo>
                  <a:cubicBezTo>
                    <a:pt x="655409" y="1137711"/>
                    <a:pt x="620494" y="1114908"/>
                    <a:pt x="601213" y="1080185"/>
                  </a:cubicBezTo>
                  <a:lnTo>
                    <a:pt x="582082" y="1090754"/>
                  </a:lnTo>
                  <a:cubicBezTo>
                    <a:pt x="605167" y="1132362"/>
                    <a:pt x="647281" y="1159482"/>
                    <a:pt x="693051" y="1162221"/>
                  </a:cubicBezTo>
                  <a:cubicBezTo>
                    <a:pt x="715413" y="1163558"/>
                    <a:pt x="736989" y="1158982"/>
                    <a:pt x="755684" y="1148835"/>
                  </a:cubicBezTo>
                  <a:cubicBezTo>
                    <a:pt x="792539" y="1222022"/>
                    <a:pt x="887119" y="1262260"/>
                    <a:pt x="989751" y="1247587"/>
                  </a:cubicBezTo>
                  <a:cubicBezTo>
                    <a:pt x="1000157" y="1267987"/>
                    <a:pt x="1004489" y="1291252"/>
                    <a:pt x="1004488" y="1315531"/>
                  </a:cubicBezTo>
                  <a:cubicBezTo>
                    <a:pt x="1004488" y="1381750"/>
                    <a:pt x="972258" y="1440443"/>
                    <a:pt x="920375" y="1473506"/>
                  </a:cubicBezTo>
                  <a:lnTo>
                    <a:pt x="913116" y="1474079"/>
                  </a:lnTo>
                  <a:cubicBezTo>
                    <a:pt x="850536" y="1469665"/>
                    <a:pt x="794159" y="1430126"/>
                    <a:pt x="766796" y="1371458"/>
                  </a:cubicBezTo>
                  <a:lnTo>
                    <a:pt x="746323" y="1380801"/>
                  </a:lnTo>
                  <a:cubicBezTo>
                    <a:pt x="776874" y="1446464"/>
                    <a:pt x="839753" y="1490827"/>
                    <a:pt x="909888" y="1496052"/>
                  </a:cubicBezTo>
                  <a:cubicBezTo>
                    <a:pt x="891948" y="1561049"/>
                    <a:pt x="840393" y="1611456"/>
                    <a:pt x="774838" y="1628054"/>
                  </a:cubicBezTo>
                  <a:cubicBezTo>
                    <a:pt x="686646" y="1642970"/>
                    <a:pt x="605133" y="1612285"/>
                    <a:pt x="571751" y="1552195"/>
                  </a:cubicBezTo>
                  <a:lnTo>
                    <a:pt x="550649" y="1566422"/>
                  </a:lnTo>
                  <a:cubicBezTo>
                    <a:pt x="577499" y="1609979"/>
                    <a:pt x="626419" y="1639383"/>
                    <a:pt x="685031" y="1648114"/>
                  </a:cubicBezTo>
                  <a:cubicBezTo>
                    <a:pt x="659684" y="1706013"/>
                    <a:pt x="601329" y="1745210"/>
                    <a:pt x="533818" y="1745209"/>
                  </a:cubicBezTo>
                  <a:cubicBezTo>
                    <a:pt x="455549" y="1745210"/>
                    <a:pt x="416747" y="1692524"/>
                    <a:pt x="372301" y="1619888"/>
                  </a:cubicBezTo>
                  <a:lnTo>
                    <a:pt x="366380" y="1592106"/>
                  </a:lnTo>
                  <a:cubicBezTo>
                    <a:pt x="305091" y="1567105"/>
                    <a:pt x="259811" y="1511085"/>
                    <a:pt x="250590" y="1443452"/>
                  </a:cubicBezTo>
                  <a:cubicBezTo>
                    <a:pt x="203712" y="1453117"/>
                    <a:pt x="158965" y="1444975"/>
                    <a:pt x="117260" y="1407178"/>
                  </a:cubicBezTo>
                  <a:cubicBezTo>
                    <a:pt x="55030" y="1350772"/>
                    <a:pt x="44039" y="1258933"/>
                    <a:pt x="90593" y="1192598"/>
                  </a:cubicBezTo>
                  <a:cubicBezTo>
                    <a:pt x="186799" y="1224213"/>
                    <a:pt x="285304" y="1199642"/>
                    <a:pt x="330760" y="1129474"/>
                  </a:cubicBezTo>
                  <a:lnTo>
                    <a:pt x="344999" y="1132822"/>
                  </a:lnTo>
                  <a:cubicBezTo>
                    <a:pt x="420009" y="1139731"/>
                    <a:pt x="490500" y="1101048"/>
                    <a:pt x="524987" y="1034051"/>
                  </a:cubicBezTo>
                  <a:lnTo>
                    <a:pt x="505360" y="1023014"/>
                  </a:lnTo>
                  <a:cubicBezTo>
                    <a:pt x="475089" y="1082544"/>
                    <a:pt x="412689" y="1116790"/>
                    <a:pt x="346243" y="1110339"/>
                  </a:cubicBezTo>
                  <a:cubicBezTo>
                    <a:pt x="283801" y="1104277"/>
                    <a:pt x="228486" y="1063265"/>
                    <a:pt x="202679" y="1003895"/>
                  </a:cubicBezTo>
                  <a:lnTo>
                    <a:pt x="181967" y="1012696"/>
                  </a:lnTo>
                  <a:cubicBezTo>
                    <a:pt x="205492" y="1066954"/>
                    <a:pt x="250941" y="1107583"/>
                    <a:pt x="305288" y="1123484"/>
                  </a:cubicBezTo>
                  <a:cubicBezTo>
                    <a:pt x="260051" y="1186174"/>
                    <a:pt x="162021" y="1201884"/>
                    <a:pt x="70961" y="1161909"/>
                  </a:cubicBezTo>
                  <a:cubicBezTo>
                    <a:pt x="64874" y="1160625"/>
                    <a:pt x="60391" y="1156961"/>
                    <a:pt x="56055" y="1153032"/>
                  </a:cubicBezTo>
                  <a:cubicBezTo>
                    <a:pt x="-13786" y="1089729"/>
                    <a:pt x="-19088" y="981796"/>
                    <a:pt x="44214" y="911953"/>
                  </a:cubicBezTo>
                  <a:lnTo>
                    <a:pt x="84073" y="882569"/>
                  </a:lnTo>
                  <a:lnTo>
                    <a:pt x="76811" y="875989"/>
                  </a:lnTo>
                  <a:lnTo>
                    <a:pt x="80179" y="872273"/>
                  </a:lnTo>
                  <a:cubicBezTo>
                    <a:pt x="28040" y="814783"/>
                    <a:pt x="28651" y="726072"/>
                    <a:pt x="82340" y="666836"/>
                  </a:cubicBezTo>
                  <a:lnTo>
                    <a:pt x="121082" y="638275"/>
                  </a:lnTo>
                  <a:cubicBezTo>
                    <a:pt x="89526" y="571593"/>
                    <a:pt x="96788" y="490523"/>
                    <a:pt x="145805" y="430894"/>
                  </a:cubicBezTo>
                  <a:cubicBezTo>
                    <a:pt x="198586" y="400645"/>
                    <a:pt x="259015" y="385179"/>
                    <a:pt x="321878" y="383347"/>
                  </a:cubicBezTo>
                  <a:lnTo>
                    <a:pt x="321111" y="357014"/>
                  </a:lnTo>
                  <a:cubicBezTo>
                    <a:pt x="257723" y="358862"/>
                    <a:pt x="196668" y="373772"/>
                    <a:pt x="141180" y="399723"/>
                  </a:cubicBezTo>
                  <a:cubicBezTo>
                    <a:pt x="117813" y="370058"/>
                    <a:pt x="106816" y="332072"/>
                    <a:pt x="106816" y="291518"/>
                  </a:cubicBezTo>
                  <a:cubicBezTo>
                    <a:pt x="106816" y="170286"/>
                    <a:pt x="205094" y="72008"/>
                    <a:pt x="326327" y="72008"/>
                  </a:cubicBezTo>
                  <a:cubicBezTo>
                    <a:pt x="350305" y="72008"/>
                    <a:pt x="373385" y="75853"/>
                    <a:pt x="394659" y="83948"/>
                  </a:cubicBezTo>
                  <a:cubicBezTo>
                    <a:pt x="425371" y="33609"/>
                    <a:pt x="467237" y="0"/>
                    <a:pt x="53381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75" name="Rectangle 19">
            <a:extLst>
              <a:ext uri="{FF2B5EF4-FFF2-40B4-BE49-F238E27FC236}">
                <a16:creationId xmlns:a16="http://schemas.microsoft.com/office/drawing/2014/main" id="{8025BC4E-7A4E-42D9-9569-8844F8906CE5}"/>
              </a:ext>
            </a:extLst>
          </p:cNvPr>
          <p:cNvSpPr/>
          <p:nvPr/>
        </p:nvSpPr>
        <p:spPr>
          <a:xfrm>
            <a:off x="4471052" y="2446822"/>
            <a:ext cx="449751" cy="494370"/>
          </a:xfrm>
          <a:custGeom>
            <a:avLst/>
            <a:gdLst/>
            <a:ahLst/>
            <a:cxnLst/>
            <a:rect l="l" t="t" r="r" b="b"/>
            <a:pathLst>
              <a:path w="2926108" h="3216409">
                <a:moveTo>
                  <a:pt x="1150286" y="2039882"/>
                </a:moveTo>
                <a:cubicBezTo>
                  <a:pt x="1216487" y="2110220"/>
                  <a:pt x="1249586" y="2238485"/>
                  <a:pt x="1348889" y="2250897"/>
                </a:cubicBezTo>
                <a:cubicBezTo>
                  <a:pt x="1452327" y="2213659"/>
                  <a:pt x="1530941" y="2147458"/>
                  <a:pt x="1597142" y="2052295"/>
                </a:cubicBezTo>
                <a:cubicBezTo>
                  <a:pt x="1634380" y="2030228"/>
                  <a:pt x="1712994" y="2049536"/>
                  <a:pt x="1721269" y="2072982"/>
                </a:cubicBezTo>
                <a:cubicBezTo>
                  <a:pt x="1533700" y="2362611"/>
                  <a:pt x="1615072" y="2763954"/>
                  <a:pt x="1568179" y="2830155"/>
                </a:cubicBezTo>
                <a:cubicBezTo>
                  <a:pt x="1391644" y="2965315"/>
                  <a:pt x="1231658" y="2893598"/>
                  <a:pt x="1063398" y="2925319"/>
                </a:cubicBezTo>
                <a:cubicBezTo>
                  <a:pt x="925479" y="2954282"/>
                  <a:pt x="820660" y="3107371"/>
                  <a:pt x="686879" y="3148747"/>
                </a:cubicBezTo>
                <a:cubicBezTo>
                  <a:pt x="536548" y="3184606"/>
                  <a:pt x="373804" y="3224602"/>
                  <a:pt x="215198" y="3214948"/>
                </a:cubicBezTo>
                <a:cubicBezTo>
                  <a:pt x="93829" y="3209431"/>
                  <a:pt x="71763" y="3046687"/>
                  <a:pt x="136584" y="2925318"/>
                </a:cubicBezTo>
                <a:cubicBezTo>
                  <a:pt x="168305" y="2828775"/>
                  <a:pt x="121415" y="2802571"/>
                  <a:pt x="107623" y="2710165"/>
                </a:cubicBezTo>
                <a:cubicBezTo>
                  <a:pt x="111150" y="2693172"/>
                  <a:pt x="127647" y="2691385"/>
                  <a:pt x="158288" y="2695563"/>
                </a:cubicBezTo>
                <a:lnTo>
                  <a:pt x="158288" y="2626239"/>
                </a:lnTo>
                <a:lnTo>
                  <a:pt x="266288" y="2626239"/>
                </a:lnTo>
                <a:lnTo>
                  <a:pt x="266288" y="2708276"/>
                </a:lnTo>
                <a:lnTo>
                  <a:pt x="307224" y="2711894"/>
                </a:lnTo>
                <a:lnTo>
                  <a:pt x="307224" y="2626239"/>
                </a:lnTo>
                <a:lnTo>
                  <a:pt x="415224" y="2626239"/>
                </a:lnTo>
                <a:lnTo>
                  <a:pt x="415224" y="2711420"/>
                </a:lnTo>
                <a:cubicBezTo>
                  <a:pt x="428487" y="2711947"/>
                  <a:pt x="442136" y="2710942"/>
                  <a:pt x="456160" y="2708700"/>
                </a:cubicBezTo>
                <a:lnTo>
                  <a:pt x="456160" y="2617963"/>
                </a:lnTo>
                <a:lnTo>
                  <a:pt x="564160" y="2617963"/>
                </a:lnTo>
                <a:lnTo>
                  <a:pt x="564160" y="2692500"/>
                </a:lnTo>
                <a:cubicBezTo>
                  <a:pt x="577696" y="2691220"/>
                  <a:pt x="591289" y="2688332"/>
                  <a:pt x="605096" y="2684680"/>
                </a:cubicBezTo>
                <a:lnTo>
                  <a:pt x="605096" y="2601411"/>
                </a:lnTo>
                <a:lnTo>
                  <a:pt x="713096" y="2601411"/>
                </a:lnTo>
                <a:lnTo>
                  <a:pt x="713096" y="2654658"/>
                </a:lnTo>
                <a:lnTo>
                  <a:pt x="754032" y="2641463"/>
                </a:lnTo>
                <a:lnTo>
                  <a:pt x="754032" y="2580721"/>
                </a:lnTo>
                <a:lnTo>
                  <a:pt x="862032" y="2580721"/>
                </a:lnTo>
                <a:lnTo>
                  <a:pt x="862032" y="2599792"/>
                </a:lnTo>
                <a:cubicBezTo>
                  <a:pt x="897454" y="2584791"/>
                  <a:pt x="934214" y="2567836"/>
                  <a:pt x="972371" y="2548802"/>
                </a:cubicBezTo>
                <a:cubicBezTo>
                  <a:pt x="1030297" y="2506047"/>
                  <a:pt x="939271" y="2219176"/>
                  <a:pt x="947546" y="2122633"/>
                </a:cubicBezTo>
                <a:cubicBezTo>
                  <a:pt x="957201" y="2082636"/>
                  <a:pt x="1082706" y="2067466"/>
                  <a:pt x="1150286" y="2039882"/>
                </a:cubicBezTo>
                <a:close/>
                <a:moveTo>
                  <a:pt x="394278" y="1320337"/>
                </a:moveTo>
                <a:cubicBezTo>
                  <a:pt x="356565" y="1315036"/>
                  <a:pt x="316914" y="1320983"/>
                  <a:pt x="277262" y="1344774"/>
                </a:cubicBezTo>
                <a:cubicBezTo>
                  <a:pt x="169686" y="1368221"/>
                  <a:pt x="281399" y="1532343"/>
                  <a:pt x="314500" y="1626128"/>
                </a:cubicBezTo>
                <a:cubicBezTo>
                  <a:pt x="335188" y="1715776"/>
                  <a:pt x="306225" y="1838523"/>
                  <a:pt x="376563" y="1820593"/>
                </a:cubicBezTo>
                <a:cubicBezTo>
                  <a:pt x="535169" y="1786113"/>
                  <a:pt x="681363" y="1673020"/>
                  <a:pt x="628954" y="1493726"/>
                </a:cubicBezTo>
                <a:cubicBezTo>
                  <a:pt x="603094" y="1453384"/>
                  <a:pt x="507414" y="1336241"/>
                  <a:pt x="394278" y="1320337"/>
                </a:cubicBezTo>
                <a:close/>
                <a:moveTo>
                  <a:pt x="1526804" y="66"/>
                </a:moveTo>
                <a:cubicBezTo>
                  <a:pt x="2066065" y="2824"/>
                  <a:pt x="2621877" y="129710"/>
                  <a:pt x="2896335" y="1038593"/>
                </a:cubicBezTo>
                <a:cubicBezTo>
                  <a:pt x="3057700" y="1564063"/>
                  <a:pt x="2532230" y="2366749"/>
                  <a:pt x="2064686" y="2292273"/>
                </a:cubicBezTo>
                <a:cubicBezTo>
                  <a:pt x="1885392" y="2267447"/>
                  <a:pt x="1950214" y="2015056"/>
                  <a:pt x="1555767" y="1940580"/>
                </a:cubicBezTo>
                <a:cubicBezTo>
                  <a:pt x="1179249" y="1868862"/>
                  <a:pt x="732393" y="2186075"/>
                  <a:pt x="554478" y="2159871"/>
                </a:cubicBezTo>
                <a:cubicBezTo>
                  <a:pt x="466211" y="2141942"/>
                  <a:pt x="394493" y="1904722"/>
                  <a:pt x="364151" y="1932305"/>
                </a:cubicBezTo>
                <a:cubicBezTo>
                  <a:pt x="322774" y="1970922"/>
                  <a:pt x="405526" y="2146079"/>
                  <a:pt x="467589" y="2205384"/>
                </a:cubicBezTo>
                <a:cubicBezTo>
                  <a:pt x="525515" y="2241243"/>
                  <a:pt x="732393" y="2202626"/>
                  <a:pt x="873070" y="2139183"/>
                </a:cubicBezTo>
                <a:cubicBezTo>
                  <a:pt x="913066" y="2128149"/>
                  <a:pt x="870312" y="2253655"/>
                  <a:pt x="877208" y="2333648"/>
                </a:cubicBezTo>
                <a:lnTo>
                  <a:pt x="862033" y="2337135"/>
                </a:lnTo>
                <a:lnTo>
                  <a:pt x="862033" y="2415799"/>
                </a:lnTo>
                <a:lnTo>
                  <a:pt x="754033" y="2415799"/>
                </a:lnTo>
                <a:lnTo>
                  <a:pt x="754033" y="2360695"/>
                </a:lnTo>
                <a:lnTo>
                  <a:pt x="713097" y="2366601"/>
                </a:lnTo>
                <a:lnTo>
                  <a:pt x="713097" y="2428213"/>
                </a:lnTo>
                <a:lnTo>
                  <a:pt x="605097" y="2428213"/>
                </a:lnTo>
                <a:lnTo>
                  <a:pt x="605097" y="2379641"/>
                </a:lnTo>
                <a:lnTo>
                  <a:pt x="564161" y="2382960"/>
                </a:lnTo>
                <a:lnTo>
                  <a:pt x="564161" y="2436489"/>
                </a:lnTo>
                <a:lnTo>
                  <a:pt x="456161" y="2436489"/>
                </a:lnTo>
                <a:lnTo>
                  <a:pt x="456161" y="2388351"/>
                </a:lnTo>
                <a:lnTo>
                  <a:pt x="415225" y="2389346"/>
                </a:lnTo>
                <a:lnTo>
                  <a:pt x="415225" y="2436489"/>
                </a:lnTo>
                <a:lnTo>
                  <a:pt x="307225" y="2436489"/>
                </a:lnTo>
                <a:lnTo>
                  <a:pt x="307225" y="2386989"/>
                </a:lnTo>
                <a:cubicBezTo>
                  <a:pt x="293173" y="2387203"/>
                  <a:pt x="279516" y="2386340"/>
                  <a:pt x="266289" y="2385150"/>
                </a:cubicBezTo>
                <a:lnTo>
                  <a:pt x="266289" y="2428213"/>
                </a:lnTo>
                <a:lnTo>
                  <a:pt x="158289" y="2428213"/>
                </a:lnTo>
                <a:lnTo>
                  <a:pt x="158289" y="2370613"/>
                </a:lnTo>
                <a:cubicBezTo>
                  <a:pt x="107017" y="2360332"/>
                  <a:pt x="72014" y="2345184"/>
                  <a:pt x="62108" y="2325373"/>
                </a:cubicBezTo>
                <a:cubicBezTo>
                  <a:pt x="37284" y="2261930"/>
                  <a:pt x="103484" y="2223314"/>
                  <a:pt x="124172" y="2172284"/>
                </a:cubicBezTo>
                <a:cubicBezTo>
                  <a:pt x="111759" y="2144700"/>
                  <a:pt x="74522" y="2141942"/>
                  <a:pt x="86934" y="2089533"/>
                </a:cubicBezTo>
                <a:cubicBezTo>
                  <a:pt x="96588" y="2053674"/>
                  <a:pt x="242782" y="2030228"/>
                  <a:pt x="264849" y="1994369"/>
                </a:cubicBezTo>
                <a:cubicBezTo>
                  <a:pt x="273125" y="1919892"/>
                  <a:pt x="-4093" y="1721291"/>
                  <a:pt x="45" y="1671639"/>
                </a:cubicBezTo>
                <a:cubicBezTo>
                  <a:pt x="12458" y="1619230"/>
                  <a:pt x="124172" y="1558546"/>
                  <a:pt x="190373" y="1477174"/>
                </a:cubicBezTo>
                <a:cubicBezTo>
                  <a:pt x="222094" y="1438557"/>
                  <a:pt x="80038" y="1267538"/>
                  <a:pt x="91072" y="1224783"/>
                </a:cubicBezTo>
                <a:cubicBezTo>
                  <a:pt x="111760" y="1092381"/>
                  <a:pt x="240023" y="943429"/>
                  <a:pt x="264849" y="703451"/>
                </a:cubicBezTo>
                <a:cubicBezTo>
                  <a:pt x="342084" y="332450"/>
                  <a:pt x="961338" y="-5451"/>
                  <a:pt x="1526804" y="6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6" name="Freeform 114">
            <a:extLst>
              <a:ext uri="{FF2B5EF4-FFF2-40B4-BE49-F238E27FC236}">
                <a16:creationId xmlns:a16="http://schemas.microsoft.com/office/drawing/2014/main" id="{353DEA2B-7F2E-4C6B-B5D7-248AF895CCDB}"/>
              </a:ext>
            </a:extLst>
          </p:cNvPr>
          <p:cNvSpPr>
            <a:spLocks noChangeAspect="1"/>
          </p:cNvSpPr>
          <p:nvPr/>
        </p:nvSpPr>
        <p:spPr>
          <a:xfrm>
            <a:off x="10267646" y="2429101"/>
            <a:ext cx="549379" cy="529812"/>
          </a:xfrm>
          <a:custGeom>
            <a:avLst/>
            <a:gdLst>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8154 w 3745816"/>
              <a:gd name="connsiteY64" fmla="*/ 1151989 h 3316502"/>
              <a:gd name="connsiteX65" fmla="*/ 289767 w 3745816"/>
              <a:gd name="connsiteY65" fmla="*/ 955441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8154 w 3745816"/>
              <a:gd name="connsiteY64" fmla="*/ 1151989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0265 w 3745816"/>
              <a:gd name="connsiteY64" fmla="*/ 1173717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0265 w 3745816"/>
              <a:gd name="connsiteY64" fmla="*/ 1173717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370271 w 3745816"/>
              <a:gd name="connsiteY51" fmla="*/ 1159232 h 3316502"/>
              <a:gd name="connsiteX52" fmla="*/ 3189917 w 3745816"/>
              <a:gd name="connsiteY52" fmla="*/ 1317105 h 3316502"/>
              <a:gd name="connsiteX53" fmla="*/ 3155798 w 3745816"/>
              <a:gd name="connsiteY53" fmla="*/ 1596884 h 3316502"/>
              <a:gd name="connsiteX54" fmla="*/ 2848723 w 3745816"/>
              <a:gd name="connsiteY54" fmla="*/ 1842544 h 3316502"/>
              <a:gd name="connsiteX55" fmla="*/ 2650831 w 3745816"/>
              <a:gd name="connsiteY55" fmla="*/ 2518108 h 3316502"/>
              <a:gd name="connsiteX56" fmla="*/ 2193630 w 3745816"/>
              <a:gd name="connsiteY56" fmla="*/ 2531756 h 3316502"/>
              <a:gd name="connsiteX57" fmla="*/ 1941147 w 3745816"/>
              <a:gd name="connsiteY57" fmla="*/ 2211033 h 3316502"/>
              <a:gd name="connsiteX58" fmla="*/ 1872908 w 3745816"/>
              <a:gd name="connsiteY58" fmla="*/ 2313392 h 3316502"/>
              <a:gd name="connsiteX59" fmla="*/ 1804669 w 3745816"/>
              <a:gd name="connsiteY59" fmla="*/ 2211033 h 3316502"/>
              <a:gd name="connsiteX60" fmla="*/ 1552186 w 3745816"/>
              <a:gd name="connsiteY60" fmla="*/ 2531756 h 3316502"/>
              <a:gd name="connsiteX61" fmla="*/ 1094985 w 3745816"/>
              <a:gd name="connsiteY61" fmla="*/ 2518108 h 3316502"/>
              <a:gd name="connsiteX62" fmla="*/ 897093 w 3745816"/>
              <a:gd name="connsiteY62" fmla="*/ 1842544 h 3316502"/>
              <a:gd name="connsiteX63" fmla="*/ 590018 w 3745816"/>
              <a:gd name="connsiteY63" fmla="*/ 1596884 h 3316502"/>
              <a:gd name="connsiteX64" fmla="*/ 555899 w 3745816"/>
              <a:gd name="connsiteY64" fmla="*/ 1317105 h 3316502"/>
              <a:gd name="connsiteX65" fmla="*/ 380265 w 3745816"/>
              <a:gd name="connsiteY65" fmla="*/ 1173717 h 3316502"/>
              <a:gd name="connsiteX66" fmla="*/ 289767 w 3745816"/>
              <a:gd name="connsiteY66" fmla="*/ 1006142 h 3316502"/>
              <a:gd name="connsiteX67" fmla="*/ 125994 w 3745816"/>
              <a:gd name="connsiteY67" fmla="*/ 921320 h 3316502"/>
              <a:gd name="connsiteX68" fmla="*/ 665081 w 3745816"/>
              <a:gd name="connsiteY68"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370271 w 3745816"/>
              <a:gd name="connsiteY51" fmla="*/ 1159232 h 3316502"/>
              <a:gd name="connsiteX52" fmla="*/ 3189917 w 3745816"/>
              <a:gd name="connsiteY52" fmla="*/ 1317105 h 3316502"/>
              <a:gd name="connsiteX53" fmla="*/ 3155798 w 3745816"/>
              <a:gd name="connsiteY53" fmla="*/ 1596884 h 3316502"/>
              <a:gd name="connsiteX54" fmla="*/ 2848723 w 3745816"/>
              <a:gd name="connsiteY54" fmla="*/ 1842544 h 3316502"/>
              <a:gd name="connsiteX55" fmla="*/ 2650831 w 3745816"/>
              <a:gd name="connsiteY55" fmla="*/ 2518108 h 3316502"/>
              <a:gd name="connsiteX56" fmla="*/ 2193630 w 3745816"/>
              <a:gd name="connsiteY56" fmla="*/ 2531756 h 3316502"/>
              <a:gd name="connsiteX57" fmla="*/ 1941147 w 3745816"/>
              <a:gd name="connsiteY57" fmla="*/ 2211033 h 3316502"/>
              <a:gd name="connsiteX58" fmla="*/ 1872908 w 3745816"/>
              <a:gd name="connsiteY58" fmla="*/ 2313392 h 3316502"/>
              <a:gd name="connsiteX59" fmla="*/ 1804669 w 3745816"/>
              <a:gd name="connsiteY59" fmla="*/ 2211033 h 3316502"/>
              <a:gd name="connsiteX60" fmla="*/ 1552186 w 3745816"/>
              <a:gd name="connsiteY60" fmla="*/ 2531756 h 3316502"/>
              <a:gd name="connsiteX61" fmla="*/ 1094985 w 3745816"/>
              <a:gd name="connsiteY61" fmla="*/ 2518108 h 3316502"/>
              <a:gd name="connsiteX62" fmla="*/ 897093 w 3745816"/>
              <a:gd name="connsiteY62" fmla="*/ 1842544 h 3316502"/>
              <a:gd name="connsiteX63" fmla="*/ 590018 w 3745816"/>
              <a:gd name="connsiteY63" fmla="*/ 1596884 h 3316502"/>
              <a:gd name="connsiteX64" fmla="*/ 555899 w 3745816"/>
              <a:gd name="connsiteY64" fmla="*/ 1317105 h 3316502"/>
              <a:gd name="connsiteX65" fmla="*/ 380265 w 3745816"/>
              <a:gd name="connsiteY65" fmla="*/ 1173717 h 3316502"/>
              <a:gd name="connsiteX66" fmla="*/ 289767 w 3745816"/>
              <a:gd name="connsiteY66" fmla="*/ 1006142 h 3316502"/>
              <a:gd name="connsiteX67" fmla="*/ 125994 w 3745816"/>
              <a:gd name="connsiteY67" fmla="*/ 921320 h 3316502"/>
              <a:gd name="connsiteX68" fmla="*/ 665081 w 3745816"/>
              <a:gd name="connsiteY68" fmla="*/ 96 h 3316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3745816" h="3316502">
                <a:moveTo>
                  <a:pt x="2500704" y="2026790"/>
                </a:moveTo>
                <a:cubicBezTo>
                  <a:pt x="2380149" y="2047261"/>
                  <a:pt x="2334656" y="2081381"/>
                  <a:pt x="2261868" y="2108676"/>
                </a:cubicBezTo>
                <a:cubicBezTo>
                  <a:pt x="2220926" y="2245154"/>
                  <a:pt x="2248220" y="2327040"/>
                  <a:pt x="2364227" y="2313393"/>
                </a:cubicBezTo>
                <a:cubicBezTo>
                  <a:pt x="2491606" y="2272450"/>
                  <a:pt x="2502979" y="2190563"/>
                  <a:pt x="2500704" y="2026790"/>
                </a:cubicBezTo>
                <a:close/>
                <a:moveTo>
                  <a:pt x="1245112" y="2026790"/>
                </a:moveTo>
                <a:cubicBezTo>
                  <a:pt x="1242837" y="2190563"/>
                  <a:pt x="1254210" y="2272450"/>
                  <a:pt x="1381589" y="2313393"/>
                </a:cubicBezTo>
                <a:cubicBezTo>
                  <a:pt x="1497596" y="2327040"/>
                  <a:pt x="1524890" y="2245154"/>
                  <a:pt x="1483948" y="2108676"/>
                </a:cubicBezTo>
                <a:cubicBezTo>
                  <a:pt x="1411160" y="2081381"/>
                  <a:pt x="1365667" y="2047261"/>
                  <a:pt x="1245112" y="2026790"/>
                </a:cubicBezTo>
                <a:close/>
                <a:moveTo>
                  <a:pt x="3185000" y="1670667"/>
                </a:moveTo>
                <a:cubicBezTo>
                  <a:pt x="3206444" y="1672444"/>
                  <a:pt x="3226596" y="1679339"/>
                  <a:pt x="3244509" y="1692418"/>
                </a:cubicBezTo>
                <a:cubicBezTo>
                  <a:pt x="3340044" y="1731086"/>
                  <a:pt x="3210389" y="1885761"/>
                  <a:pt x="3380986" y="1856191"/>
                </a:cubicBezTo>
                <a:cubicBezTo>
                  <a:pt x="3424203" y="1826621"/>
                  <a:pt x="3528837" y="1837994"/>
                  <a:pt x="3599350" y="1903959"/>
                </a:cubicBezTo>
                <a:cubicBezTo>
                  <a:pt x="3647117" y="1983571"/>
                  <a:pt x="3783594" y="2056359"/>
                  <a:pt x="3735827" y="2142795"/>
                </a:cubicBezTo>
                <a:cubicBezTo>
                  <a:pt x="3653941" y="2374806"/>
                  <a:pt x="3606173" y="2422574"/>
                  <a:pt x="3572054" y="2620466"/>
                </a:cubicBezTo>
                <a:cubicBezTo>
                  <a:pt x="3574328" y="2882048"/>
                  <a:pt x="3542485" y="3061744"/>
                  <a:pt x="3551583" y="3316502"/>
                </a:cubicBezTo>
                <a:lnTo>
                  <a:pt x="3292276" y="3302855"/>
                </a:lnTo>
                <a:cubicBezTo>
                  <a:pt x="3310472" y="3025350"/>
                  <a:pt x="3315022" y="2788789"/>
                  <a:pt x="3271804" y="2511284"/>
                </a:cubicBezTo>
                <a:cubicBezTo>
                  <a:pt x="3217213" y="2465791"/>
                  <a:pt x="3189917" y="2399828"/>
                  <a:pt x="3278628" y="2272449"/>
                </a:cubicBezTo>
                <a:cubicBezTo>
                  <a:pt x="3244509" y="2190562"/>
                  <a:pt x="3271804" y="2142795"/>
                  <a:pt x="3128502" y="2108675"/>
                </a:cubicBezTo>
                <a:cubicBezTo>
                  <a:pt x="3042066" y="2051809"/>
                  <a:pt x="2921512" y="2165541"/>
                  <a:pt x="2869195" y="2019965"/>
                </a:cubicBezTo>
                <a:cubicBezTo>
                  <a:pt x="2821427" y="1896567"/>
                  <a:pt x="3034887" y="1658228"/>
                  <a:pt x="3185000" y="1670667"/>
                </a:cubicBezTo>
                <a:close/>
                <a:moveTo>
                  <a:pt x="560816" y="1670667"/>
                </a:moveTo>
                <a:cubicBezTo>
                  <a:pt x="710929" y="1658228"/>
                  <a:pt x="924389" y="1896567"/>
                  <a:pt x="876621" y="2019965"/>
                </a:cubicBezTo>
                <a:cubicBezTo>
                  <a:pt x="824304" y="2165541"/>
                  <a:pt x="703750" y="2051809"/>
                  <a:pt x="617314" y="2108675"/>
                </a:cubicBezTo>
                <a:cubicBezTo>
                  <a:pt x="474012" y="2142795"/>
                  <a:pt x="501307" y="2190562"/>
                  <a:pt x="467188" y="2272449"/>
                </a:cubicBezTo>
                <a:cubicBezTo>
                  <a:pt x="555899" y="2399828"/>
                  <a:pt x="528603" y="2465791"/>
                  <a:pt x="474012" y="2511284"/>
                </a:cubicBezTo>
                <a:cubicBezTo>
                  <a:pt x="430794" y="2788789"/>
                  <a:pt x="435344" y="3025350"/>
                  <a:pt x="453540" y="3302855"/>
                </a:cubicBezTo>
                <a:lnTo>
                  <a:pt x="194233" y="3316502"/>
                </a:lnTo>
                <a:cubicBezTo>
                  <a:pt x="203331" y="3061744"/>
                  <a:pt x="171488" y="2882048"/>
                  <a:pt x="173762" y="2620466"/>
                </a:cubicBezTo>
                <a:cubicBezTo>
                  <a:pt x="139643" y="2422574"/>
                  <a:pt x="91875" y="2374806"/>
                  <a:pt x="9989" y="2142795"/>
                </a:cubicBezTo>
                <a:cubicBezTo>
                  <a:pt x="-37778" y="2056359"/>
                  <a:pt x="98699" y="1983571"/>
                  <a:pt x="146466" y="1903959"/>
                </a:cubicBezTo>
                <a:cubicBezTo>
                  <a:pt x="216979" y="1837994"/>
                  <a:pt x="321613" y="1826621"/>
                  <a:pt x="364830" y="1856191"/>
                </a:cubicBezTo>
                <a:cubicBezTo>
                  <a:pt x="535427" y="1885761"/>
                  <a:pt x="405772" y="1731086"/>
                  <a:pt x="501307" y="1692418"/>
                </a:cubicBezTo>
                <a:cubicBezTo>
                  <a:pt x="519220" y="1679339"/>
                  <a:pt x="539372" y="1672444"/>
                  <a:pt x="560816" y="1670667"/>
                </a:cubicBezTo>
                <a:close/>
                <a:moveTo>
                  <a:pt x="2609647" y="1003649"/>
                </a:moveTo>
                <a:cubicBezTo>
                  <a:pt x="2444889" y="994437"/>
                  <a:pt x="2381715" y="1312839"/>
                  <a:pt x="2234575" y="1385343"/>
                </a:cubicBezTo>
                <a:cubicBezTo>
                  <a:pt x="2013936" y="1460406"/>
                  <a:pt x="1963895" y="1651474"/>
                  <a:pt x="1968444" y="1951725"/>
                </a:cubicBezTo>
                <a:cubicBezTo>
                  <a:pt x="1979817" y="2035887"/>
                  <a:pt x="2134492" y="1956274"/>
                  <a:pt x="2248223" y="1897134"/>
                </a:cubicBezTo>
                <a:cubicBezTo>
                  <a:pt x="2393799" y="1812972"/>
                  <a:pt x="2839626" y="1121486"/>
                  <a:pt x="2644008" y="1010029"/>
                </a:cubicBezTo>
                <a:cubicBezTo>
                  <a:pt x="2632066" y="1006333"/>
                  <a:pt x="2620631" y="1004263"/>
                  <a:pt x="2609647" y="1003649"/>
                </a:cubicBezTo>
                <a:close/>
                <a:moveTo>
                  <a:pt x="1136169" y="1003649"/>
                </a:moveTo>
                <a:cubicBezTo>
                  <a:pt x="1125185" y="1004263"/>
                  <a:pt x="1113750" y="1006333"/>
                  <a:pt x="1101808" y="1010029"/>
                </a:cubicBezTo>
                <a:cubicBezTo>
                  <a:pt x="906190" y="1121486"/>
                  <a:pt x="1352017" y="1812972"/>
                  <a:pt x="1497593" y="1897134"/>
                </a:cubicBezTo>
                <a:cubicBezTo>
                  <a:pt x="1611324" y="1956274"/>
                  <a:pt x="1765999" y="2035887"/>
                  <a:pt x="1777372" y="1951725"/>
                </a:cubicBezTo>
                <a:cubicBezTo>
                  <a:pt x="1781921" y="1651474"/>
                  <a:pt x="1731880" y="1460406"/>
                  <a:pt x="1511241" y="1385343"/>
                </a:cubicBezTo>
                <a:cubicBezTo>
                  <a:pt x="1364101" y="1312839"/>
                  <a:pt x="1300927" y="994437"/>
                  <a:pt x="1136169" y="1003649"/>
                </a:cubicBezTo>
                <a:close/>
                <a:moveTo>
                  <a:pt x="665081" y="96"/>
                </a:moveTo>
                <a:cubicBezTo>
                  <a:pt x="1486802" y="-2174"/>
                  <a:pt x="1309537" y="573200"/>
                  <a:pt x="1862679" y="634117"/>
                </a:cubicBezTo>
                <a:cubicBezTo>
                  <a:pt x="2415888" y="573192"/>
                  <a:pt x="2259021" y="-2174"/>
                  <a:pt x="3080735" y="96"/>
                </a:cubicBezTo>
                <a:cubicBezTo>
                  <a:pt x="3608448" y="-9003"/>
                  <a:pt x="3767673" y="636991"/>
                  <a:pt x="3619822" y="921320"/>
                </a:cubicBezTo>
                <a:cubicBezTo>
                  <a:pt x="3590251" y="1010030"/>
                  <a:pt x="3519739" y="941793"/>
                  <a:pt x="3456049" y="955441"/>
                </a:cubicBezTo>
                <a:cubicBezTo>
                  <a:pt x="3416937" y="1011300"/>
                  <a:pt x="3385716" y="1096130"/>
                  <a:pt x="3370271" y="1159232"/>
                </a:cubicBezTo>
                <a:lnTo>
                  <a:pt x="3189917" y="1317105"/>
                </a:lnTo>
                <a:cubicBezTo>
                  <a:pt x="3271804" y="1426286"/>
                  <a:pt x="3258156" y="1555942"/>
                  <a:pt x="3155798" y="1596884"/>
                </a:cubicBezTo>
                <a:cubicBezTo>
                  <a:pt x="2973828" y="1651475"/>
                  <a:pt x="2866920" y="1726538"/>
                  <a:pt x="2848723" y="1842544"/>
                </a:cubicBezTo>
                <a:cubicBezTo>
                  <a:pt x="2830525" y="2001768"/>
                  <a:pt x="2832803" y="2481714"/>
                  <a:pt x="2650831" y="2518108"/>
                </a:cubicBezTo>
                <a:cubicBezTo>
                  <a:pt x="2498431" y="2522657"/>
                  <a:pt x="2373325" y="2513559"/>
                  <a:pt x="2193630" y="2531756"/>
                </a:cubicBezTo>
                <a:cubicBezTo>
                  <a:pt x="2088997" y="2522657"/>
                  <a:pt x="1998012" y="2349785"/>
                  <a:pt x="1941147" y="2211033"/>
                </a:cubicBezTo>
                <a:lnTo>
                  <a:pt x="1872908" y="2313392"/>
                </a:lnTo>
                <a:lnTo>
                  <a:pt x="1804669" y="2211033"/>
                </a:lnTo>
                <a:cubicBezTo>
                  <a:pt x="1747804" y="2349785"/>
                  <a:pt x="1656819" y="2522657"/>
                  <a:pt x="1552186" y="2531756"/>
                </a:cubicBezTo>
                <a:cubicBezTo>
                  <a:pt x="1372491" y="2513559"/>
                  <a:pt x="1247385" y="2522657"/>
                  <a:pt x="1094985" y="2518108"/>
                </a:cubicBezTo>
                <a:cubicBezTo>
                  <a:pt x="913013" y="2481714"/>
                  <a:pt x="915291" y="2001768"/>
                  <a:pt x="897093" y="1842544"/>
                </a:cubicBezTo>
                <a:cubicBezTo>
                  <a:pt x="878896" y="1726538"/>
                  <a:pt x="771988" y="1651475"/>
                  <a:pt x="590018" y="1596884"/>
                </a:cubicBezTo>
                <a:cubicBezTo>
                  <a:pt x="487660" y="1555942"/>
                  <a:pt x="474012" y="1426286"/>
                  <a:pt x="555899" y="1317105"/>
                </a:cubicBezTo>
                <a:cubicBezTo>
                  <a:pt x="497354" y="1247580"/>
                  <a:pt x="494034" y="1228756"/>
                  <a:pt x="380265" y="1173717"/>
                </a:cubicBezTo>
                <a:cubicBezTo>
                  <a:pt x="350099" y="1122687"/>
                  <a:pt x="319933" y="1057172"/>
                  <a:pt x="289767" y="1006142"/>
                </a:cubicBezTo>
                <a:cubicBezTo>
                  <a:pt x="226077" y="992494"/>
                  <a:pt x="155565" y="1010030"/>
                  <a:pt x="125994" y="921320"/>
                </a:cubicBezTo>
                <a:cubicBezTo>
                  <a:pt x="-21857" y="636991"/>
                  <a:pt x="137368" y="-9003"/>
                  <a:pt x="665081" y="9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7" name="Rounded Rectangle 31">
            <a:extLst>
              <a:ext uri="{FF2B5EF4-FFF2-40B4-BE49-F238E27FC236}">
                <a16:creationId xmlns:a16="http://schemas.microsoft.com/office/drawing/2014/main" id="{B25FCE9B-6DC5-4836-8DD9-E737D6782AA3}"/>
              </a:ext>
            </a:extLst>
          </p:cNvPr>
          <p:cNvSpPr>
            <a:spLocks noChangeAspect="1"/>
          </p:cNvSpPr>
          <p:nvPr/>
        </p:nvSpPr>
        <p:spPr>
          <a:xfrm>
            <a:off x="4509610" y="3571006"/>
            <a:ext cx="372634" cy="529812"/>
          </a:xfrm>
          <a:custGeom>
            <a:avLst/>
            <a:gdLst/>
            <a:ahLst/>
            <a:cxnLst/>
            <a:rect l="l" t="t" r="r" b="b"/>
            <a:pathLst>
              <a:path w="2273269" h="3232141">
                <a:moveTo>
                  <a:pt x="1301358" y="1224998"/>
                </a:moveTo>
                <a:cubicBezTo>
                  <a:pt x="1288512" y="1224739"/>
                  <a:pt x="1275404" y="1226994"/>
                  <a:pt x="1262722" y="1232060"/>
                </a:cubicBezTo>
                <a:cubicBezTo>
                  <a:pt x="1224020" y="1247517"/>
                  <a:pt x="1200469" y="1284678"/>
                  <a:pt x="1200858" y="1323955"/>
                </a:cubicBezTo>
                <a:lnTo>
                  <a:pt x="1068969" y="1816173"/>
                </a:lnTo>
                <a:lnTo>
                  <a:pt x="975827" y="1468563"/>
                </a:lnTo>
                <a:cubicBezTo>
                  <a:pt x="965224" y="1428990"/>
                  <a:pt x="932065" y="1401484"/>
                  <a:pt x="893889" y="1396168"/>
                </a:cubicBezTo>
                <a:cubicBezTo>
                  <a:pt x="887581" y="1395290"/>
                  <a:pt x="881136" y="1395017"/>
                  <a:pt x="874749" y="1397368"/>
                </a:cubicBezTo>
                <a:lnTo>
                  <a:pt x="873048" y="1397069"/>
                </a:lnTo>
                <a:cubicBezTo>
                  <a:pt x="871822" y="1397102"/>
                  <a:pt x="870599" y="1397158"/>
                  <a:pt x="869409" y="1397702"/>
                </a:cubicBezTo>
                <a:lnTo>
                  <a:pt x="854690" y="1398625"/>
                </a:lnTo>
                <a:cubicBezTo>
                  <a:pt x="852870" y="1399112"/>
                  <a:pt x="851076" y="1399648"/>
                  <a:pt x="849610" y="1401148"/>
                </a:cubicBezTo>
                <a:cubicBezTo>
                  <a:pt x="820426" y="1408603"/>
                  <a:pt x="795399" y="1429720"/>
                  <a:pt x="783580" y="1459921"/>
                </a:cubicBezTo>
                <a:lnTo>
                  <a:pt x="576552" y="1988920"/>
                </a:lnTo>
                <a:lnTo>
                  <a:pt x="360960" y="1988920"/>
                </a:lnTo>
                <a:cubicBezTo>
                  <a:pt x="306335" y="1988920"/>
                  <a:pt x="262052" y="2033203"/>
                  <a:pt x="262052" y="2087828"/>
                </a:cubicBezTo>
                <a:cubicBezTo>
                  <a:pt x="262052" y="2142453"/>
                  <a:pt x="306335" y="2186736"/>
                  <a:pt x="360960" y="2186736"/>
                </a:cubicBezTo>
                <a:lnTo>
                  <a:pt x="624414" y="2186736"/>
                </a:lnTo>
                <a:cubicBezTo>
                  <a:pt x="655679" y="2194749"/>
                  <a:pt x="687884" y="2184847"/>
                  <a:pt x="710155" y="2162843"/>
                </a:cubicBezTo>
                <a:cubicBezTo>
                  <a:pt x="728043" y="2149675"/>
                  <a:pt x="740236" y="2129868"/>
                  <a:pt x="742804" y="2106901"/>
                </a:cubicBezTo>
                <a:lnTo>
                  <a:pt x="861090" y="1804659"/>
                </a:lnTo>
                <a:lnTo>
                  <a:pt x="967256" y="2200878"/>
                </a:lnTo>
                <a:cubicBezTo>
                  <a:pt x="956121" y="2251327"/>
                  <a:pt x="986997" y="2301788"/>
                  <a:pt x="1037612" y="2315350"/>
                </a:cubicBezTo>
                <a:cubicBezTo>
                  <a:pt x="1044252" y="2317129"/>
                  <a:pt x="1050915" y="2318189"/>
                  <a:pt x="1057633" y="2316605"/>
                </a:cubicBezTo>
                <a:cubicBezTo>
                  <a:pt x="1061264" y="2317900"/>
                  <a:pt x="1065062" y="2318350"/>
                  <a:pt x="1068971" y="2317315"/>
                </a:cubicBezTo>
                <a:cubicBezTo>
                  <a:pt x="1072878" y="2318349"/>
                  <a:pt x="1076674" y="2317900"/>
                  <a:pt x="1080303" y="2316605"/>
                </a:cubicBezTo>
                <a:lnTo>
                  <a:pt x="1100326" y="2315350"/>
                </a:lnTo>
                <a:cubicBezTo>
                  <a:pt x="1150941" y="2301788"/>
                  <a:pt x="1181817" y="2251327"/>
                  <a:pt x="1170682" y="2200878"/>
                </a:cubicBezTo>
                <a:lnTo>
                  <a:pt x="1320238" y="1642726"/>
                </a:lnTo>
                <a:lnTo>
                  <a:pt x="1513977" y="2127797"/>
                </a:lnTo>
                <a:cubicBezTo>
                  <a:pt x="1531567" y="2171838"/>
                  <a:pt x="1577262" y="2196260"/>
                  <a:pt x="1621871" y="2186737"/>
                </a:cubicBezTo>
                <a:lnTo>
                  <a:pt x="1878495" y="2186737"/>
                </a:lnTo>
                <a:cubicBezTo>
                  <a:pt x="1933120" y="2186737"/>
                  <a:pt x="1977403" y="2142454"/>
                  <a:pt x="1977403" y="2087829"/>
                </a:cubicBezTo>
                <a:cubicBezTo>
                  <a:pt x="1977403" y="2033204"/>
                  <a:pt x="1933120" y="1988921"/>
                  <a:pt x="1878495" y="1988921"/>
                </a:cubicBezTo>
                <a:lnTo>
                  <a:pt x="1671520" y="1988921"/>
                </a:lnTo>
                <a:lnTo>
                  <a:pt x="1391261" y="1287226"/>
                </a:lnTo>
                <a:cubicBezTo>
                  <a:pt x="1376065" y="1249180"/>
                  <a:pt x="1339894" y="1225775"/>
                  <a:pt x="1301358" y="1224998"/>
                </a:cubicBezTo>
                <a:close/>
                <a:moveTo>
                  <a:pt x="335892" y="524745"/>
                </a:moveTo>
                <a:lnTo>
                  <a:pt x="1937377" y="524745"/>
                </a:lnTo>
                <a:cubicBezTo>
                  <a:pt x="1996486" y="524745"/>
                  <a:pt x="2044403" y="572662"/>
                  <a:pt x="2044403" y="631771"/>
                </a:cubicBezTo>
                <a:lnTo>
                  <a:pt x="2044403" y="2898384"/>
                </a:lnTo>
                <a:cubicBezTo>
                  <a:pt x="2044403" y="2957493"/>
                  <a:pt x="1996486" y="3005410"/>
                  <a:pt x="1937377" y="3005410"/>
                </a:cubicBezTo>
                <a:lnTo>
                  <a:pt x="335892" y="3005410"/>
                </a:lnTo>
                <a:cubicBezTo>
                  <a:pt x="276783" y="3005410"/>
                  <a:pt x="228866" y="2957493"/>
                  <a:pt x="228866" y="2898384"/>
                </a:cubicBezTo>
                <a:lnTo>
                  <a:pt x="228866" y="631771"/>
                </a:lnTo>
                <a:cubicBezTo>
                  <a:pt x="228866" y="572662"/>
                  <a:pt x="276783" y="524745"/>
                  <a:pt x="335892" y="524745"/>
                </a:cubicBezTo>
                <a:close/>
                <a:moveTo>
                  <a:pt x="245659" y="437009"/>
                </a:moveTo>
                <a:cubicBezTo>
                  <a:pt x="179890" y="437009"/>
                  <a:pt x="126573" y="490326"/>
                  <a:pt x="126573" y="556095"/>
                </a:cubicBezTo>
                <a:lnTo>
                  <a:pt x="126573" y="2974061"/>
                </a:lnTo>
                <a:cubicBezTo>
                  <a:pt x="126573" y="3039830"/>
                  <a:pt x="179890" y="3093147"/>
                  <a:pt x="245659" y="3093147"/>
                </a:cubicBezTo>
                <a:lnTo>
                  <a:pt x="2027611" y="3093147"/>
                </a:lnTo>
                <a:cubicBezTo>
                  <a:pt x="2093380" y="3093147"/>
                  <a:pt x="2146697" y="3039830"/>
                  <a:pt x="2146697" y="2974061"/>
                </a:cubicBezTo>
                <a:lnTo>
                  <a:pt x="2146697" y="556095"/>
                </a:lnTo>
                <a:cubicBezTo>
                  <a:pt x="2146697" y="490326"/>
                  <a:pt x="2093380" y="437009"/>
                  <a:pt x="2027611" y="437009"/>
                </a:cubicBezTo>
                <a:close/>
                <a:moveTo>
                  <a:pt x="974181" y="0"/>
                </a:moveTo>
                <a:lnTo>
                  <a:pt x="1299087" y="0"/>
                </a:lnTo>
                <a:cubicBezTo>
                  <a:pt x="1327680" y="0"/>
                  <a:pt x="1350860" y="23180"/>
                  <a:pt x="1350860" y="51773"/>
                </a:cubicBezTo>
                <a:lnTo>
                  <a:pt x="1350860" y="155306"/>
                </a:lnTo>
                <a:lnTo>
                  <a:pt x="1381614" y="155306"/>
                </a:lnTo>
                <a:cubicBezTo>
                  <a:pt x="1410207" y="155306"/>
                  <a:pt x="1433387" y="178486"/>
                  <a:pt x="1433387" y="207079"/>
                </a:cubicBezTo>
                <a:lnTo>
                  <a:pt x="1433387" y="298015"/>
                </a:lnTo>
                <a:lnTo>
                  <a:pt x="2081269" y="298015"/>
                </a:lnTo>
                <a:cubicBezTo>
                  <a:pt x="2187308" y="298015"/>
                  <a:pt x="2273269" y="383976"/>
                  <a:pt x="2273269" y="490015"/>
                </a:cubicBezTo>
                <a:lnTo>
                  <a:pt x="2273269" y="3040141"/>
                </a:lnTo>
                <a:cubicBezTo>
                  <a:pt x="2273269" y="3146180"/>
                  <a:pt x="2187308" y="3232141"/>
                  <a:pt x="2081269" y="3232141"/>
                </a:cubicBezTo>
                <a:lnTo>
                  <a:pt x="192000" y="3232141"/>
                </a:lnTo>
                <a:cubicBezTo>
                  <a:pt x="85961" y="3232141"/>
                  <a:pt x="0" y="3146180"/>
                  <a:pt x="0" y="3040141"/>
                </a:cubicBezTo>
                <a:lnTo>
                  <a:pt x="0" y="490015"/>
                </a:lnTo>
                <a:cubicBezTo>
                  <a:pt x="0" y="383976"/>
                  <a:pt x="85961" y="298015"/>
                  <a:pt x="192000" y="298015"/>
                </a:cubicBezTo>
                <a:lnTo>
                  <a:pt x="839881" y="298015"/>
                </a:lnTo>
                <a:lnTo>
                  <a:pt x="839881" y="207079"/>
                </a:lnTo>
                <a:cubicBezTo>
                  <a:pt x="839881" y="178486"/>
                  <a:pt x="863061" y="155306"/>
                  <a:pt x="891654" y="155306"/>
                </a:cubicBezTo>
                <a:lnTo>
                  <a:pt x="922408" y="155306"/>
                </a:lnTo>
                <a:lnTo>
                  <a:pt x="922408" y="51773"/>
                </a:lnTo>
                <a:cubicBezTo>
                  <a:pt x="922408" y="23180"/>
                  <a:pt x="945588" y="0"/>
                  <a:pt x="97418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8" name="Oval 47">
            <a:extLst>
              <a:ext uri="{FF2B5EF4-FFF2-40B4-BE49-F238E27FC236}">
                <a16:creationId xmlns:a16="http://schemas.microsoft.com/office/drawing/2014/main" id="{2A7B72D2-455E-4647-BA7D-2D9A0D0187FB}"/>
              </a:ext>
            </a:extLst>
          </p:cNvPr>
          <p:cNvSpPr>
            <a:spLocks noChangeAspect="1"/>
          </p:cNvSpPr>
          <p:nvPr/>
        </p:nvSpPr>
        <p:spPr>
          <a:xfrm>
            <a:off x="11057974" y="2429101"/>
            <a:ext cx="529812" cy="529812"/>
          </a:xfrm>
          <a:custGeom>
            <a:avLst/>
            <a:gdLst/>
            <a:ahLst/>
            <a:cxnLst/>
            <a:rect l="l" t="t" r="r" b="b"/>
            <a:pathLst>
              <a:path w="3240000" h="3240000">
                <a:moveTo>
                  <a:pt x="1303187" y="480874"/>
                </a:moveTo>
                <a:lnTo>
                  <a:pt x="1303187" y="1303187"/>
                </a:lnTo>
                <a:lnTo>
                  <a:pt x="480874" y="1303187"/>
                </a:lnTo>
                <a:lnTo>
                  <a:pt x="480874" y="1936813"/>
                </a:lnTo>
                <a:lnTo>
                  <a:pt x="1303187" y="1936813"/>
                </a:lnTo>
                <a:lnTo>
                  <a:pt x="1303187" y="2759126"/>
                </a:lnTo>
                <a:lnTo>
                  <a:pt x="1936813" y="2759126"/>
                </a:lnTo>
                <a:lnTo>
                  <a:pt x="1936813" y="1936813"/>
                </a:lnTo>
                <a:lnTo>
                  <a:pt x="2759126" y="1936813"/>
                </a:lnTo>
                <a:lnTo>
                  <a:pt x="2759126" y="1303187"/>
                </a:lnTo>
                <a:lnTo>
                  <a:pt x="1936813" y="1303187"/>
                </a:lnTo>
                <a:lnTo>
                  <a:pt x="1936813" y="480874"/>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9" name="Oval 50">
            <a:extLst>
              <a:ext uri="{FF2B5EF4-FFF2-40B4-BE49-F238E27FC236}">
                <a16:creationId xmlns:a16="http://schemas.microsoft.com/office/drawing/2014/main" id="{91CDD124-ED61-4ED3-81C2-B526853B9B84}"/>
              </a:ext>
            </a:extLst>
          </p:cNvPr>
          <p:cNvSpPr>
            <a:spLocks noChangeAspect="1"/>
          </p:cNvSpPr>
          <p:nvPr/>
        </p:nvSpPr>
        <p:spPr>
          <a:xfrm>
            <a:off x="5308362" y="3571006"/>
            <a:ext cx="469094" cy="529812"/>
          </a:xfrm>
          <a:custGeom>
            <a:avLst/>
            <a:gdLst/>
            <a:ahLst/>
            <a:cxnLst/>
            <a:rect l="l" t="t" r="r" b="b"/>
            <a:pathLst>
              <a:path w="2868687" h="3240000">
                <a:moveTo>
                  <a:pt x="1433799" y="2290728"/>
                </a:moveTo>
                <a:cubicBezTo>
                  <a:pt x="1317650" y="2346839"/>
                  <a:pt x="1203301" y="2394700"/>
                  <a:pt x="1093028" y="2434329"/>
                </a:cubicBezTo>
                <a:cubicBezTo>
                  <a:pt x="1167481" y="2812207"/>
                  <a:pt x="1292592" y="3060000"/>
                  <a:pt x="1434343" y="3060000"/>
                </a:cubicBezTo>
                <a:cubicBezTo>
                  <a:pt x="1576138" y="3060000"/>
                  <a:pt x="1701284" y="2812053"/>
                  <a:pt x="1774025" y="2433735"/>
                </a:cubicBezTo>
                <a:cubicBezTo>
                  <a:pt x="1663854" y="2394452"/>
                  <a:pt x="1549823" y="2346469"/>
                  <a:pt x="1433799" y="2290728"/>
                </a:cubicBezTo>
                <a:close/>
                <a:moveTo>
                  <a:pt x="1824954" y="2078037"/>
                </a:moveTo>
                <a:cubicBezTo>
                  <a:pt x="1794480" y="2097450"/>
                  <a:pt x="1763147" y="2116057"/>
                  <a:pt x="1731343" y="2134419"/>
                </a:cubicBezTo>
                <a:lnTo>
                  <a:pt x="1635415" y="2187161"/>
                </a:lnTo>
                <a:cubicBezTo>
                  <a:pt x="1691788" y="2215044"/>
                  <a:pt x="1747931" y="2239109"/>
                  <a:pt x="1803378" y="2259350"/>
                </a:cubicBezTo>
                <a:cubicBezTo>
                  <a:pt x="1812120" y="2201101"/>
                  <a:pt x="1819148" y="2140526"/>
                  <a:pt x="1824954" y="2078037"/>
                </a:cubicBezTo>
                <a:close/>
                <a:moveTo>
                  <a:pt x="1042306" y="2077178"/>
                </a:moveTo>
                <a:cubicBezTo>
                  <a:pt x="1047949" y="2140175"/>
                  <a:pt x="1055328" y="2201182"/>
                  <a:pt x="1063873" y="2259905"/>
                </a:cubicBezTo>
                <a:cubicBezTo>
                  <a:pt x="1119365" y="2238275"/>
                  <a:pt x="1176217" y="2214355"/>
                  <a:pt x="1233887" y="2187801"/>
                </a:cubicBezTo>
                <a:cubicBezTo>
                  <a:pt x="1201538" y="2170955"/>
                  <a:pt x="1169452" y="2152957"/>
                  <a:pt x="1137343" y="2134419"/>
                </a:cubicBezTo>
                <a:close/>
                <a:moveTo>
                  <a:pt x="559768" y="1732679"/>
                </a:moveTo>
                <a:cubicBezTo>
                  <a:pt x="268524" y="1984850"/>
                  <a:pt x="116369" y="2217202"/>
                  <a:pt x="187266" y="2340000"/>
                </a:cubicBezTo>
                <a:cubicBezTo>
                  <a:pt x="258144" y="2462764"/>
                  <a:pt x="535307" y="2447213"/>
                  <a:pt x="899736" y="2322555"/>
                </a:cubicBezTo>
                <a:cubicBezTo>
                  <a:pt x="878937" y="2207297"/>
                  <a:pt x="863223" y="2084405"/>
                  <a:pt x="853746" y="1955834"/>
                </a:cubicBezTo>
                <a:cubicBezTo>
                  <a:pt x="747454" y="1883220"/>
                  <a:pt x="648878" y="1808453"/>
                  <a:pt x="559768" y="1732679"/>
                </a:cubicBezTo>
                <a:close/>
                <a:moveTo>
                  <a:pt x="2309048" y="1730507"/>
                </a:moveTo>
                <a:cubicBezTo>
                  <a:pt x="2220666" y="1807660"/>
                  <a:pt x="2121792" y="1882664"/>
                  <a:pt x="2015235" y="1955625"/>
                </a:cubicBezTo>
                <a:cubicBezTo>
                  <a:pt x="2005364" y="2084180"/>
                  <a:pt x="1989894" y="2207119"/>
                  <a:pt x="1967330" y="2322070"/>
                </a:cubicBezTo>
                <a:lnTo>
                  <a:pt x="2081685" y="2358048"/>
                </a:lnTo>
                <a:cubicBezTo>
                  <a:pt x="2116015" y="2320492"/>
                  <a:pt x="2165526" y="2297468"/>
                  <a:pt x="2220415" y="2297468"/>
                </a:cubicBezTo>
                <a:cubicBezTo>
                  <a:pt x="2302230" y="2297468"/>
                  <a:pt x="2372097" y="2348622"/>
                  <a:pt x="2399287" y="2420880"/>
                </a:cubicBezTo>
                <a:cubicBezTo>
                  <a:pt x="2542053" y="2432945"/>
                  <a:pt x="2642630" y="2407186"/>
                  <a:pt x="2681420" y="2340000"/>
                </a:cubicBezTo>
                <a:cubicBezTo>
                  <a:pt x="2752393" y="2217071"/>
                  <a:pt x="2599836" y="1984353"/>
                  <a:pt x="2309048" y="1730507"/>
                </a:cubicBezTo>
                <a:close/>
                <a:moveTo>
                  <a:pt x="2026056" y="1510554"/>
                </a:moveTo>
                <a:cubicBezTo>
                  <a:pt x="2027893" y="1546708"/>
                  <a:pt x="2028343" y="1583211"/>
                  <a:pt x="2028343" y="1620000"/>
                </a:cubicBezTo>
                <a:lnTo>
                  <a:pt x="2024251" y="1730716"/>
                </a:lnTo>
                <a:lnTo>
                  <a:pt x="2173722" y="1619092"/>
                </a:lnTo>
                <a:cubicBezTo>
                  <a:pt x="2127526" y="1582190"/>
                  <a:pt x="2078507" y="1545517"/>
                  <a:pt x="2026056" y="1510554"/>
                </a:cubicBezTo>
                <a:close/>
                <a:moveTo>
                  <a:pt x="844436" y="1509285"/>
                </a:moveTo>
                <a:lnTo>
                  <a:pt x="694964" y="1620908"/>
                </a:lnTo>
                <a:cubicBezTo>
                  <a:pt x="741160" y="1657811"/>
                  <a:pt x="790179" y="1694484"/>
                  <a:pt x="842630" y="1729447"/>
                </a:cubicBezTo>
                <a:cubicBezTo>
                  <a:pt x="840793" y="1693293"/>
                  <a:pt x="840343" y="1656790"/>
                  <a:pt x="840343" y="1620000"/>
                </a:cubicBezTo>
                <a:close/>
                <a:moveTo>
                  <a:pt x="1434343" y="1361184"/>
                </a:moveTo>
                <a:cubicBezTo>
                  <a:pt x="1573534" y="1361184"/>
                  <a:pt x="1686371" y="1474021"/>
                  <a:pt x="1686371" y="1613212"/>
                </a:cubicBezTo>
                <a:cubicBezTo>
                  <a:pt x="1686371" y="1752403"/>
                  <a:pt x="1573534" y="1865240"/>
                  <a:pt x="1434343" y="1865240"/>
                </a:cubicBezTo>
                <a:cubicBezTo>
                  <a:pt x="1295152" y="1865240"/>
                  <a:pt x="1182315" y="1752403"/>
                  <a:pt x="1182315" y="1613212"/>
                </a:cubicBezTo>
                <a:cubicBezTo>
                  <a:pt x="1182315" y="1474021"/>
                  <a:pt x="1295152" y="1361184"/>
                  <a:pt x="1434343" y="1361184"/>
                </a:cubicBezTo>
                <a:close/>
                <a:moveTo>
                  <a:pt x="1433770" y="1149513"/>
                </a:moveTo>
                <a:cubicBezTo>
                  <a:pt x="1365445" y="1183896"/>
                  <a:pt x="1296585" y="1221489"/>
                  <a:pt x="1227343" y="1261466"/>
                </a:cubicBezTo>
                <a:lnTo>
                  <a:pt x="1027157" y="1384911"/>
                </a:lnTo>
                <a:cubicBezTo>
                  <a:pt x="1022222" y="1461370"/>
                  <a:pt x="1020343" y="1539922"/>
                  <a:pt x="1020343" y="1620000"/>
                </a:cubicBezTo>
                <a:lnTo>
                  <a:pt x="1028287" y="1855786"/>
                </a:lnTo>
                <a:cubicBezTo>
                  <a:pt x="1091680" y="1898065"/>
                  <a:pt x="1158394" y="1938727"/>
                  <a:pt x="1227343" y="1978535"/>
                </a:cubicBezTo>
                <a:lnTo>
                  <a:pt x="1434916" y="2090488"/>
                </a:lnTo>
                <a:cubicBezTo>
                  <a:pt x="1503241" y="2056105"/>
                  <a:pt x="1572101" y="2018511"/>
                  <a:pt x="1641343" y="1978535"/>
                </a:cubicBezTo>
                <a:lnTo>
                  <a:pt x="1841530" y="1855090"/>
                </a:lnTo>
                <a:cubicBezTo>
                  <a:pt x="1846464" y="1778631"/>
                  <a:pt x="1848343" y="1700079"/>
                  <a:pt x="1848343" y="1620000"/>
                </a:cubicBezTo>
                <a:lnTo>
                  <a:pt x="1840399" y="1384214"/>
                </a:lnTo>
                <a:cubicBezTo>
                  <a:pt x="1777006" y="1341936"/>
                  <a:pt x="1710293" y="1301274"/>
                  <a:pt x="1641343" y="1261466"/>
                </a:cubicBezTo>
                <a:close/>
                <a:moveTo>
                  <a:pt x="1065308" y="980650"/>
                </a:moveTo>
                <a:cubicBezTo>
                  <a:pt x="1056566" y="1038899"/>
                  <a:pt x="1049538" y="1099475"/>
                  <a:pt x="1043732" y="1161964"/>
                </a:cubicBezTo>
                <a:cubicBezTo>
                  <a:pt x="1074206" y="1142551"/>
                  <a:pt x="1105539" y="1123943"/>
                  <a:pt x="1137343" y="1105581"/>
                </a:cubicBezTo>
                <a:lnTo>
                  <a:pt x="1233271" y="1052839"/>
                </a:lnTo>
                <a:cubicBezTo>
                  <a:pt x="1176898" y="1024957"/>
                  <a:pt x="1120756" y="1000892"/>
                  <a:pt x="1065308" y="980650"/>
                </a:cubicBezTo>
                <a:close/>
                <a:moveTo>
                  <a:pt x="1804814" y="980095"/>
                </a:moveTo>
                <a:cubicBezTo>
                  <a:pt x="1749321" y="1001726"/>
                  <a:pt x="1692469" y="1025646"/>
                  <a:pt x="1634800" y="1052200"/>
                </a:cubicBezTo>
                <a:cubicBezTo>
                  <a:pt x="1667149" y="1069046"/>
                  <a:pt x="1699234" y="1087043"/>
                  <a:pt x="1731343" y="1105581"/>
                </a:cubicBezTo>
                <a:lnTo>
                  <a:pt x="1826380" y="1162822"/>
                </a:lnTo>
                <a:cubicBezTo>
                  <a:pt x="1820738" y="1099825"/>
                  <a:pt x="1813359" y="1038819"/>
                  <a:pt x="1804814" y="980095"/>
                </a:cubicBezTo>
                <a:close/>
                <a:moveTo>
                  <a:pt x="2432236" y="816002"/>
                </a:moveTo>
                <a:cubicBezTo>
                  <a:pt x="2308930" y="820546"/>
                  <a:pt x="2149627" y="855445"/>
                  <a:pt x="1968950" y="917446"/>
                </a:cubicBezTo>
                <a:cubicBezTo>
                  <a:pt x="1989749" y="1032703"/>
                  <a:pt x="2005463" y="1155596"/>
                  <a:pt x="2014941" y="1284167"/>
                </a:cubicBezTo>
                <a:cubicBezTo>
                  <a:pt x="2121232" y="1356780"/>
                  <a:pt x="2219808" y="1431548"/>
                  <a:pt x="2308918" y="1507322"/>
                </a:cubicBezTo>
                <a:cubicBezTo>
                  <a:pt x="2600162" y="1255150"/>
                  <a:pt x="2752317" y="1022798"/>
                  <a:pt x="2681420" y="900000"/>
                </a:cubicBezTo>
                <a:cubicBezTo>
                  <a:pt x="2645694" y="838121"/>
                  <a:pt x="2557557" y="811383"/>
                  <a:pt x="2432236" y="816002"/>
                </a:cubicBezTo>
                <a:close/>
                <a:moveTo>
                  <a:pt x="436450" y="816001"/>
                </a:moveTo>
                <a:cubicBezTo>
                  <a:pt x="311129" y="811383"/>
                  <a:pt x="222992" y="838121"/>
                  <a:pt x="187266" y="900000"/>
                </a:cubicBezTo>
                <a:cubicBezTo>
                  <a:pt x="158404" y="949991"/>
                  <a:pt x="166508" y="1018139"/>
                  <a:pt x="206887" y="1097970"/>
                </a:cubicBezTo>
                <a:cubicBezTo>
                  <a:pt x="213842" y="1096217"/>
                  <a:pt x="221021" y="1095812"/>
                  <a:pt x="228294" y="1095812"/>
                </a:cubicBezTo>
                <a:cubicBezTo>
                  <a:pt x="334372" y="1095812"/>
                  <a:pt x="420366" y="1181806"/>
                  <a:pt x="420366" y="1287884"/>
                </a:cubicBezTo>
                <a:cubicBezTo>
                  <a:pt x="420366" y="1314219"/>
                  <a:pt x="415066" y="1339317"/>
                  <a:pt x="405427" y="1362148"/>
                </a:cubicBezTo>
                <a:cubicBezTo>
                  <a:pt x="450585" y="1410442"/>
                  <a:pt x="502437" y="1459559"/>
                  <a:pt x="559639" y="1509493"/>
                </a:cubicBezTo>
                <a:cubicBezTo>
                  <a:pt x="648020" y="1432341"/>
                  <a:pt x="746894" y="1357336"/>
                  <a:pt x="853451" y="1284376"/>
                </a:cubicBezTo>
                <a:cubicBezTo>
                  <a:pt x="863322" y="1155820"/>
                  <a:pt x="878792" y="1032881"/>
                  <a:pt x="901357" y="917930"/>
                </a:cubicBezTo>
                <a:cubicBezTo>
                  <a:pt x="719999" y="855651"/>
                  <a:pt x="560119" y="820559"/>
                  <a:pt x="436450" y="816001"/>
                </a:cubicBezTo>
                <a:close/>
                <a:moveTo>
                  <a:pt x="1434343" y="180000"/>
                </a:moveTo>
                <a:cubicBezTo>
                  <a:pt x="1292548" y="180000"/>
                  <a:pt x="1167402" y="427948"/>
                  <a:pt x="1094661" y="806265"/>
                </a:cubicBezTo>
                <a:cubicBezTo>
                  <a:pt x="1204832" y="845548"/>
                  <a:pt x="1318864" y="893532"/>
                  <a:pt x="1434887" y="949272"/>
                </a:cubicBezTo>
                <a:cubicBezTo>
                  <a:pt x="1551037" y="893162"/>
                  <a:pt x="1665385" y="845301"/>
                  <a:pt x="1775658" y="805671"/>
                </a:cubicBezTo>
                <a:cubicBezTo>
                  <a:pt x="1751860" y="684885"/>
                  <a:pt x="1722886" y="577390"/>
                  <a:pt x="1688823" y="487405"/>
                </a:cubicBezTo>
                <a:cubicBezTo>
                  <a:pt x="1688009" y="487647"/>
                  <a:pt x="1687191" y="487652"/>
                  <a:pt x="1686371" y="487652"/>
                </a:cubicBezTo>
                <a:cubicBezTo>
                  <a:pt x="1580293" y="487652"/>
                  <a:pt x="1494299" y="401658"/>
                  <a:pt x="1494299" y="295580"/>
                </a:cubicBezTo>
                <a:cubicBezTo>
                  <a:pt x="1494299" y="264819"/>
                  <a:pt x="1501530" y="235747"/>
                  <a:pt x="1516122" y="210837"/>
                </a:cubicBezTo>
                <a:cubicBezTo>
                  <a:pt x="1490583" y="189985"/>
                  <a:pt x="1462798" y="180000"/>
                  <a:pt x="1434343" y="180000"/>
                </a:cubicBezTo>
                <a:close/>
                <a:moveTo>
                  <a:pt x="1434343" y="0"/>
                </a:moveTo>
                <a:cubicBezTo>
                  <a:pt x="1509303" y="0"/>
                  <a:pt x="1581019" y="37868"/>
                  <a:pt x="1646062" y="107907"/>
                </a:cubicBezTo>
                <a:cubicBezTo>
                  <a:pt x="1659037" y="104972"/>
                  <a:pt x="1672533" y="103508"/>
                  <a:pt x="1686371" y="103508"/>
                </a:cubicBezTo>
                <a:cubicBezTo>
                  <a:pt x="1792449" y="103508"/>
                  <a:pt x="1878443" y="189502"/>
                  <a:pt x="1878443" y="295580"/>
                </a:cubicBezTo>
                <a:cubicBezTo>
                  <a:pt x="1878443" y="342831"/>
                  <a:pt x="1861381" y="386097"/>
                  <a:pt x="1831228" y="417985"/>
                </a:cubicBezTo>
                <a:cubicBezTo>
                  <a:pt x="1871860" y="515668"/>
                  <a:pt x="1906636" y="628220"/>
                  <a:pt x="1935357" y="752219"/>
                </a:cubicBezTo>
                <a:cubicBezTo>
                  <a:pt x="2379384" y="616814"/>
                  <a:pt x="2731816" y="627289"/>
                  <a:pt x="2837304" y="810000"/>
                </a:cubicBezTo>
                <a:cubicBezTo>
                  <a:pt x="2942793" y="992711"/>
                  <a:pt x="2775650" y="1303161"/>
                  <a:pt x="2436521" y="1620139"/>
                </a:cubicBezTo>
                <a:cubicBezTo>
                  <a:pt x="2775698" y="1936928"/>
                  <a:pt x="2942777" y="2247316"/>
                  <a:pt x="2837304" y="2430000"/>
                </a:cubicBezTo>
                <a:cubicBezTo>
                  <a:pt x="2771439" y="2544083"/>
                  <a:pt x="2609300" y="2591017"/>
                  <a:pt x="2388706" y="2577188"/>
                </a:cubicBezTo>
                <a:cubicBezTo>
                  <a:pt x="2358753" y="2639691"/>
                  <a:pt x="2294480" y="2681612"/>
                  <a:pt x="2220415" y="2681612"/>
                </a:cubicBezTo>
                <a:cubicBezTo>
                  <a:pt x="2122541" y="2681612"/>
                  <a:pt x="2041764" y="2608405"/>
                  <a:pt x="2030773" y="2513644"/>
                </a:cubicBezTo>
                <a:cubicBezTo>
                  <a:pt x="1999304" y="2506661"/>
                  <a:pt x="1967635" y="2497623"/>
                  <a:pt x="1935485" y="2487821"/>
                </a:cubicBezTo>
                <a:cubicBezTo>
                  <a:pt x="1830610" y="2940018"/>
                  <a:pt x="1645322" y="3240000"/>
                  <a:pt x="1434343" y="3240000"/>
                </a:cubicBezTo>
                <a:cubicBezTo>
                  <a:pt x="1223366" y="3240000"/>
                  <a:pt x="1038079" y="2940023"/>
                  <a:pt x="933330" y="2487781"/>
                </a:cubicBezTo>
                <a:cubicBezTo>
                  <a:pt x="489302" y="2623186"/>
                  <a:pt x="136870" y="2612712"/>
                  <a:pt x="31382" y="2430000"/>
                </a:cubicBezTo>
                <a:cubicBezTo>
                  <a:pt x="-74106" y="2247290"/>
                  <a:pt x="93037" y="1936840"/>
                  <a:pt x="432165" y="1619862"/>
                </a:cubicBezTo>
                <a:cubicBezTo>
                  <a:pt x="378689" y="1569916"/>
                  <a:pt x="329491" y="1520128"/>
                  <a:pt x="285801" y="1470219"/>
                </a:cubicBezTo>
                <a:cubicBezTo>
                  <a:pt x="267844" y="1476857"/>
                  <a:pt x="248431" y="1479956"/>
                  <a:pt x="228294" y="1479956"/>
                </a:cubicBezTo>
                <a:cubicBezTo>
                  <a:pt x="122216" y="1479956"/>
                  <a:pt x="36222" y="1393962"/>
                  <a:pt x="36222" y="1287884"/>
                </a:cubicBezTo>
                <a:cubicBezTo>
                  <a:pt x="36222" y="1246866"/>
                  <a:pt x="49080" y="1208850"/>
                  <a:pt x="73868" y="1179672"/>
                </a:cubicBezTo>
                <a:cubicBezTo>
                  <a:pt x="-4733" y="1033688"/>
                  <a:pt x="-23287" y="904690"/>
                  <a:pt x="31382" y="810000"/>
                </a:cubicBezTo>
                <a:cubicBezTo>
                  <a:pt x="136860" y="627306"/>
                  <a:pt x="489234" y="616816"/>
                  <a:pt x="933201" y="752179"/>
                </a:cubicBezTo>
                <a:cubicBezTo>
                  <a:pt x="1038076" y="299982"/>
                  <a:pt x="1223365" y="0"/>
                  <a:pt x="1434343"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0" name="Heart 17">
            <a:extLst>
              <a:ext uri="{FF2B5EF4-FFF2-40B4-BE49-F238E27FC236}">
                <a16:creationId xmlns:a16="http://schemas.microsoft.com/office/drawing/2014/main" id="{FD25AA3C-FD36-4FC1-9406-60F9CCE3DC0D}"/>
              </a:ext>
            </a:extLst>
          </p:cNvPr>
          <p:cNvSpPr/>
          <p:nvPr/>
        </p:nvSpPr>
        <p:spPr>
          <a:xfrm>
            <a:off x="7846544" y="3588496"/>
            <a:ext cx="501299" cy="491506"/>
          </a:xfrm>
          <a:custGeom>
            <a:avLst/>
            <a:gdLst/>
            <a:ahLst/>
            <a:cxnLst/>
            <a:rect l="l" t="t" r="r" b="b"/>
            <a:pathLst>
              <a:path w="3263621" h="3199863">
                <a:moveTo>
                  <a:pt x="1896188" y="786599"/>
                </a:moveTo>
                <a:cubicBezTo>
                  <a:pt x="1878938" y="786251"/>
                  <a:pt x="1861335" y="789280"/>
                  <a:pt x="1844305" y="796082"/>
                </a:cubicBezTo>
                <a:cubicBezTo>
                  <a:pt x="1792333" y="816839"/>
                  <a:pt x="1760707" y="866742"/>
                  <a:pt x="1761231" y="919486"/>
                </a:cubicBezTo>
                <a:lnTo>
                  <a:pt x="1573886" y="1618665"/>
                </a:lnTo>
                <a:lnTo>
                  <a:pt x="1438574" y="1113672"/>
                </a:lnTo>
                <a:cubicBezTo>
                  <a:pt x="1424335" y="1060531"/>
                  <a:pt x="1379808" y="1023594"/>
                  <a:pt x="1328543" y="1016456"/>
                </a:cubicBezTo>
                <a:cubicBezTo>
                  <a:pt x="1320071" y="1015276"/>
                  <a:pt x="1311415" y="1014911"/>
                  <a:pt x="1302836" y="1018067"/>
                </a:cubicBezTo>
                <a:lnTo>
                  <a:pt x="1300556" y="1017667"/>
                </a:lnTo>
                <a:cubicBezTo>
                  <a:pt x="1298914" y="1017711"/>
                  <a:pt x="1297275" y="1017786"/>
                  <a:pt x="1295680" y="1018515"/>
                </a:cubicBezTo>
                <a:lnTo>
                  <a:pt x="1275904" y="1019755"/>
                </a:lnTo>
                <a:cubicBezTo>
                  <a:pt x="1273459" y="1020410"/>
                  <a:pt x="1271049" y="1021129"/>
                  <a:pt x="1269080" y="1023145"/>
                </a:cubicBezTo>
                <a:cubicBezTo>
                  <a:pt x="1229892" y="1033156"/>
                  <a:pt x="1196286" y="1061513"/>
                  <a:pt x="1180414" y="1102068"/>
                </a:cubicBezTo>
                <a:lnTo>
                  <a:pt x="902406" y="1812437"/>
                </a:lnTo>
                <a:lnTo>
                  <a:pt x="612897" y="1812437"/>
                </a:lnTo>
                <a:cubicBezTo>
                  <a:pt x="539543" y="1812437"/>
                  <a:pt x="480078" y="1871902"/>
                  <a:pt x="480078" y="1945256"/>
                </a:cubicBezTo>
                <a:cubicBezTo>
                  <a:pt x="480078" y="2018610"/>
                  <a:pt x="539543" y="2078075"/>
                  <a:pt x="612897" y="2078075"/>
                </a:cubicBezTo>
                <a:lnTo>
                  <a:pt x="966673" y="2078075"/>
                </a:lnTo>
                <a:cubicBezTo>
                  <a:pt x="1008666" y="2088839"/>
                  <a:pt x="1051924" y="2075535"/>
                  <a:pt x="1081835" y="2045978"/>
                </a:cubicBezTo>
                <a:cubicBezTo>
                  <a:pt x="1105846" y="2028294"/>
                  <a:pt x="1122213" y="2001701"/>
                  <a:pt x="1125659" y="1970866"/>
                </a:cubicBezTo>
                <a:lnTo>
                  <a:pt x="1284498" y="1565001"/>
                </a:lnTo>
                <a:lnTo>
                  <a:pt x="1443089" y="2156868"/>
                </a:lnTo>
                <a:cubicBezTo>
                  <a:pt x="1455914" y="2204733"/>
                  <a:pt x="1493311" y="2239452"/>
                  <a:pt x="1538593" y="2249086"/>
                </a:cubicBezTo>
                <a:lnTo>
                  <a:pt x="1542015" y="2250785"/>
                </a:lnTo>
                <a:cubicBezTo>
                  <a:pt x="1542604" y="2250943"/>
                  <a:pt x="1543193" y="2251097"/>
                  <a:pt x="1543870" y="2250902"/>
                </a:cubicBezTo>
                <a:cubicBezTo>
                  <a:pt x="1553422" y="2254514"/>
                  <a:pt x="1563610" y="2255524"/>
                  <a:pt x="1573886" y="2252783"/>
                </a:cubicBezTo>
                <a:cubicBezTo>
                  <a:pt x="1584162" y="2255524"/>
                  <a:pt x="1594351" y="2254515"/>
                  <a:pt x="1603903" y="2250901"/>
                </a:cubicBezTo>
                <a:lnTo>
                  <a:pt x="1605758" y="2250785"/>
                </a:lnTo>
                <a:cubicBezTo>
                  <a:pt x="1606974" y="2250459"/>
                  <a:pt x="1608181" y="2250118"/>
                  <a:pt x="1609178" y="2249086"/>
                </a:cubicBezTo>
                <a:cubicBezTo>
                  <a:pt x="1654461" y="2239453"/>
                  <a:pt x="1691859" y="2204734"/>
                  <a:pt x="1704684" y="2156868"/>
                </a:cubicBezTo>
                <a:lnTo>
                  <a:pt x="1921541" y="1347547"/>
                </a:lnTo>
                <a:lnTo>
                  <a:pt x="2181705" y="1998928"/>
                </a:lnTo>
                <a:cubicBezTo>
                  <a:pt x="2205326" y="2058070"/>
                  <a:pt x="2266689" y="2090865"/>
                  <a:pt x="2326593" y="2078075"/>
                </a:cubicBezTo>
                <a:lnTo>
                  <a:pt x="2671200" y="2078075"/>
                </a:lnTo>
                <a:cubicBezTo>
                  <a:pt x="2744554" y="2078075"/>
                  <a:pt x="2804019" y="2018610"/>
                  <a:pt x="2804019" y="1945256"/>
                </a:cubicBezTo>
                <a:cubicBezTo>
                  <a:pt x="2804019" y="1871902"/>
                  <a:pt x="2744554" y="1812437"/>
                  <a:pt x="2671200" y="1812437"/>
                </a:cubicBezTo>
                <a:lnTo>
                  <a:pt x="2393261" y="1812437"/>
                </a:lnTo>
                <a:lnTo>
                  <a:pt x="2016914" y="870162"/>
                </a:lnTo>
                <a:cubicBezTo>
                  <a:pt x="1996508" y="819071"/>
                  <a:pt x="1947937" y="787642"/>
                  <a:pt x="1896188" y="786599"/>
                </a:cubicBezTo>
                <a:close/>
                <a:moveTo>
                  <a:pt x="773454" y="106"/>
                </a:moveTo>
                <a:cubicBezTo>
                  <a:pt x="1097282" y="5742"/>
                  <a:pt x="1441967" y="238301"/>
                  <a:pt x="1631811" y="769863"/>
                </a:cubicBezTo>
                <a:cubicBezTo>
                  <a:pt x="2306811" y="-1120137"/>
                  <a:pt x="4939311" y="769863"/>
                  <a:pt x="1631811" y="3199863"/>
                </a:cubicBezTo>
                <a:cubicBezTo>
                  <a:pt x="-745455" y="1453301"/>
                  <a:pt x="-54107" y="-14297"/>
                  <a:pt x="773454" y="106"/>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1" name="Rounded Rectangle 25">
            <a:extLst>
              <a:ext uri="{FF2B5EF4-FFF2-40B4-BE49-F238E27FC236}">
                <a16:creationId xmlns:a16="http://schemas.microsoft.com/office/drawing/2014/main" id="{A53FDB1A-403D-4EBD-8EB6-3E1911FAEEC5}"/>
              </a:ext>
            </a:extLst>
          </p:cNvPr>
          <p:cNvSpPr/>
          <p:nvPr/>
        </p:nvSpPr>
        <p:spPr>
          <a:xfrm>
            <a:off x="6982048" y="3626197"/>
            <a:ext cx="497670" cy="419433"/>
          </a:xfrm>
          <a:custGeom>
            <a:avLst/>
            <a:gdLst/>
            <a:ahLst/>
            <a:cxnLst/>
            <a:rect l="l" t="t" r="r" b="b"/>
            <a:pathLst>
              <a:path w="3240000" h="2730652">
                <a:moveTo>
                  <a:pt x="1452811" y="1541940"/>
                </a:moveTo>
                <a:lnTo>
                  <a:pt x="1452811" y="1831951"/>
                </a:lnTo>
                <a:lnTo>
                  <a:pt x="1162800" y="1831951"/>
                </a:lnTo>
                <a:lnTo>
                  <a:pt x="1162800" y="2166329"/>
                </a:lnTo>
                <a:lnTo>
                  <a:pt x="1452811" y="2166329"/>
                </a:lnTo>
                <a:lnTo>
                  <a:pt x="1452811" y="2456340"/>
                </a:lnTo>
                <a:lnTo>
                  <a:pt x="1787189" y="2456340"/>
                </a:lnTo>
                <a:lnTo>
                  <a:pt x="1787189" y="2166329"/>
                </a:lnTo>
                <a:lnTo>
                  <a:pt x="2077200" y="2166329"/>
                </a:lnTo>
                <a:lnTo>
                  <a:pt x="2077200" y="1831951"/>
                </a:lnTo>
                <a:lnTo>
                  <a:pt x="1787189" y="1831951"/>
                </a:lnTo>
                <a:lnTo>
                  <a:pt x="1787189" y="1541940"/>
                </a:lnTo>
                <a:close/>
                <a:moveTo>
                  <a:pt x="0" y="1278453"/>
                </a:moveTo>
                <a:lnTo>
                  <a:pt x="3240000" y="1278453"/>
                </a:lnTo>
                <a:lnTo>
                  <a:pt x="3240000" y="2376509"/>
                </a:lnTo>
                <a:cubicBezTo>
                  <a:pt x="3240000" y="2572097"/>
                  <a:pt x="3081445" y="2730652"/>
                  <a:pt x="2885857" y="2730652"/>
                </a:cubicBezTo>
                <a:lnTo>
                  <a:pt x="354143" y="2730652"/>
                </a:lnTo>
                <a:cubicBezTo>
                  <a:pt x="158555" y="2730652"/>
                  <a:pt x="0" y="2572097"/>
                  <a:pt x="0" y="2376509"/>
                </a:cubicBezTo>
                <a:close/>
                <a:moveTo>
                  <a:pt x="1001150" y="200505"/>
                </a:moveTo>
                <a:cubicBezTo>
                  <a:pt x="933045" y="200505"/>
                  <a:pt x="877834" y="255715"/>
                  <a:pt x="877834" y="323821"/>
                </a:cubicBezTo>
                <a:lnTo>
                  <a:pt x="877834" y="605836"/>
                </a:lnTo>
                <a:lnTo>
                  <a:pt x="2362163" y="605836"/>
                </a:lnTo>
                <a:lnTo>
                  <a:pt x="2362163" y="323821"/>
                </a:lnTo>
                <a:cubicBezTo>
                  <a:pt x="2362163" y="255715"/>
                  <a:pt x="2306952" y="200505"/>
                  <a:pt x="2238846" y="200505"/>
                </a:cubicBezTo>
                <a:close/>
                <a:moveTo>
                  <a:pt x="843301" y="0"/>
                </a:moveTo>
                <a:lnTo>
                  <a:pt x="2396696" y="0"/>
                </a:lnTo>
                <a:cubicBezTo>
                  <a:pt x="2488075" y="0"/>
                  <a:pt x="2562152" y="74077"/>
                  <a:pt x="2562152" y="165456"/>
                </a:cubicBezTo>
                <a:lnTo>
                  <a:pt x="2562152" y="605836"/>
                </a:lnTo>
                <a:lnTo>
                  <a:pt x="2885857" y="605836"/>
                </a:lnTo>
                <a:cubicBezTo>
                  <a:pt x="3081445" y="605836"/>
                  <a:pt x="3240000" y="764391"/>
                  <a:pt x="3240000" y="959979"/>
                </a:cubicBezTo>
                <a:lnTo>
                  <a:pt x="3240000" y="1134437"/>
                </a:lnTo>
                <a:lnTo>
                  <a:pt x="0" y="1134437"/>
                </a:lnTo>
                <a:lnTo>
                  <a:pt x="0" y="959979"/>
                </a:lnTo>
                <a:cubicBezTo>
                  <a:pt x="0" y="764391"/>
                  <a:pt x="158555" y="605836"/>
                  <a:pt x="354143" y="605836"/>
                </a:cubicBezTo>
                <a:lnTo>
                  <a:pt x="677845" y="605836"/>
                </a:lnTo>
                <a:lnTo>
                  <a:pt x="677845" y="165456"/>
                </a:lnTo>
                <a:cubicBezTo>
                  <a:pt x="677845" y="74077"/>
                  <a:pt x="751923" y="0"/>
                  <a:pt x="84330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2" name="Chord 32">
            <a:extLst>
              <a:ext uri="{FF2B5EF4-FFF2-40B4-BE49-F238E27FC236}">
                <a16:creationId xmlns:a16="http://schemas.microsoft.com/office/drawing/2014/main" id="{3D1BBD17-EB21-4265-8BCB-65380AD568C6}"/>
              </a:ext>
            </a:extLst>
          </p:cNvPr>
          <p:cNvSpPr/>
          <p:nvPr/>
        </p:nvSpPr>
        <p:spPr>
          <a:xfrm>
            <a:off x="6132058" y="3589260"/>
            <a:ext cx="497670" cy="493305"/>
          </a:xfrm>
          <a:custGeom>
            <a:avLst/>
            <a:gdLst/>
            <a:ahLst/>
            <a:cxnLst/>
            <a:rect l="l" t="t" r="r" b="b"/>
            <a:pathLst>
              <a:path w="3240000" h="3211580">
                <a:moveTo>
                  <a:pt x="991906" y="2959580"/>
                </a:moveTo>
                <a:lnTo>
                  <a:pt x="2193254" y="2959580"/>
                </a:lnTo>
                <a:cubicBezTo>
                  <a:pt x="2215674" y="2959580"/>
                  <a:pt x="2233849" y="2977755"/>
                  <a:pt x="2233849" y="3000175"/>
                </a:cubicBezTo>
                <a:lnTo>
                  <a:pt x="2233849" y="3170985"/>
                </a:lnTo>
                <a:cubicBezTo>
                  <a:pt x="2233849" y="3193405"/>
                  <a:pt x="2215674" y="3211580"/>
                  <a:pt x="2193254" y="3211580"/>
                </a:cubicBezTo>
                <a:lnTo>
                  <a:pt x="991906" y="3211580"/>
                </a:lnTo>
                <a:cubicBezTo>
                  <a:pt x="969486" y="3211580"/>
                  <a:pt x="951311" y="3193405"/>
                  <a:pt x="951311" y="3170985"/>
                </a:cubicBezTo>
                <a:lnTo>
                  <a:pt x="951311" y="3000175"/>
                </a:lnTo>
                <a:cubicBezTo>
                  <a:pt x="951311" y="2977755"/>
                  <a:pt x="969486" y="2959580"/>
                  <a:pt x="991906" y="2959580"/>
                </a:cubicBezTo>
                <a:close/>
                <a:moveTo>
                  <a:pt x="1439043" y="1763796"/>
                </a:moveTo>
                <a:lnTo>
                  <a:pt x="1439043" y="2067459"/>
                </a:lnTo>
                <a:lnTo>
                  <a:pt x="1135380" y="2067459"/>
                </a:lnTo>
                <a:lnTo>
                  <a:pt x="1135380" y="2374533"/>
                </a:lnTo>
                <a:lnTo>
                  <a:pt x="1439043" y="2374533"/>
                </a:lnTo>
                <a:lnTo>
                  <a:pt x="1439043" y="2678196"/>
                </a:lnTo>
                <a:lnTo>
                  <a:pt x="1746117" y="2678196"/>
                </a:lnTo>
                <a:lnTo>
                  <a:pt x="1746117" y="2374533"/>
                </a:lnTo>
                <a:lnTo>
                  <a:pt x="2049780" y="2374533"/>
                </a:lnTo>
                <a:lnTo>
                  <a:pt x="2049780" y="2067459"/>
                </a:lnTo>
                <a:lnTo>
                  <a:pt x="1746117" y="2067459"/>
                </a:lnTo>
                <a:lnTo>
                  <a:pt x="1746117" y="1763796"/>
                </a:lnTo>
                <a:close/>
                <a:moveTo>
                  <a:pt x="128358" y="1541040"/>
                </a:moveTo>
                <a:lnTo>
                  <a:pt x="3056915" y="1550917"/>
                </a:lnTo>
                <a:cubicBezTo>
                  <a:pt x="3061111" y="2078028"/>
                  <a:pt x="2781683" y="2566719"/>
                  <a:pt x="2325284" y="2830467"/>
                </a:cubicBezTo>
                <a:lnTo>
                  <a:pt x="2182018" y="2900953"/>
                </a:lnTo>
                <a:lnTo>
                  <a:pt x="1002135" y="2900953"/>
                </a:lnTo>
                <a:cubicBezTo>
                  <a:pt x="950374" y="2879821"/>
                  <a:pt x="900231" y="2854191"/>
                  <a:pt x="851341" y="2825496"/>
                </a:cubicBezTo>
                <a:cubicBezTo>
                  <a:pt x="396732" y="2558675"/>
                  <a:pt x="120607" y="2068110"/>
                  <a:pt x="128358" y="1541040"/>
                </a:cubicBezTo>
                <a:close/>
                <a:moveTo>
                  <a:pt x="61067" y="1230414"/>
                </a:moveTo>
                <a:lnTo>
                  <a:pt x="3178933" y="1230414"/>
                </a:lnTo>
                <a:cubicBezTo>
                  <a:pt x="3212659" y="1230414"/>
                  <a:pt x="3240000" y="1257755"/>
                  <a:pt x="3240000" y="1291481"/>
                </a:cubicBezTo>
                <a:lnTo>
                  <a:pt x="3240000" y="1421347"/>
                </a:lnTo>
                <a:cubicBezTo>
                  <a:pt x="3240000" y="1455073"/>
                  <a:pt x="3212659" y="1482414"/>
                  <a:pt x="3178933" y="1482414"/>
                </a:cubicBezTo>
                <a:lnTo>
                  <a:pt x="61067" y="1482414"/>
                </a:lnTo>
                <a:cubicBezTo>
                  <a:pt x="27341" y="1482414"/>
                  <a:pt x="0" y="1455073"/>
                  <a:pt x="0" y="1421347"/>
                </a:cubicBezTo>
                <a:lnTo>
                  <a:pt x="0" y="1291481"/>
                </a:lnTo>
                <a:cubicBezTo>
                  <a:pt x="0" y="1257755"/>
                  <a:pt x="27341" y="1230414"/>
                  <a:pt x="61067" y="1230414"/>
                </a:cubicBezTo>
                <a:close/>
                <a:moveTo>
                  <a:pt x="2481726" y="315922"/>
                </a:moveTo>
                <a:lnTo>
                  <a:pt x="2862412" y="696608"/>
                </a:lnTo>
                <a:lnTo>
                  <a:pt x="2420437" y="1138584"/>
                </a:lnTo>
                <a:lnTo>
                  <a:pt x="1659064" y="1138584"/>
                </a:lnTo>
                <a:close/>
                <a:moveTo>
                  <a:pt x="2730827" y="0"/>
                </a:moveTo>
                <a:cubicBezTo>
                  <a:pt x="2765703" y="0"/>
                  <a:pt x="2800581" y="13305"/>
                  <a:pt x="2827191" y="39915"/>
                </a:cubicBezTo>
                <a:lnTo>
                  <a:pt x="3143636" y="356360"/>
                </a:lnTo>
                <a:cubicBezTo>
                  <a:pt x="3196857" y="409581"/>
                  <a:pt x="3196857" y="495868"/>
                  <a:pt x="3143636" y="549088"/>
                </a:cubicBezTo>
                <a:lnTo>
                  <a:pt x="3082882" y="609843"/>
                </a:lnTo>
                <a:cubicBezTo>
                  <a:pt x="3029661" y="663063"/>
                  <a:pt x="2943375" y="663064"/>
                  <a:pt x="2890155" y="609843"/>
                </a:cubicBezTo>
                <a:lnTo>
                  <a:pt x="2573708" y="293397"/>
                </a:lnTo>
                <a:cubicBezTo>
                  <a:pt x="2520488" y="240176"/>
                  <a:pt x="2520488" y="153889"/>
                  <a:pt x="2573708" y="100669"/>
                </a:cubicBezTo>
                <a:lnTo>
                  <a:pt x="2634463" y="39914"/>
                </a:lnTo>
                <a:cubicBezTo>
                  <a:pt x="2661073" y="13305"/>
                  <a:pt x="2695950" y="0"/>
                  <a:pt x="273082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3" name="Rounded Rectangle 40">
            <a:extLst>
              <a:ext uri="{FF2B5EF4-FFF2-40B4-BE49-F238E27FC236}">
                <a16:creationId xmlns:a16="http://schemas.microsoft.com/office/drawing/2014/main" id="{9EAE5B7B-9157-44FC-AC9D-E519CCFB3F84}"/>
              </a:ext>
            </a:extLst>
          </p:cNvPr>
          <p:cNvSpPr/>
          <p:nvPr/>
        </p:nvSpPr>
        <p:spPr>
          <a:xfrm rot="2942052">
            <a:off x="8639059" y="3589842"/>
            <a:ext cx="462604" cy="492140"/>
          </a:xfrm>
          <a:custGeom>
            <a:avLst/>
            <a:gdLst/>
            <a:ahLst/>
            <a:cxnLst/>
            <a:rect l="l" t="t" r="r" b="b"/>
            <a:pathLst>
              <a:path w="3011706" h="3204001">
                <a:moveTo>
                  <a:pt x="2432249" y="1011942"/>
                </a:moveTo>
                <a:cubicBezTo>
                  <a:pt x="2423608" y="1019482"/>
                  <a:pt x="2416303" y="1028841"/>
                  <a:pt x="2410966" y="1039800"/>
                </a:cubicBezTo>
                <a:lnTo>
                  <a:pt x="1969837" y="1945620"/>
                </a:lnTo>
                <a:cubicBezTo>
                  <a:pt x="1948488" y="1989457"/>
                  <a:pt x="1966719" y="2042300"/>
                  <a:pt x="2010556" y="2063648"/>
                </a:cubicBezTo>
                <a:cubicBezTo>
                  <a:pt x="2054392" y="2084996"/>
                  <a:pt x="2107235" y="2066766"/>
                  <a:pt x="2128583" y="2022929"/>
                </a:cubicBezTo>
                <a:lnTo>
                  <a:pt x="2569712" y="1117109"/>
                </a:lnTo>
                <a:cubicBezTo>
                  <a:pt x="2591061" y="1073271"/>
                  <a:pt x="2572830" y="1020430"/>
                  <a:pt x="2528993" y="999081"/>
                </a:cubicBezTo>
                <a:cubicBezTo>
                  <a:pt x="2496115" y="983070"/>
                  <a:pt x="2458172" y="989322"/>
                  <a:pt x="2432249" y="1011942"/>
                </a:cubicBezTo>
                <a:close/>
                <a:moveTo>
                  <a:pt x="1709549" y="1044955"/>
                </a:moveTo>
                <a:cubicBezTo>
                  <a:pt x="1978186" y="735551"/>
                  <a:pt x="2446780" y="702502"/>
                  <a:pt x="2756184" y="971139"/>
                </a:cubicBezTo>
                <a:cubicBezTo>
                  <a:pt x="3065588" y="1239776"/>
                  <a:pt x="3098636" y="1708370"/>
                  <a:pt x="2830000" y="2017774"/>
                </a:cubicBezTo>
                <a:cubicBezTo>
                  <a:pt x="2561363" y="2327178"/>
                  <a:pt x="2092769" y="2360227"/>
                  <a:pt x="1783365" y="2091590"/>
                </a:cubicBezTo>
                <a:cubicBezTo>
                  <a:pt x="1473960" y="1822953"/>
                  <a:pt x="1440912" y="1354359"/>
                  <a:pt x="1709549" y="1044955"/>
                </a:cubicBezTo>
                <a:close/>
                <a:moveTo>
                  <a:pt x="208197" y="1872243"/>
                </a:moveTo>
                <a:cubicBezTo>
                  <a:pt x="195168" y="1885273"/>
                  <a:pt x="187109" y="1903273"/>
                  <a:pt x="187109" y="1923155"/>
                </a:cubicBezTo>
                <a:lnTo>
                  <a:pt x="187109" y="2715155"/>
                </a:lnTo>
                <a:cubicBezTo>
                  <a:pt x="187109" y="2754920"/>
                  <a:pt x="219344" y="2787155"/>
                  <a:pt x="259109" y="2787155"/>
                </a:cubicBezTo>
                <a:cubicBezTo>
                  <a:pt x="298874" y="2787155"/>
                  <a:pt x="331109" y="2754920"/>
                  <a:pt x="331109" y="2715155"/>
                </a:cubicBezTo>
                <a:lnTo>
                  <a:pt x="331109" y="1923155"/>
                </a:lnTo>
                <a:cubicBezTo>
                  <a:pt x="331109" y="1883390"/>
                  <a:pt x="298874" y="1851155"/>
                  <a:pt x="259109" y="1851155"/>
                </a:cubicBezTo>
                <a:cubicBezTo>
                  <a:pt x="239226" y="1851156"/>
                  <a:pt x="221226" y="1859214"/>
                  <a:pt x="208197" y="1872243"/>
                </a:cubicBezTo>
                <a:close/>
                <a:moveTo>
                  <a:pt x="0" y="1625202"/>
                </a:moveTo>
                <a:cubicBezTo>
                  <a:pt x="418057" y="1737228"/>
                  <a:pt x="858998" y="1737384"/>
                  <a:pt x="1277606" y="1625336"/>
                </a:cubicBezTo>
                <a:cubicBezTo>
                  <a:pt x="1277605" y="1938624"/>
                  <a:pt x="1277605" y="2251911"/>
                  <a:pt x="1277605" y="2565198"/>
                </a:cubicBezTo>
                <a:cubicBezTo>
                  <a:pt x="1277605" y="2917999"/>
                  <a:pt x="991603" y="3204001"/>
                  <a:pt x="638802" y="3204001"/>
                </a:cubicBezTo>
                <a:lnTo>
                  <a:pt x="638803" y="3204000"/>
                </a:lnTo>
                <a:cubicBezTo>
                  <a:pt x="286002" y="3204000"/>
                  <a:pt x="0" y="2917999"/>
                  <a:pt x="0" y="2565197"/>
                </a:cubicBezTo>
                <a:close/>
                <a:moveTo>
                  <a:pt x="208197" y="459897"/>
                </a:moveTo>
                <a:cubicBezTo>
                  <a:pt x="195167" y="472926"/>
                  <a:pt x="187109" y="490926"/>
                  <a:pt x="187109" y="510808"/>
                </a:cubicBezTo>
                <a:lnTo>
                  <a:pt x="187109" y="1302808"/>
                </a:lnTo>
                <a:cubicBezTo>
                  <a:pt x="187109" y="1342573"/>
                  <a:pt x="219344" y="1374808"/>
                  <a:pt x="259109" y="1374808"/>
                </a:cubicBezTo>
                <a:cubicBezTo>
                  <a:pt x="298874" y="1374808"/>
                  <a:pt x="331109" y="1342573"/>
                  <a:pt x="331109" y="1302808"/>
                </a:cubicBezTo>
                <a:lnTo>
                  <a:pt x="331109" y="510808"/>
                </a:lnTo>
                <a:cubicBezTo>
                  <a:pt x="331109" y="471043"/>
                  <a:pt x="298874" y="438808"/>
                  <a:pt x="259109" y="438808"/>
                </a:cubicBezTo>
                <a:cubicBezTo>
                  <a:pt x="239226" y="438808"/>
                  <a:pt x="221226" y="446867"/>
                  <a:pt x="208197" y="459897"/>
                </a:cubicBezTo>
                <a:close/>
                <a:moveTo>
                  <a:pt x="187101" y="187101"/>
                </a:moveTo>
                <a:cubicBezTo>
                  <a:pt x="302701" y="71501"/>
                  <a:pt x="462402" y="0"/>
                  <a:pt x="638803" y="0"/>
                </a:cubicBezTo>
                <a:cubicBezTo>
                  <a:pt x="991604" y="0"/>
                  <a:pt x="1277606" y="286002"/>
                  <a:pt x="1277606" y="638803"/>
                </a:cubicBezTo>
                <a:lnTo>
                  <a:pt x="1277606" y="1497764"/>
                </a:lnTo>
                <a:cubicBezTo>
                  <a:pt x="859958" y="1616355"/>
                  <a:pt x="417375" y="1616210"/>
                  <a:pt x="0" y="1498771"/>
                </a:cubicBezTo>
                <a:lnTo>
                  <a:pt x="0" y="638803"/>
                </a:lnTo>
                <a:cubicBezTo>
                  <a:pt x="0" y="462403"/>
                  <a:pt x="71500" y="302702"/>
                  <a:pt x="187101" y="187101"/>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4" name="Rounded Rectangle 7">
            <a:extLst>
              <a:ext uri="{FF2B5EF4-FFF2-40B4-BE49-F238E27FC236}">
                <a16:creationId xmlns:a16="http://schemas.microsoft.com/office/drawing/2014/main" id="{EC656316-B78D-4EC1-9C72-547CA566FED0}"/>
              </a:ext>
            </a:extLst>
          </p:cNvPr>
          <p:cNvSpPr>
            <a:spLocks noChangeAspect="1"/>
          </p:cNvSpPr>
          <p:nvPr/>
        </p:nvSpPr>
        <p:spPr>
          <a:xfrm rot="18924894" flipH="1">
            <a:off x="6299616" y="4621988"/>
            <a:ext cx="162556" cy="635774"/>
          </a:xfrm>
          <a:custGeom>
            <a:avLst/>
            <a:gdLst/>
            <a:ahLst/>
            <a:cxnLst/>
            <a:rect l="l" t="t" r="r" b="b"/>
            <a:pathLst>
              <a:path w="1081111" h="4228323">
                <a:moveTo>
                  <a:pt x="335224" y="1867922"/>
                </a:moveTo>
                <a:cubicBezTo>
                  <a:pt x="355105" y="1839562"/>
                  <a:pt x="441066" y="1818228"/>
                  <a:pt x="544096" y="1818228"/>
                </a:cubicBezTo>
                <a:cubicBezTo>
                  <a:pt x="661845" y="1818228"/>
                  <a:pt x="757300" y="1846093"/>
                  <a:pt x="757300" y="1880465"/>
                </a:cubicBezTo>
                <a:lnTo>
                  <a:pt x="754850" y="1887560"/>
                </a:lnTo>
                <a:lnTo>
                  <a:pt x="757869" y="1887560"/>
                </a:lnTo>
                <a:lnTo>
                  <a:pt x="757869" y="2839818"/>
                </a:lnTo>
                <a:cubicBezTo>
                  <a:pt x="757869" y="2972331"/>
                  <a:pt x="662287" y="3079754"/>
                  <a:pt x="544381" y="3079754"/>
                </a:cubicBezTo>
                <a:cubicBezTo>
                  <a:pt x="426475" y="3079754"/>
                  <a:pt x="330892" y="2972330"/>
                  <a:pt x="330892" y="2839818"/>
                </a:cubicBezTo>
                <a:cubicBezTo>
                  <a:pt x="330892" y="2522399"/>
                  <a:pt x="330893" y="2204979"/>
                  <a:pt x="330893" y="1887560"/>
                </a:cubicBezTo>
                <a:lnTo>
                  <a:pt x="333343" y="1887560"/>
                </a:lnTo>
                <a:cubicBezTo>
                  <a:pt x="331423" y="1885549"/>
                  <a:pt x="330893" y="1883025"/>
                  <a:pt x="330893" y="1880465"/>
                </a:cubicBezTo>
                <a:cubicBezTo>
                  <a:pt x="330893" y="1876168"/>
                  <a:pt x="332384" y="1871973"/>
                  <a:pt x="335224" y="1867922"/>
                </a:cubicBezTo>
                <a:close/>
                <a:moveTo>
                  <a:pt x="40017" y="122059"/>
                </a:moveTo>
                <a:cubicBezTo>
                  <a:pt x="33211" y="132011"/>
                  <a:pt x="29637" y="142314"/>
                  <a:pt x="29637" y="152868"/>
                </a:cubicBezTo>
                <a:cubicBezTo>
                  <a:pt x="29637" y="201406"/>
                  <a:pt x="105246" y="244661"/>
                  <a:pt x="223474" y="271871"/>
                </a:cubicBezTo>
                <a:lnTo>
                  <a:pt x="259635" y="468058"/>
                </a:lnTo>
                <a:cubicBezTo>
                  <a:pt x="103865" y="495856"/>
                  <a:pt x="0" y="547115"/>
                  <a:pt x="0" y="605632"/>
                </a:cubicBezTo>
                <a:cubicBezTo>
                  <a:pt x="0" y="658669"/>
                  <a:pt x="85325" y="705745"/>
                  <a:pt x="217400" y="734580"/>
                </a:cubicBezTo>
                <a:lnTo>
                  <a:pt x="217063" y="737117"/>
                </a:lnTo>
                <a:lnTo>
                  <a:pt x="217063" y="2943282"/>
                </a:lnTo>
                <a:cubicBezTo>
                  <a:pt x="217063" y="3039089"/>
                  <a:pt x="294931" y="3121078"/>
                  <a:pt x="405721" y="3153265"/>
                </a:cubicBezTo>
                <a:cubicBezTo>
                  <a:pt x="400324" y="3160310"/>
                  <a:pt x="397646" y="3168520"/>
                  <a:pt x="397646" y="3177204"/>
                </a:cubicBezTo>
                <a:lnTo>
                  <a:pt x="397646" y="3194256"/>
                </a:lnTo>
                <a:cubicBezTo>
                  <a:pt x="397646" y="3224314"/>
                  <a:pt x="429716" y="3248680"/>
                  <a:pt x="469276" y="3248680"/>
                </a:cubicBezTo>
                <a:lnTo>
                  <a:pt x="496274" y="3248680"/>
                </a:lnTo>
                <a:cubicBezTo>
                  <a:pt x="503831" y="3569617"/>
                  <a:pt x="518631" y="3867052"/>
                  <a:pt x="514761" y="4228323"/>
                </a:cubicBezTo>
                <a:lnTo>
                  <a:pt x="577573" y="4091802"/>
                </a:lnTo>
                <a:cubicBezTo>
                  <a:pt x="580481" y="3794896"/>
                  <a:pt x="583388" y="3537508"/>
                  <a:pt x="586278" y="3248680"/>
                </a:cubicBezTo>
                <a:lnTo>
                  <a:pt x="611834" y="3248680"/>
                </a:lnTo>
                <a:cubicBezTo>
                  <a:pt x="651395" y="3248680"/>
                  <a:pt x="683465" y="3224314"/>
                  <a:pt x="683465" y="3194256"/>
                </a:cubicBezTo>
                <a:lnTo>
                  <a:pt x="683465" y="3177205"/>
                </a:lnTo>
                <a:cubicBezTo>
                  <a:pt x="683465" y="3168518"/>
                  <a:pt x="680787" y="3160307"/>
                  <a:pt x="675388" y="3153262"/>
                </a:cubicBezTo>
                <a:cubicBezTo>
                  <a:pt x="786180" y="3121079"/>
                  <a:pt x="864048" y="3039089"/>
                  <a:pt x="864048" y="2943282"/>
                </a:cubicBezTo>
                <a:lnTo>
                  <a:pt x="864048" y="737117"/>
                </a:lnTo>
                <a:cubicBezTo>
                  <a:pt x="864048" y="736269"/>
                  <a:pt x="864042" y="735422"/>
                  <a:pt x="863712" y="734579"/>
                </a:cubicBezTo>
                <a:cubicBezTo>
                  <a:pt x="995786" y="705744"/>
                  <a:pt x="1081111" y="658669"/>
                  <a:pt x="1081111" y="605632"/>
                </a:cubicBezTo>
                <a:cubicBezTo>
                  <a:pt x="1081111" y="547115"/>
                  <a:pt x="977246" y="495856"/>
                  <a:pt x="821477" y="468058"/>
                </a:cubicBezTo>
                <a:lnTo>
                  <a:pt x="857637" y="271871"/>
                </a:lnTo>
                <a:cubicBezTo>
                  <a:pt x="975865" y="244661"/>
                  <a:pt x="1051474" y="201406"/>
                  <a:pt x="1051474" y="152868"/>
                </a:cubicBezTo>
                <a:cubicBezTo>
                  <a:pt x="1051474" y="68441"/>
                  <a:pt x="822728" y="0"/>
                  <a:pt x="540555" y="0"/>
                </a:cubicBezTo>
                <a:cubicBezTo>
                  <a:pt x="293654" y="0"/>
                  <a:pt x="87658" y="52400"/>
                  <a:pt x="40017" y="12205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5" name="Rounded Rectangle 17">
            <a:extLst>
              <a:ext uri="{FF2B5EF4-FFF2-40B4-BE49-F238E27FC236}">
                <a16:creationId xmlns:a16="http://schemas.microsoft.com/office/drawing/2014/main" id="{6B94B2D2-8266-41F5-8364-5F47F1CD6CCC}"/>
              </a:ext>
            </a:extLst>
          </p:cNvPr>
          <p:cNvSpPr>
            <a:spLocks noChangeAspect="1"/>
          </p:cNvSpPr>
          <p:nvPr/>
        </p:nvSpPr>
        <p:spPr>
          <a:xfrm>
            <a:off x="11156386" y="3571006"/>
            <a:ext cx="332990" cy="529812"/>
          </a:xfrm>
          <a:custGeom>
            <a:avLst/>
            <a:gdLst/>
            <a:ahLst/>
            <a:cxnLst/>
            <a:rect l="l" t="t" r="r" b="b"/>
            <a:pathLst>
              <a:path w="2016224" h="3207971">
                <a:moveTo>
                  <a:pt x="854575" y="1382799"/>
                </a:moveTo>
                <a:lnTo>
                  <a:pt x="854575" y="1686462"/>
                </a:lnTo>
                <a:lnTo>
                  <a:pt x="550912" y="1686462"/>
                </a:lnTo>
                <a:lnTo>
                  <a:pt x="550912" y="1993536"/>
                </a:lnTo>
                <a:lnTo>
                  <a:pt x="854575" y="1993536"/>
                </a:lnTo>
                <a:lnTo>
                  <a:pt x="854575" y="2297199"/>
                </a:lnTo>
                <a:lnTo>
                  <a:pt x="1161649" y="2297199"/>
                </a:lnTo>
                <a:lnTo>
                  <a:pt x="1161649" y="1993536"/>
                </a:lnTo>
                <a:lnTo>
                  <a:pt x="1465312" y="1993536"/>
                </a:lnTo>
                <a:lnTo>
                  <a:pt x="1465312" y="1686462"/>
                </a:lnTo>
                <a:lnTo>
                  <a:pt x="1161649" y="1686462"/>
                </a:lnTo>
                <a:lnTo>
                  <a:pt x="1161649" y="1382799"/>
                </a:lnTo>
                <a:close/>
                <a:moveTo>
                  <a:pt x="397285" y="941591"/>
                </a:moveTo>
                <a:lnTo>
                  <a:pt x="1618940" y="941591"/>
                </a:lnTo>
                <a:lnTo>
                  <a:pt x="1618940" y="2738407"/>
                </a:lnTo>
                <a:lnTo>
                  <a:pt x="397285" y="2738407"/>
                </a:lnTo>
                <a:close/>
                <a:moveTo>
                  <a:pt x="305673" y="849979"/>
                </a:moveTo>
                <a:lnTo>
                  <a:pt x="305673" y="2830019"/>
                </a:lnTo>
                <a:lnTo>
                  <a:pt x="1710552" y="2830019"/>
                </a:lnTo>
                <a:lnTo>
                  <a:pt x="1710552" y="849979"/>
                </a:lnTo>
                <a:close/>
                <a:moveTo>
                  <a:pt x="240515" y="472027"/>
                </a:moveTo>
                <a:lnTo>
                  <a:pt x="1775709" y="472027"/>
                </a:lnTo>
                <a:cubicBezTo>
                  <a:pt x="1908542" y="472027"/>
                  <a:pt x="2016224" y="579709"/>
                  <a:pt x="2016224" y="712542"/>
                </a:cubicBezTo>
                <a:lnTo>
                  <a:pt x="2016224" y="2967456"/>
                </a:lnTo>
                <a:cubicBezTo>
                  <a:pt x="2016224" y="3100289"/>
                  <a:pt x="1908542" y="3207971"/>
                  <a:pt x="1775709" y="3207971"/>
                </a:cubicBezTo>
                <a:lnTo>
                  <a:pt x="240515" y="3207971"/>
                </a:lnTo>
                <a:cubicBezTo>
                  <a:pt x="107682" y="3207971"/>
                  <a:pt x="0" y="3100289"/>
                  <a:pt x="0" y="2967456"/>
                </a:cubicBezTo>
                <a:lnTo>
                  <a:pt x="0" y="712542"/>
                </a:lnTo>
                <a:cubicBezTo>
                  <a:pt x="0" y="579709"/>
                  <a:pt x="107682" y="472027"/>
                  <a:pt x="240515" y="472027"/>
                </a:cubicBezTo>
                <a:close/>
                <a:moveTo>
                  <a:pt x="515787" y="0"/>
                </a:moveTo>
                <a:lnTo>
                  <a:pt x="1500437" y="0"/>
                </a:lnTo>
                <a:cubicBezTo>
                  <a:pt x="1541893" y="0"/>
                  <a:pt x="1575500" y="33607"/>
                  <a:pt x="1575500" y="75063"/>
                </a:cubicBezTo>
                <a:lnTo>
                  <a:pt x="1575500" y="367990"/>
                </a:lnTo>
                <a:lnTo>
                  <a:pt x="440724" y="367990"/>
                </a:lnTo>
                <a:lnTo>
                  <a:pt x="440724" y="75063"/>
                </a:lnTo>
                <a:cubicBezTo>
                  <a:pt x="440724" y="33607"/>
                  <a:pt x="474331" y="0"/>
                  <a:pt x="51578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6" name="Oval 21">
            <a:extLst>
              <a:ext uri="{FF2B5EF4-FFF2-40B4-BE49-F238E27FC236}">
                <a16:creationId xmlns:a16="http://schemas.microsoft.com/office/drawing/2014/main" id="{97FCD430-8257-484B-9F8F-22D7D55C6EEE}"/>
              </a:ext>
            </a:extLst>
          </p:cNvPr>
          <p:cNvSpPr>
            <a:spLocks noChangeAspect="1"/>
          </p:cNvSpPr>
          <p:nvPr/>
        </p:nvSpPr>
        <p:spPr>
          <a:xfrm>
            <a:off x="9438721" y="3571006"/>
            <a:ext cx="529812" cy="529812"/>
          </a:xfrm>
          <a:custGeom>
            <a:avLst/>
            <a:gdLst/>
            <a:ahLst/>
            <a:cxnLst/>
            <a:rect l="l" t="t" r="r" b="b"/>
            <a:pathLst>
              <a:path w="3240000" h="3240000">
                <a:moveTo>
                  <a:pt x="1799999" y="306000"/>
                </a:moveTo>
                <a:lnTo>
                  <a:pt x="1440000" y="306000"/>
                </a:lnTo>
                <a:lnTo>
                  <a:pt x="1440000" y="1308231"/>
                </a:lnTo>
                <a:lnTo>
                  <a:pt x="572043" y="807116"/>
                </a:lnTo>
                <a:lnTo>
                  <a:pt x="392043" y="1118885"/>
                </a:lnTo>
                <a:lnTo>
                  <a:pt x="1260000" y="1620000"/>
                </a:lnTo>
                <a:lnTo>
                  <a:pt x="392043" y="2121116"/>
                </a:lnTo>
                <a:lnTo>
                  <a:pt x="572043" y="2432885"/>
                </a:lnTo>
                <a:lnTo>
                  <a:pt x="1440000" y="1931769"/>
                </a:lnTo>
                <a:lnTo>
                  <a:pt x="1440000" y="2934000"/>
                </a:lnTo>
                <a:lnTo>
                  <a:pt x="1800000" y="2934000"/>
                </a:lnTo>
                <a:lnTo>
                  <a:pt x="1800000" y="1931769"/>
                </a:lnTo>
                <a:lnTo>
                  <a:pt x="2667957" y="2432884"/>
                </a:lnTo>
                <a:lnTo>
                  <a:pt x="2847957" y="2121116"/>
                </a:lnTo>
                <a:lnTo>
                  <a:pt x="1980000" y="1620000"/>
                </a:lnTo>
                <a:lnTo>
                  <a:pt x="2847958" y="1118885"/>
                </a:lnTo>
                <a:lnTo>
                  <a:pt x="2667957" y="807116"/>
                </a:lnTo>
                <a:lnTo>
                  <a:pt x="1800000" y="1308231"/>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7" name="Oval 25">
            <a:extLst>
              <a:ext uri="{FF2B5EF4-FFF2-40B4-BE49-F238E27FC236}">
                <a16:creationId xmlns:a16="http://schemas.microsoft.com/office/drawing/2014/main" id="{662B9A10-B959-4031-98B4-3EA3760E7508}"/>
              </a:ext>
            </a:extLst>
          </p:cNvPr>
          <p:cNvSpPr>
            <a:spLocks noChangeAspect="1"/>
          </p:cNvSpPr>
          <p:nvPr/>
        </p:nvSpPr>
        <p:spPr>
          <a:xfrm>
            <a:off x="10277790" y="3571006"/>
            <a:ext cx="529090" cy="529812"/>
          </a:xfrm>
          <a:custGeom>
            <a:avLst/>
            <a:gdLst/>
            <a:ahLst/>
            <a:cxnLst/>
            <a:rect l="l" t="t" r="r" b="b"/>
            <a:pathLst>
              <a:path w="3225370" h="3229762">
                <a:moveTo>
                  <a:pt x="1355872" y="0"/>
                </a:moveTo>
                <a:cubicBezTo>
                  <a:pt x="1564636" y="0"/>
                  <a:pt x="1733872" y="169236"/>
                  <a:pt x="1733872" y="378000"/>
                </a:cubicBezTo>
                <a:cubicBezTo>
                  <a:pt x="1733872" y="530834"/>
                  <a:pt x="1643169" y="662483"/>
                  <a:pt x="1512292" y="721255"/>
                </a:cubicBezTo>
                <a:lnTo>
                  <a:pt x="1607042" y="1169019"/>
                </a:lnTo>
                <a:cubicBezTo>
                  <a:pt x="1611319" y="1167786"/>
                  <a:pt x="1615651" y="1167712"/>
                  <a:pt x="1620000" y="1167712"/>
                </a:cubicBezTo>
                <a:cubicBezTo>
                  <a:pt x="1828764" y="1167712"/>
                  <a:pt x="1998000" y="1336948"/>
                  <a:pt x="1998000" y="1545712"/>
                </a:cubicBezTo>
                <a:lnTo>
                  <a:pt x="1996362" y="1567711"/>
                </a:lnTo>
                <a:lnTo>
                  <a:pt x="2525816" y="1711728"/>
                </a:lnTo>
                <a:cubicBezTo>
                  <a:pt x="2591164" y="1602543"/>
                  <a:pt x="2710810" y="1530128"/>
                  <a:pt x="2847370" y="1530128"/>
                </a:cubicBezTo>
                <a:cubicBezTo>
                  <a:pt x="3056134" y="1530128"/>
                  <a:pt x="3225370" y="1699364"/>
                  <a:pt x="3225370" y="1908128"/>
                </a:cubicBezTo>
                <a:cubicBezTo>
                  <a:pt x="3225370" y="2116892"/>
                  <a:pt x="3056134" y="2286128"/>
                  <a:pt x="2847370" y="2286128"/>
                </a:cubicBezTo>
                <a:cubicBezTo>
                  <a:pt x="2638606" y="2286128"/>
                  <a:pt x="2469370" y="2116892"/>
                  <a:pt x="2469370" y="1908128"/>
                </a:cubicBezTo>
                <a:lnTo>
                  <a:pt x="2475505" y="1847275"/>
                </a:lnTo>
                <a:lnTo>
                  <a:pt x="1957861" y="1706471"/>
                </a:lnTo>
                <a:cubicBezTo>
                  <a:pt x="1922674" y="1789256"/>
                  <a:pt x="1855841" y="1854310"/>
                  <a:pt x="1773397" y="1890608"/>
                </a:cubicBezTo>
                <a:lnTo>
                  <a:pt x="1908290" y="2478637"/>
                </a:lnTo>
                <a:cubicBezTo>
                  <a:pt x="2094333" y="2500701"/>
                  <a:pt x="2237929" y="2659462"/>
                  <a:pt x="2237929" y="2851762"/>
                </a:cubicBezTo>
                <a:cubicBezTo>
                  <a:pt x="2237929" y="3060526"/>
                  <a:pt x="2068693" y="3229762"/>
                  <a:pt x="1859929" y="3229762"/>
                </a:cubicBezTo>
                <a:cubicBezTo>
                  <a:pt x="1651165" y="3229762"/>
                  <a:pt x="1481929" y="3060526"/>
                  <a:pt x="1481929" y="2851762"/>
                </a:cubicBezTo>
                <a:cubicBezTo>
                  <a:pt x="1481929" y="2676759"/>
                  <a:pt x="1600854" y="2529533"/>
                  <a:pt x="1762693" y="2487978"/>
                </a:cubicBezTo>
                <a:lnTo>
                  <a:pt x="1632951" y="1922407"/>
                </a:lnTo>
                <a:cubicBezTo>
                  <a:pt x="1628677" y="1923639"/>
                  <a:pt x="1624347" y="1923712"/>
                  <a:pt x="1620000" y="1923712"/>
                </a:cubicBezTo>
                <a:cubicBezTo>
                  <a:pt x="1474614" y="1923712"/>
                  <a:pt x="1348399" y="1841634"/>
                  <a:pt x="1286703" y="1720478"/>
                </a:cubicBezTo>
                <a:lnTo>
                  <a:pt x="726463" y="1950491"/>
                </a:lnTo>
                <a:cubicBezTo>
                  <a:pt x="745503" y="1995553"/>
                  <a:pt x="756000" y="2045092"/>
                  <a:pt x="756000" y="2097083"/>
                </a:cubicBezTo>
                <a:cubicBezTo>
                  <a:pt x="756000" y="2305847"/>
                  <a:pt x="586764" y="2475083"/>
                  <a:pt x="378000" y="2475083"/>
                </a:cubicBezTo>
                <a:cubicBezTo>
                  <a:pt x="169236" y="2475083"/>
                  <a:pt x="0" y="2305847"/>
                  <a:pt x="0" y="2097083"/>
                </a:cubicBezTo>
                <a:cubicBezTo>
                  <a:pt x="0" y="1888319"/>
                  <a:pt x="169236" y="1719083"/>
                  <a:pt x="378000" y="1719083"/>
                </a:cubicBezTo>
                <a:cubicBezTo>
                  <a:pt x="481765" y="1719083"/>
                  <a:pt x="575764" y="1760894"/>
                  <a:pt x="643957" y="1828700"/>
                </a:cubicBezTo>
                <a:lnTo>
                  <a:pt x="1245626" y="1581679"/>
                </a:lnTo>
                <a:cubicBezTo>
                  <a:pt x="1242578" y="1569964"/>
                  <a:pt x="1242000" y="1557905"/>
                  <a:pt x="1242000" y="1545712"/>
                </a:cubicBezTo>
                <a:cubicBezTo>
                  <a:pt x="1242000" y="1391666"/>
                  <a:pt x="1334148" y="1259142"/>
                  <a:pt x="1466584" y="1200827"/>
                </a:cubicBezTo>
                <a:lnTo>
                  <a:pt x="1372109" y="754363"/>
                </a:lnTo>
                <a:cubicBezTo>
                  <a:pt x="1366762" y="755885"/>
                  <a:pt x="1361331" y="756000"/>
                  <a:pt x="1355872" y="756000"/>
                </a:cubicBezTo>
                <a:cubicBezTo>
                  <a:pt x="1147108" y="756000"/>
                  <a:pt x="977872" y="586764"/>
                  <a:pt x="977872" y="378000"/>
                </a:cubicBezTo>
                <a:cubicBezTo>
                  <a:pt x="977872" y="169236"/>
                  <a:pt x="1147108" y="0"/>
                  <a:pt x="135587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8" name="Block Arc 20">
            <a:extLst>
              <a:ext uri="{FF2B5EF4-FFF2-40B4-BE49-F238E27FC236}">
                <a16:creationId xmlns:a16="http://schemas.microsoft.com/office/drawing/2014/main" id="{442BD419-0F67-4BAB-976B-E90CC1C4AECE}"/>
              </a:ext>
            </a:extLst>
          </p:cNvPr>
          <p:cNvSpPr>
            <a:spLocks noChangeAspect="1"/>
          </p:cNvSpPr>
          <p:nvPr/>
        </p:nvSpPr>
        <p:spPr>
          <a:xfrm rot="10800000">
            <a:off x="5298601" y="4674968"/>
            <a:ext cx="488619" cy="529812"/>
          </a:xfrm>
          <a:custGeom>
            <a:avLst/>
            <a:gdLst/>
            <a:ahLst/>
            <a:cxnLst/>
            <a:rect l="l" t="t" r="r" b="b"/>
            <a:pathLst>
              <a:path w="2958558" h="3207983">
                <a:moveTo>
                  <a:pt x="376920" y="2960896"/>
                </a:moveTo>
                <a:cubicBezTo>
                  <a:pt x="266613" y="2960896"/>
                  <a:pt x="177192" y="2871475"/>
                  <a:pt x="177192" y="2761168"/>
                </a:cubicBezTo>
                <a:cubicBezTo>
                  <a:pt x="177192" y="2650861"/>
                  <a:pt x="266613" y="2561440"/>
                  <a:pt x="376920" y="2561440"/>
                </a:cubicBezTo>
                <a:cubicBezTo>
                  <a:pt x="487227" y="2561440"/>
                  <a:pt x="576648" y="2650861"/>
                  <a:pt x="576648" y="2761168"/>
                </a:cubicBezTo>
                <a:cubicBezTo>
                  <a:pt x="576648" y="2871475"/>
                  <a:pt x="487227" y="2960896"/>
                  <a:pt x="376920" y="2960896"/>
                </a:cubicBezTo>
                <a:close/>
                <a:moveTo>
                  <a:pt x="376921" y="3072323"/>
                </a:moveTo>
                <a:cubicBezTo>
                  <a:pt x="539434" y="3072323"/>
                  <a:pt x="671176" y="2940581"/>
                  <a:pt x="671176" y="2778068"/>
                </a:cubicBezTo>
                <a:cubicBezTo>
                  <a:pt x="671176" y="2615555"/>
                  <a:pt x="539434" y="2483813"/>
                  <a:pt x="376921" y="2483813"/>
                </a:cubicBezTo>
                <a:cubicBezTo>
                  <a:pt x="214408" y="2483813"/>
                  <a:pt x="82666" y="2615555"/>
                  <a:pt x="82666" y="2778068"/>
                </a:cubicBezTo>
                <a:cubicBezTo>
                  <a:pt x="82666" y="2940581"/>
                  <a:pt x="214408" y="3072323"/>
                  <a:pt x="376921" y="3072323"/>
                </a:cubicBezTo>
                <a:close/>
                <a:moveTo>
                  <a:pt x="2379939" y="3207575"/>
                </a:moveTo>
                <a:cubicBezTo>
                  <a:pt x="2342159" y="3210380"/>
                  <a:pt x="2303308" y="3198772"/>
                  <a:pt x="2272342" y="3172087"/>
                </a:cubicBezTo>
                <a:cubicBezTo>
                  <a:pt x="2210411" y="3118717"/>
                  <a:pt x="2203469" y="3025247"/>
                  <a:pt x="2256839" y="2963315"/>
                </a:cubicBezTo>
                <a:cubicBezTo>
                  <a:pt x="2292137" y="2922355"/>
                  <a:pt x="2344975" y="2905450"/>
                  <a:pt x="2394194" y="2916618"/>
                </a:cubicBezTo>
                <a:lnTo>
                  <a:pt x="2482323" y="2842744"/>
                </a:lnTo>
                <a:lnTo>
                  <a:pt x="2486558" y="2847797"/>
                </a:lnTo>
                <a:cubicBezTo>
                  <a:pt x="2638916" y="2767056"/>
                  <a:pt x="2628462" y="2744879"/>
                  <a:pt x="2689889" y="2690172"/>
                </a:cubicBezTo>
                <a:cubicBezTo>
                  <a:pt x="2722819" y="2655246"/>
                  <a:pt x="2732363" y="2657367"/>
                  <a:pt x="2726376" y="2568558"/>
                </a:cubicBezTo>
                <a:lnTo>
                  <a:pt x="2730335" y="2568172"/>
                </a:lnTo>
                <a:lnTo>
                  <a:pt x="2726098" y="2568172"/>
                </a:lnTo>
                <a:lnTo>
                  <a:pt x="2726098" y="2140027"/>
                </a:lnTo>
                <a:lnTo>
                  <a:pt x="2686068" y="2140105"/>
                </a:lnTo>
                <a:cubicBezTo>
                  <a:pt x="2685662" y="1932305"/>
                  <a:pt x="2574529" y="1740506"/>
                  <a:pt x="2394530" y="1636956"/>
                </a:cubicBezTo>
                <a:cubicBezTo>
                  <a:pt x="2214320" y="1533284"/>
                  <a:pt x="1992511" y="1533845"/>
                  <a:pt x="1812826" y="1638426"/>
                </a:cubicBezTo>
                <a:cubicBezTo>
                  <a:pt x="1633353" y="1742884"/>
                  <a:pt x="1523189" y="1935240"/>
                  <a:pt x="1523830" y="2143038"/>
                </a:cubicBezTo>
                <a:lnTo>
                  <a:pt x="1483625" y="2143162"/>
                </a:lnTo>
                <a:lnTo>
                  <a:pt x="1483625" y="2568172"/>
                </a:lnTo>
                <a:lnTo>
                  <a:pt x="1479388" y="2568172"/>
                </a:lnTo>
                <a:lnTo>
                  <a:pt x="1483347" y="2568558"/>
                </a:lnTo>
                <a:cubicBezTo>
                  <a:pt x="1477359" y="2657367"/>
                  <a:pt x="1486903" y="2655246"/>
                  <a:pt x="1519833" y="2690172"/>
                </a:cubicBezTo>
                <a:cubicBezTo>
                  <a:pt x="1581261" y="2744879"/>
                  <a:pt x="1570806" y="2767057"/>
                  <a:pt x="1723166" y="2847797"/>
                </a:cubicBezTo>
                <a:lnTo>
                  <a:pt x="1727402" y="2842744"/>
                </a:lnTo>
                <a:lnTo>
                  <a:pt x="1815530" y="2916618"/>
                </a:lnTo>
                <a:cubicBezTo>
                  <a:pt x="1864749" y="2905450"/>
                  <a:pt x="1917587" y="2922356"/>
                  <a:pt x="1952884" y="2963315"/>
                </a:cubicBezTo>
                <a:cubicBezTo>
                  <a:pt x="2006254" y="3025247"/>
                  <a:pt x="1999313" y="3118717"/>
                  <a:pt x="1937381" y="3172087"/>
                </a:cubicBezTo>
                <a:cubicBezTo>
                  <a:pt x="1906416" y="3198772"/>
                  <a:pt x="1867565" y="3210380"/>
                  <a:pt x="1829785" y="3207575"/>
                </a:cubicBezTo>
                <a:cubicBezTo>
                  <a:pt x="1792004" y="3204769"/>
                  <a:pt x="1755294" y="3187551"/>
                  <a:pt x="1728609" y="3156586"/>
                </a:cubicBezTo>
                <a:cubicBezTo>
                  <a:pt x="1704170" y="3128225"/>
                  <a:pt x="1692377" y="3093251"/>
                  <a:pt x="1694258" y="3058558"/>
                </a:cubicBezTo>
                <a:lnTo>
                  <a:pt x="1607474" y="2985811"/>
                </a:lnTo>
                <a:lnTo>
                  <a:pt x="1609754" y="2983092"/>
                </a:lnTo>
                <a:cubicBezTo>
                  <a:pt x="1505378" y="2914609"/>
                  <a:pt x="1454899" y="2874388"/>
                  <a:pt x="1372959" y="2808609"/>
                </a:cubicBezTo>
                <a:cubicBezTo>
                  <a:pt x="1301402" y="2768123"/>
                  <a:pt x="1295976" y="2652344"/>
                  <a:pt x="1300245" y="2568172"/>
                </a:cubicBezTo>
                <a:lnTo>
                  <a:pt x="1296941" y="2568172"/>
                </a:lnTo>
                <a:lnTo>
                  <a:pt x="1296941" y="2143739"/>
                </a:lnTo>
                <a:lnTo>
                  <a:pt x="1251342" y="2143880"/>
                </a:lnTo>
                <a:cubicBezTo>
                  <a:pt x="1250400" y="1838694"/>
                  <a:pt x="1412261" y="1556194"/>
                  <a:pt x="1675942" y="1402813"/>
                </a:cubicBezTo>
                <a:cubicBezTo>
                  <a:pt x="1778114" y="1343381"/>
                  <a:pt x="1889554" y="1306836"/>
                  <a:pt x="2003205" y="1293823"/>
                </a:cubicBezTo>
                <a:lnTo>
                  <a:pt x="2003205" y="878785"/>
                </a:lnTo>
                <a:lnTo>
                  <a:pt x="1998176" y="878621"/>
                </a:lnTo>
                <a:cubicBezTo>
                  <a:pt x="2009560" y="630102"/>
                  <a:pt x="1847671" y="398939"/>
                  <a:pt x="1584243" y="287563"/>
                </a:cubicBezTo>
                <a:cubicBezTo>
                  <a:pt x="1373323" y="198386"/>
                  <a:pt x="1125012" y="198092"/>
                  <a:pt x="913796" y="286769"/>
                </a:cubicBezTo>
                <a:cubicBezTo>
                  <a:pt x="650203" y="397436"/>
                  <a:pt x="487575" y="627955"/>
                  <a:pt x="497878" y="876315"/>
                </a:cubicBezTo>
                <a:lnTo>
                  <a:pt x="492947" y="876461"/>
                </a:lnTo>
                <a:lnTo>
                  <a:pt x="492947" y="2424958"/>
                </a:lnTo>
                <a:cubicBezTo>
                  <a:pt x="646520" y="2471832"/>
                  <a:pt x="757382" y="2615059"/>
                  <a:pt x="757382" y="2784179"/>
                </a:cubicBezTo>
                <a:cubicBezTo>
                  <a:pt x="757382" y="2993324"/>
                  <a:pt x="587836" y="3162870"/>
                  <a:pt x="378691" y="3162870"/>
                </a:cubicBezTo>
                <a:cubicBezTo>
                  <a:pt x="169546" y="3162870"/>
                  <a:pt x="0" y="2993324"/>
                  <a:pt x="0" y="2784179"/>
                </a:cubicBezTo>
                <a:cubicBezTo>
                  <a:pt x="0" y="2610447"/>
                  <a:pt x="116991" y="2464039"/>
                  <a:pt x="276947" y="2421074"/>
                </a:cubicBezTo>
                <a:lnTo>
                  <a:pt x="276947" y="783746"/>
                </a:lnTo>
                <a:lnTo>
                  <a:pt x="281758" y="783746"/>
                </a:lnTo>
                <a:cubicBezTo>
                  <a:pt x="307533" y="493124"/>
                  <a:pt x="502412" y="231983"/>
                  <a:pt x="801266" y="95774"/>
                </a:cubicBezTo>
                <a:cubicBezTo>
                  <a:pt x="1082323" y="-32324"/>
                  <a:pt x="1416727" y="-31901"/>
                  <a:pt x="1697364" y="96907"/>
                </a:cubicBezTo>
                <a:cubicBezTo>
                  <a:pt x="1994951" y="233494"/>
                  <a:pt x="2188714" y="494056"/>
                  <a:pt x="2214549" y="783746"/>
                </a:cubicBezTo>
                <a:lnTo>
                  <a:pt x="2219205" y="783746"/>
                </a:lnTo>
                <a:lnTo>
                  <a:pt x="2219205" y="1295162"/>
                </a:lnTo>
                <a:cubicBezTo>
                  <a:pt x="2327099" y="1309357"/>
                  <a:pt x="2432799" y="1344641"/>
                  <a:pt x="2530224" y="1400656"/>
                </a:cubicBezTo>
                <a:cubicBezTo>
                  <a:pt x="2794677" y="1552703"/>
                  <a:pt x="2957961" y="1834385"/>
                  <a:pt x="2958558" y="2139573"/>
                </a:cubicBezTo>
                <a:lnTo>
                  <a:pt x="2912782" y="2139663"/>
                </a:lnTo>
                <a:lnTo>
                  <a:pt x="2912782" y="2568172"/>
                </a:lnTo>
                <a:lnTo>
                  <a:pt x="2909478" y="2568172"/>
                </a:lnTo>
                <a:cubicBezTo>
                  <a:pt x="2913747" y="2652344"/>
                  <a:pt x="2908320" y="2768123"/>
                  <a:pt x="2836763" y="2808609"/>
                </a:cubicBezTo>
                <a:cubicBezTo>
                  <a:pt x="2754824" y="2874388"/>
                  <a:pt x="2704345" y="2914609"/>
                  <a:pt x="2599970" y="2983091"/>
                </a:cubicBezTo>
                <a:lnTo>
                  <a:pt x="2602250" y="2985811"/>
                </a:lnTo>
                <a:lnTo>
                  <a:pt x="2515466" y="3058559"/>
                </a:lnTo>
                <a:cubicBezTo>
                  <a:pt x="2517346" y="3093252"/>
                  <a:pt x="2505554" y="3128225"/>
                  <a:pt x="2481114" y="3156586"/>
                </a:cubicBezTo>
                <a:cubicBezTo>
                  <a:pt x="2454429" y="3187551"/>
                  <a:pt x="2417719" y="3204769"/>
                  <a:pt x="2379939" y="320757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89" name="Block Arc 11">
            <a:extLst>
              <a:ext uri="{FF2B5EF4-FFF2-40B4-BE49-F238E27FC236}">
                <a16:creationId xmlns:a16="http://schemas.microsoft.com/office/drawing/2014/main" id="{6237B46C-EE2F-45F5-A452-AEF5853F7D2C}"/>
              </a:ext>
            </a:extLst>
          </p:cNvPr>
          <p:cNvSpPr/>
          <p:nvPr/>
        </p:nvSpPr>
        <p:spPr>
          <a:xfrm rot="10800000">
            <a:off x="8710309" y="4659312"/>
            <a:ext cx="320105" cy="520850"/>
          </a:xfrm>
          <a:custGeom>
            <a:avLst/>
            <a:gdLst/>
            <a:ahLst/>
            <a:cxnLst/>
            <a:rect l="l" t="t" r="r" b="b"/>
            <a:pathLst>
              <a:path w="3636337" h="7138182">
                <a:moveTo>
                  <a:pt x="1563551" y="3029061"/>
                </a:moveTo>
                <a:lnTo>
                  <a:pt x="1563551" y="1171769"/>
                </a:lnTo>
                <a:cubicBezTo>
                  <a:pt x="1444523" y="1201084"/>
                  <a:pt x="1330799" y="1254073"/>
                  <a:pt x="1228219" y="1328453"/>
                </a:cubicBezTo>
                <a:cubicBezTo>
                  <a:pt x="927220" y="1546705"/>
                  <a:pt x="771440" y="1913395"/>
                  <a:pt x="823311" y="2281559"/>
                </a:cubicBezTo>
                <a:cubicBezTo>
                  <a:pt x="886035" y="2761950"/>
                  <a:pt x="1181988" y="2923981"/>
                  <a:pt x="1563551" y="3029061"/>
                </a:cubicBezTo>
                <a:close/>
                <a:moveTo>
                  <a:pt x="2056123" y="5971053"/>
                </a:moveTo>
                <a:cubicBezTo>
                  <a:pt x="2180706" y="5941789"/>
                  <a:pt x="2300029" y="5887431"/>
                  <a:pt x="2407191" y="5809729"/>
                </a:cubicBezTo>
                <a:cubicBezTo>
                  <a:pt x="2708190" y="5591477"/>
                  <a:pt x="2863970" y="5224787"/>
                  <a:pt x="2812099" y="4856623"/>
                </a:cubicBezTo>
                <a:cubicBezTo>
                  <a:pt x="2712300" y="4365494"/>
                  <a:pt x="2419393" y="4148018"/>
                  <a:pt x="2056123" y="4007016"/>
                </a:cubicBezTo>
                <a:close/>
                <a:moveTo>
                  <a:pt x="2056123" y="7138182"/>
                </a:moveTo>
                <a:lnTo>
                  <a:pt x="1563551" y="7138182"/>
                </a:lnTo>
                <a:lnTo>
                  <a:pt x="1563551" y="6796553"/>
                </a:lnTo>
                <a:cubicBezTo>
                  <a:pt x="1376287" y="6771102"/>
                  <a:pt x="1191751" y="6715291"/>
                  <a:pt x="1016794" y="6629471"/>
                </a:cubicBezTo>
                <a:cubicBezTo>
                  <a:pt x="412303" y="6332946"/>
                  <a:pt x="21102" y="5726704"/>
                  <a:pt x="0" y="5053734"/>
                </a:cubicBezTo>
                <a:lnTo>
                  <a:pt x="813973" y="5028205"/>
                </a:lnTo>
                <a:cubicBezTo>
                  <a:pt x="825624" y="5399818"/>
                  <a:pt x="1041643" y="5734588"/>
                  <a:pt x="1375441" y="5898325"/>
                </a:cubicBezTo>
                <a:cubicBezTo>
                  <a:pt x="1436179" y="5928119"/>
                  <a:pt x="1499008" y="5951362"/>
                  <a:pt x="1563551" y="5965918"/>
                </a:cubicBezTo>
                <a:lnTo>
                  <a:pt x="1563551" y="3847635"/>
                </a:lnTo>
                <a:cubicBezTo>
                  <a:pt x="920238" y="3662345"/>
                  <a:pt x="233045" y="3450393"/>
                  <a:pt x="16852" y="2382091"/>
                </a:cubicBezTo>
                <a:cubicBezTo>
                  <a:pt x="-73403" y="1719933"/>
                  <a:pt x="208577" y="1061859"/>
                  <a:pt x="750173" y="669157"/>
                </a:cubicBezTo>
                <a:cubicBezTo>
                  <a:pt x="994931" y="491686"/>
                  <a:pt x="1274723" y="381458"/>
                  <a:pt x="1563551" y="341319"/>
                </a:cubicBezTo>
                <a:lnTo>
                  <a:pt x="1563551" y="0"/>
                </a:lnTo>
                <a:lnTo>
                  <a:pt x="2056123" y="0"/>
                </a:lnTo>
                <a:lnTo>
                  <a:pt x="2056123" y="339268"/>
                </a:lnTo>
                <a:cubicBezTo>
                  <a:pt x="2248752" y="363969"/>
                  <a:pt x="2438747" y="420481"/>
                  <a:pt x="2618616" y="508711"/>
                </a:cubicBezTo>
                <a:cubicBezTo>
                  <a:pt x="3223107" y="805237"/>
                  <a:pt x="3614308" y="1411478"/>
                  <a:pt x="3635410" y="2084448"/>
                </a:cubicBezTo>
                <a:lnTo>
                  <a:pt x="2821437" y="2109978"/>
                </a:lnTo>
                <a:cubicBezTo>
                  <a:pt x="2809786" y="1738364"/>
                  <a:pt x="2593767" y="1403594"/>
                  <a:pt x="2259969" y="1239857"/>
                </a:cubicBezTo>
                <a:cubicBezTo>
                  <a:pt x="2194243" y="1207617"/>
                  <a:pt x="2126069" y="1183046"/>
                  <a:pt x="2056123" y="1168235"/>
                </a:cubicBezTo>
                <a:lnTo>
                  <a:pt x="2056123" y="3150890"/>
                </a:lnTo>
                <a:cubicBezTo>
                  <a:pt x="2675271" y="3303511"/>
                  <a:pt x="3347939" y="3564428"/>
                  <a:pt x="3618512" y="4743007"/>
                </a:cubicBezTo>
                <a:cubicBezTo>
                  <a:pt x="3712448" y="5409725"/>
                  <a:pt x="3430336" y="6073786"/>
                  <a:pt x="2885237" y="6469025"/>
                </a:cubicBezTo>
                <a:cubicBezTo>
                  <a:pt x="2636047" y="6649712"/>
                  <a:pt x="2350538" y="6760700"/>
                  <a:pt x="2056123" y="679874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0" name="Rectangle 21">
            <a:extLst>
              <a:ext uri="{FF2B5EF4-FFF2-40B4-BE49-F238E27FC236}">
                <a16:creationId xmlns:a16="http://schemas.microsoft.com/office/drawing/2014/main" id="{3DFB5373-0015-4A31-8F01-1597E404815D}"/>
              </a:ext>
            </a:extLst>
          </p:cNvPr>
          <p:cNvSpPr/>
          <p:nvPr/>
        </p:nvSpPr>
        <p:spPr>
          <a:xfrm>
            <a:off x="6977936" y="4798176"/>
            <a:ext cx="505898" cy="283399"/>
          </a:xfrm>
          <a:custGeom>
            <a:avLst/>
            <a:gdLst/>
            <a:ahLst/>
            <a:cxnLst/>
            <a:rect l="l" t="t" r="r" b="b"/>
            <a:pathLst>
              <a:path w="4560938" h="2554996">
                <a:moveTo>
                  <a:pt x="2315585" y="1351978"/>
                </a:moveTo>
                <a:lnTo>
                  <a:pt x="2315585" y="1608128"/>
                </a:lnTo>
                <a:cubicBezTo>
                  <a:pt x="2332000" y="1604085"/>
                  <a:pt x="2347685" y="1596777"/>
                  <a:pt x="2361832" y="1586519"/>
                </a:cubicBezTo>
                <a:cubicBezTo>
                  <a:pt x="2403345" y="1556419"/>
                  <a:pt x="2424829" y="1505846"/>
                  <a:pt x="2417675" y="1455070"/>
                </a:cubicBezTo>
                <a:cubicBezTo>
                  <a:pt x="2409025" y="1388817"/>
                  <a:pt x="2368208" y="1366470"/>
                  <a:pt x="2315585" y="1351978"/>
                </a:cubicBezTo>
                <a:close/>
                <a:moveTo>
                  <a:pt x="3612086" y="989467"/>
                </a:moveTo>
                <a:cubicBezTo>
                  <a:pt x="3453010" y="989467"/>
                  <a:pt x="3324054" y="1118423"/>
                  <a:pt x="3324054" y="1277499"/>
                </a:cubicBezTo>
                <a:cubicBezTo>
                  <a:pt x="3324054" y="1436575"/>
                  <a:pt x="3453010" y="1565531"/>
                  <a:pt x="3612086" y="1565531"/>
                </a:cubicBezTo>
                <a:cubicBezTo>
                  <a:pt x="3771162" y="1565531"/>
                  <a:pt x="3900118" y="1436575"/>
                  <a:pt x="3900118" y="1277499"/>
                </a:cubicBezTo>
                <a:cubicBezTo>
                  <a:pt x="3900118" y="1118423"/>
                  <a:pt x="3771162" y="989467"/>
                  <a:pt x="3612086" y="989467"/>
                </a:cubicBezTo>
                <a:close/>
                <a:moveTo>
                  <a:pt x="948854" y="989467"/>
                </a:moveTo>
                <a:cubicBezTo>
                  <a:pt x="789778" y="989467"/>
                  <a:pt x="660822" y="1118423"/>
                  <a:pt x="660822" y="1277499"/>
                </a:cubicBezTo>
                <a:cubicBezTo>
                  <a:pt x="660822" y="1436575"/>
                  <a:pt x="789778" y="1565531"/>
                  <a:pt x="948854" y="1565531"/>
                </a:cubicBezTo>
                <a:cubicBezTo>
                  <a:pt x="1107930" y="1565531"/>
                  <a:pt x="1236886" y="1436575"/>
                  <a:pt x="1236886" y="1277499"/>
                </a:cubicBezTo>
                <a:cubicBezTo>
                  <a:pt x="1236886" y="1118423"/>
                  <a:pt x="1107930" y="989467"/>
                  <a:pt x="948854" y="989467"/>
                </a:cubicBezTo>
                <a:close/>
                <a:moveTo>
                  <a:pt x="2247651" y="946230"/>
                </a:moveTo>
                <a:cubicBezTo>
                  <a:pt x="2230469" y="950266"/>
                  <a:pt x="2214012" y="957763"/>
                  <a:pt x="2199233" y="968479"/>
                </a:cubicBezTo>
                <a:cubicBezTo>
                  <a:pt x="2157721" y="998579"/>
                  <a:pt x="2136236" y="1049152"/>
                  <a:pt x="2143390" y="1099928"/>
                </a:cubicBezTo>
                <a:cubicBezTo>
                  <a:pt x="2157154" y="1167662"/>
                  <a:pt x="2197550" y="1197656"/>
                  <a:pt x="2247651" y="1217102"/>
                </a:cubicBezTo>
                <a:close/>
                <a:moveTo>
                  <a:pt x="2247651" y="785264"/>
                </a:moveTo>
                <a:lnTo>
                  <a:pt x="2315585" y="785264"/>
                </a:lnTo>
                <a:lnTo>
                  <a:pt x="2315585" y="832380"/>
                </a:lnTo>
                <a:cubicBezTo>
                  <a:pt x="2341411" y="835890"/>
                  <a:pt x="2366862" y="843587"/>
                  <a:pt x="2390991" y="855423"/>
                </a:cubicBezTo>
                <a:cubicBezTo>
                  <a:pt x="2474360" y="896319"/>
                  <a:pt x="2528313" y="979930"/>
                  <a:pt x="2531223" y="1072743"/>
                </a:cubicBezTo>
                <a:lnTo>
                  <a:pt x="2418963" y="1076264"/>
                </a:lnTo>
                <a:cubicBezTo>
                  <a:pt x="2417356" y="1025012"/>
                  <a:pt x="2387564" y="978842"/>
                  <a:pt x="2341528" y="956260"/>
                </a:cubicBezTo>
                <a:cubicBezTo>
                  <a:pt x="2333151" y="952151"/>
                  <a:pt x="2324486" y="948946"/>
                  <a:pt x="2315585" y="946938"/>
                </a:cubicBezTo>
                <a:lnTo>
                  <a:pt x="2315585" y="1239083"/>
                </a:lnTo>
                <a:cubicBezTo>
                  <a:pt x="2404308" y="1264638"/>
                  <a:pt x="2499083" y="1293869"/>
                  <a:pt x="2528899" y="1441205"/>
                </a:cubicBezTo>
                <a:cubicBezTo>
                  <a:pt x="2541347" y="1532528"/>
                  <a:pt x="2502457" y="1623287"/>
                  <a:pt x="2427762" y="1677447"/>
                </a:cubicBezTo>
                <a:cubicBezTo>
                  <a:pt x="2394006" y="1701923"/>
                  <a:pt x="2355419" y="1717125"/>
                  <a:pt x="2315585" y="1722661"/>
                </a:cubicBezTo>
                <a:lnTo>
                  <a:pt x="2315585" y="1769734"/>
                </a:lnTo>
                <a:lnTo>
                  <a:pt x="2247651" y="1769734"/>
                </a:lnTo>
                <a:lnTo>
                  <a:pt x="2247651" y="1722944"/>
                </a:lnTo>
                <a:cubicBezTo>
                  <a:pt x="2221084" y="1719537"/>
                  <a:pt x="2194881" y="1711743"/>
                  <a:pt x="2170074" y="1699575"/>
                </a:cubicBezTo>
                <a:cubicBezTo>
                  <a:pt x="2086705" y="1658679"/>
                  <a:pt x="2032752" y="1575069"/>
                  <a:pt x="2029842" y="1482255"/>
                </a:cubicBezTo>
                <a:lnTo>
                  <a:pt x="2142102" y="1478734"/>
                </a:lnTo>
                <a:cubicBezTo>
                  <a:pt x="2143709" y="1529986"/>
                  <a:pt x="2173501" y="1576156"/>
                  <a:pt x="2219537" y="1598738"/>
                </a:cubicBezTo>
                <a:cubicBezTo>
                  <a:pt x="2228602" y="1603184"/>
                  <a:pt x="2238004" y="1606573"/>
                  <a:pt x="2247651" y="1608616"/>
                </a:cubicBezTo>
                <a:lnTo>
                  <a:pt x="2247651" y="1335176"/>
                </a:lnTo>
                <a:cubicBezTo>
                  <a:pt x="2162261" y="1314127"/>
                  <a:pt x="2069489" y="1278142"/>
                  <a:pt x="2032173" y="1115597"/>
                </a:cubicBezTo>
                <a:cubicBezTo>
                  <a:pt x="2019217" y="1023646"/>
                  <a:pt x="2058125" y="932061"/>
                  <a:pt x="2133303" y="877552"/>
                </a:cubicBezTo>
                <a:cubicBezTo>
                  <a:pt x="2167670" y="852632"/>
                  <a:pt x="2207046" y="837325"/>
                  <a:pt x="2247651" y="832077"/>
                </a:cubicBezTo>
                <a:close/>
                <a:moveTo>
                  <a:pt x="2280470" y="617534"/>
                </a:moveTo>
                <a:cubicBezTo>
                  <a:pt x="1915981" y="617534"/>
                  <a:pt x="1620504" y="913011"/>
                  <a:pt x="1620504" y="1277500"/>
                </a:cubicBezTo>
                <a:cubicBezTo>
                  <a:pt x="1620504" y="1641989"/>
                  <a:pt x="1915981" y="1937466"/>
                  <a:pt x="2280470" y="1937466"/>
                </a:cubicBezTo>
                <a:cubicBezTo>
                  <a:pt x="2644959" y="1937466"/>
                  <a:pt x="2940436" y="1641989"/>
                  <a:pt x="2940436" y="1277500"/>
                </a:cubicBezTo>
                <a:cubicBezTo>
                  <a:pt x="2940436" y="913011"/>
                  <a:pt x="2644959" y="617534"/>
                  <a:pt x="2280470" y="617534"/>
                </a:cubicBezTo>
                <a:close/>
                <a:moveTo>
                  <a:pt x="284505" y="265281"/>
                </a:moveTo>
                <a:lnTo>
                  <a:pt x="4276434" y="265281"/>
                </a:lnTo>
                <a:lnTo>
                  <a:pt x="4276434" y="2289716"/>
                </a:lnTo>
                <a:lnTo>
                  <a:pt x="284505" y="2289716"/>
                </a:lnTo>
                <a:close/>
                <a:moveTo>
                  <a:pt x="180344" y="148161"/>
                </a:moveTo>
                <a:lnTo>
                  <a:pt x="180344" y="2406836"/>
                </a:lnTo>
                <a:lnTo>
                  <a:pt x="4380595" y="2406836"/>
                </a:lnTo>
                <a:lnTo>
                  <a:pt x="4380595" y="148161"/>
                </a:lnTo>
                <a:close/>
                <a:moveTo>
                  <a:pt x="0" y="0"/>
                </a:moveTo>
                <a:lnTo>
                  <a:pt x="4560938" y="0"/>
                </a:lnTo>
                <a:lnTo>
                  <a:pt x="4560938" y="2554996"/>
                </a:lnTo>
                <a:lnTo>
                  <a:pt x="0" y="255499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1" name="Round Same Side Corner Rectangle 8">
            <a:extLst>
              <a:ext uri="{FF2B5EF4-FFF2-40B4-BE49-F238E27FC236}">
                <a16:creationId xmlns:a16="http://schemas.microsoft.com/office/drawing/2014/main" id="{E4451B41-2F0A-4F98-8F16-0D0192492445}"/>
              </a:ext>
            </a:extLst>
          </p:cNvPr>
          <p:cNvSpPr/>
          <p:nvPr/>
        </p:nvSpPr>
        <p:spPr>
          <a:xfrm>
            <a:off x="11061660" y="4700090"/>
            <a:ext cx="522441" cy="523242"/>
          </a:xfrm>
          <a:custGeom>
            <a:avLst/>
            <a:gdLst/>
            <a:ahLst/>
            <a:cxnLst/>
            <a:rect l="l" t="t" r="r" b="b"/>
            <a:pathLst>
              <a:path w="3197597" h="3202496">
                <a:moveTo>
                  <a:pt x="601421" y="1611393"/>
                </a:moveTo>
                <a:lnTo>
                  <a:pt x="2596176" y="1611393"/>
                </a:lnTo>
                <a:cubicBezTo>
                  <a:pt x="2928331" y="1611393"/>
                  <a:pt x="3197594" y="1880656"/>
                  <a:pt x="3197594" y="2212811"/>
                </a:cubicBezTo>
                <a:lnTo>
                  <a:pt x="3197594" y="2776360"/>
                </a:lnTo>
                <a:lnTo>
                  <a:pt x="3197597" y="2776360"/>
                </a:lnTo>
                <a:lnTo>
                  <a:pt x="3197597" y="2914824"/>
                </a:lnTo>
                <a:lnTo>
                  <a:pt x="3197198" y="2914824"/>
                </a:lnTo>
                <a:lnTo>
                  <a:pt x="3197198" y="3202496"/>
                </a:lnTo>
                <a:lnTo>
                  <a:pt x="398" y="3202496"/>
                </a:lnTo>
                <a:lnTo>
                  <a:pt x="398" y="2914824"/>
                </a:lnTo>
                <a:lnTo>
                  <a:pt x="0" y="2914824"/>
                </a:lnTo>
                <a:lnTo>
                  <a:pt x="0" y="2212811"/>
                </a:lnTo>
                <a:cubicBezTo>
                  <a:pt x="0" y="1880656"/>
                  <a:pt x="269266" y="1611393"/>
                  <a:pt x="601421" y="1611393"/>
                </a:cubicBezTo>
                <a:close/>
                <a:moveTo>
                  <a:pt x="1598801" y="0"/>
                </a:moveTo>
                <a:cubicBezTo>
                  <a:pt x="1998649" y="0"/>
                  <a:pt x="2322791" y="324142"/>
                  <a:pt x="2322791" y="723993"/>
                </a:cubicBezTo>
                <a:cubicBezTo>
                  <a:pt x="2322791" y="1123843"/>
                  <a:pt x="1998649" y="1447985"/>
                  <a:pt x="1598801" y="1447985"/>
                </a:cubicBezTo>
                <a:cubicBezTo>
                  <a:pt x="1198951" y="1447985"/>
                  <a:pt x="874809" y="1123843"/>
                  <a:pt x="874809" y="723993"/>
                </a:cubicBezTo>
                <a:cubicBezTo>
                  <a:pt x="874809" y="324142"/>
                  <a:pt x="1198951" y="0"/>
                  <a:pt x="159880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2" name="Rounded Rectangle 51">
            <a:extLst>
              <a:ext uri="{FF2B5EF4-FFF2-40B4-BE49-F238E27FC236}">
                <a16:creationId xmlns:a16="http://schemas.microsoft.com/office/drawing/2014/main" id="{B83253D3-E181-4488-9CD9-39D21527F719}"/>
              </a:ext>
            </a:extLst>
          </p:cNvPr>
          <p:cNvSpPr/>
          <p:nvPr/>
        </p:nvSpPr>
        <p:spPr>
          <a:xfrm rot="16200000" flipH="1">
            <a:off x="9442736" y="5628226"/>
            <a:ext cx="541566" cy="510026"/>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93" name="Isosceles Triangle 5">
            <a:extLst>
              <a:ext uri="{FF2B5EF4-FFF2-40B4-BE49-F238E27FC236}">
                <a16:creationId xmlns:a16="http://schemas.microsoft.com/office/drawing/2014/main" id="{C90FA9E7-BC2A-492A-9790-9857E5ADE9BC}"/>
              </a:ext>
            </a:extLst>
          </p:cNvPr>
          <p:cNvSpPr>
            <a:spLocks noChangeAspect="1"/>
          </p:cNvSpPr>
          <p:nvPr/>
        </p:nvSpPr>
        <p:spPr>
          <a:xfrm>
            <a:off x="7895083" y="4737985"/>
            <a:ext cx="404220" cy="403783"/>
          </a:xfrm>
          <a:custGeom>
            <a:avLst/>
            <a:gdLst/>
            <a:ahLst/>
            <a:cxnLst/>
            <a:rect l="l" t="t" r="r" b="b"/>
            <a:pathLst>
              <a:path w="3229104" h="3225610">
                <a:moveTo>
                  <a:pt x="2311104" y="907633"/>
                </a:moveTo>
                <a:lnTo>
                  <a:pt x="3229104" y="907633"/>
                </a:lnTo>
                <a:lnTo>
                  <a:pt x="1769979" y="3097491"/>
                </a:lnTo>
                <a:close/>
                <a:moveTo>
                  <a:pt x="823" y="907633"/>
                </a:moveTo>
                <a:lnTo>
                  <a:pt x="918823" y="907633"/>
                </a:lnTo>
                <a:lnTo>
                  <a:pt x="1498048" y="3135591"/>
                </a:lnTo>
                <a:close/>
                <a:moveTo>
                  <a:pt x="1036980" y="907632"/>
                </a:moveTo>
                <a:lnTo>
                  <a:pt x="2192122" y="907632"/>
                </a:lnTo>
                <a:lnTo>
                  <a:pt x="1614551" y="3225610"/>
                </a:lnTo>
                <a:close/>
                <a:moveTo>
                  <a:pt x="2769693" y="0"/>
                </a:moveTo>
                <a:lnTo>
                  <a:pt x="3229104" y="792088"/>
                </a:lnTo>
                <a:lnTo>
                  <a:pt x="2310282" y="792088"/>
                </a:lnTo>
                <a:close/>
                <a:moveTo>
                  <a:pt x="1732713" y="0"/>
                </a:moveTo>
                <a:lnTo>
                  <a:pt x="2651535" y="0"/>
                </a:lnTo>
                <a:lnTo>
                  <a:pt x="2192124" y="792088"/>
                </a:lnTo>
                <a:close/>
                <a:moveTo>
                  <a:pt x="1614553" y="0"/>
                </a:moveTo>
                <a:lnTo>
                  <a:pt x="2073964" y="792088"/>
                </a:lnTo>
                <a:lnTo>
                  <a:pt x="1155142" y="792088"/>
                </a:lnTo>
                <a:close/>
                <a:moveTo>
                  <a:pt x="577571" y="0"/>
                </a:moveTo>
                <a:lnTo>
                  <a:pt x="1496393" y="0"/>
                </a:lnTo>
                <a:lnTo>
                  <a:pt x="1036982" y="792088"/>
                </a:lnTo>
                <a:close/>
                <a:moveTo>
                  <a:pt x="459411" y="0"/>
                </a:moveTo>
                <a:lnTo>
                  <a:pt x="918822" y="792088"/>
                </a:lnTo>
                <a:lnTo>
                  <a:pt x="0" y="79208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4" name="Trapezoid 22">
            <a:extLst>
              <a:ext uri="{FF2B5EF4-FFF2-40B4-BE49-F238E27FC236}">
                <a16:creationId xmlns:a16="http://schemas.microsoft.com/office/drawing/2014/main" id="{D2EC6B0A-E896-40D9-B4A8-1556019F68B9}"/>
              </a:ext>
            </a:extLst>
          </p:cNvPr>
          <p:cNvSpPr>
            <a:spLocks noChangeAspect="1"/>
          </p:cNvSpPr>
          <p:nvPr/>
        </p:nvSpPr>
        <p:spPr>
          <a:xfrm>
            <a:off x="9438721" y="4805113"/>
            <a:ext cx="529812" cy="269525"/>
          </a:xfrm>
          <a:custGeom>
            <a:avLst/>
            <a:gdLst/>
            <a:ahLst/>
            <a:cxnLst/>
            <a:rect l="l" t="t" r="r" b="b"/>
            <a:pathLst>
              <a:path w="3261500" h="1659188">
                <a:moveTo>
                  <a:pt x="121102" y="1436888"/>
                </a:moveTo>
                <a:lnTo>
                  <a:pt x="3045452" y="1436888"/>
                </a:lnTo>
                <a:cubicBezTo>
                  <a:pt x="3001437" y="1508238"/>
                  <a:pt x="2956882" y="1580993"/>
                  <a:pt x="2918729" y="1659188"/>
                </a:cubicBezTo>
                <a:lnTo>
                  <a:pt x="202648" y="1659188"/>
                </a:lnTo>
                <a:cubicBezTo>
                  <a:pt x="188127" y="1585004"/>
                  <a:pt x="156049" y="1510828"/>
                  <a:pt x="121102" y="1436888"/>
                </a:cubicBezTo>
                <a:close/>
                <a:moveTo>
                  <a:pt x="2814967" y="1119413"/>
                </a:moveTo>
                <a:lnTo>
                  <a:pt x="2814967" y="1227413"/>
                </a:lnTo>
                <a:lnTo>
                  <a:pt x="2922967" y="1227413"/>
                </a:lnTo>
                <a:lnTo>
                  <a:pt x="2922967" y="1119413"/>
                </a:lnTo>
                <a:close/>
                <a:moveTo>
                  <a:pt x="2600074" y="1119413"/>
                </a:moveTo>
                <a:lnTo>
                  <a:pt x="2600074" y="1227413"/>
                </a:lnTo>
                <a:lnTo>
                  <a:pt x="2708074" y="1227413"/>
                </a:lnTo>
                <a:lnTo>
                  <a:pt x="2708074" y="1119413"/>
                </a:lnTo>
                <a:close/>
                <a:moveTo>
                  <a:pt x="2385182" y="1119413"/>
                </a:moveTo>
                <a:lnTo>
                  <a:pt x="2385182" y="1227413"/>
                </a:lnTo>
                <a:lnTo>
                  <a:pt x="2493182" y="1227413"/>
                </a:lnTo>
                <a:lnTo>
                  <a:pt x="2493182" y="1119413"/>
                </a:lnTo>
                <a:close/>
                <a:moveTo>
                  <a:pt x="1716569" y="1119413"/>
                </a:moveTo>
                <a:lnTo>
                  <a:pt x="1716569" y="1227413"/>
                </a:lnTo>
                <a:lnTo>
                  <a:pt x="1824569" y="1227413"/>
                </a:lnTo>
                <a:lnTo>
                  <a:pt x="1824569" y="1119413"/>
                </a:lnTo>
                <a:close/>
                <a:moveTo>
                  <a:pt x="1501676" y="1119413"/>
                </a:moveTo>
                <a:lnTo>
                  <a:pt x="1501676" y="1227413"/>
                </a:lnTo>
                <a:lnTo>
                  <a:pt x="1609676" y="1227413"/>
                </a:lnTo>
                <a:lnTo>
                  <a:pt x="1609676" y="1119413"/>
                </a:lnTo>
                <a:close/>
                <a:moveTo>
                  <a:pt x="1286784" y="1119413"/>
                </a:moveTo>
                <a:lnTo>
                  <a:pt x="1286784" y="1227413"/>
                </a:lnTo>
                <a:lnTo>
                  <a:pt x="1394784" y="1227413"/>
                </a:lnTo>
                <a:lnTo>
                  <a:pt x="1394784" y="1119413"/>
                </a:lnTo>
                <a:close/>
                <a:moveTo>
                  <a:pt x="1071892" y="1119413"/>
                </a:moveTo>
                <a:lnTo>
                  <a:pt x="1071892" y="1227413"/>
                </a:lnTo>
                <a:lnTo>
                  <a:pt x="1179892" y="1227413"/>
                </a:lnTo>
                <a:lnTo>
                  <a:pt x="1179892" y="1119413"/>
                </a:lnTo>
                <a:close/>
                <a:moveTo>
                  <a:pt x="857000" y="1119413"/>
                </a:moveTo>
                <a:lnTo>
                  <a:pt x="857000" y="1227413"/>
                </a:lnTo>
                <a:lnTo>
                  <a:pt x="965000" y="1227413"/>
                </a:lnTo>
                <a:lnTo>
                  <a:pt x="965000" y="1119413"/>
                </a:lnTo>
                <a:close/>
                <a:moveTo>
                  <a:pt x="642108" y="1119413"/>
                </a:moveTo>
                <a:lnTo>
                  <a:pt x="642108" y="1227413"/>
                </a:lnTo>
                <a:lnTo>
                  <a:pt x="750108" y="1227413"/>
                </a:lnTo>
                <a:lnTo>
                  <a:pt x="750108" y="1119413"/>
                </a:lnTo>
                <a:close/>
                <a:moveTo>
                  <a:pt x="427216" y="1119413"/>
                </a:moveTo>
                <a:lnTo>
                  <a:pt x="427216" y="1227413"/>
                </a:lnTo>
                <a:lnTo>
                  <a:pt x="535216" y="1227413"/>
                </a:lnTo>
                <a:lnTo>
                  <a:pt x="535216" y="1119413"/>
                </a:lnTo>
                <a:close/>
                <a:moveTo>
                  <a:pt x="356387" y="794045"/>
                </a:moveTo>
                <a:lnTo>
                  <a:pt x="310667" y="896924"/>
                </a:lnTo>
                <a:lnTo>
                  <a:pt x="2620886" y="908354"/>
                </a:lnTo>
                <a:lnTo>
                  <a:pt x="2540130" y="801665"/>
                </a:lnTo>
                <a:close/>
                <a:moveTo>
                  <a:pt x="382676" y="631248"/>
                </a:moveTo>
                <a:lnTo>
                  <a:pt x="363625" y="730317"/>
                </a:lnTo>
                <a:lnTo>
                  <a:pt x="2492522" y="737937"/>
                </a:lnTo>
                <a:lnTo>
                  <a:pt x="2418771" y="631248"/>
                </a:lnTo>
                <a:close/>
                <a:moveTo>
                  <a:pt x="1756650" y="318899"/>
                </a:moveTo>
                <a:lnTo>
                  <a:pt x="1756650" y="477608"/>
                </a:lnTo>
                <a:lnTo>
                  <a:pt x="1900650" y="477608"/>
                </a:lnTo>
                <a:lnTo>
                  <a:pt x="1900650" y="318899"/>
                </a:lnTo>
                <a:close/>
                <a:moveTo>
                  <a:pt x="1470038" y="318899"/>
                </a:moveTo>
                <a:lnTo>
                  <a:pt x="1470038" y="477608"/>
                </a:lnTo>
                <a:lnTo>
                  <a:pt x="1614038" y="477608"/>
                </a:lnTo>
                <a:lnTo>
                  <a:pt x="1614038" y="318899"/>
                </a:lnTo>
                <a:close/>
                <a:moveTo>
                  <a:pt x="1183427" y="318899"/>
                </a:moveTo>
                <a:lnTo>
                  <a:pt x="1183427" y="477608"/>
                </a:lnTo>
                <a:lnTo>
                  <a:pt x="1327427" y="477608"/>
                </a:lnTo>
                <a:lnTo>
                  <a:pt x="1327427" y="318899"/>
                </a:lnTo>
                <a:close/>
                <a:moveTo>
                  <a:pt x="896816" y="318899"/>
                </a:moveTo>
                <a:lnTo>
                  <a:pt x="896816" y="477608"/>
                </a:lnTo>
                <a:lnTo>
                  <a:pt x="1040816" y="477608"/>
                </a:lnTo>
                <a:lnTo>
                  <a:pt x="1040816" y="318899"/>
                </a:lnTo>
                <a:close/>
                <a:moveTo>
                  <a:pt x="1190618" y="0"/>
                </a:moveTo>
                <a:lnTo>
                  <a:pt x="1271830" y="0"/>
                </a:lnTo>
                <a:lnTo>
                  <a:pt x="1308266" y="193836"/>
                </a:lnTo>
                <a:lnTo>
                  <a:pt x="1977660" y="193836"/>
                </a:lnTo>
                <a:lnTo>
                  <a:pt x="2138144" y="525639"/>
                </a:lnTo>
                <a:lnTo>
                  <a:pt x="2421400" y="525639"/>
                </a:lnTo>
                <a:lnTo>
                  <a:pt x="2750195" y="950920"/>
                </a:lnTo>
                <a:lnTo>
                  <a:pt x="3261500" y="937238"/>
                </a:lnTo>
                <a:cubicBezTo>
                  <a:pt x="3244841" y="1097170"/>
                  <a:pt x="3172191" y="1230845"/>
                  <a:pt x="3089450" y="1364888"/>
                </a:cubicBezTo>
                <a:lnTo>
                  <a:pt x="88044" y="1364888"/>
                </a:lnTo>
                <a:cubicBezTo>
                  <a:pt x="35437" y="1251413"/>
                  <a:pt x="-11245" y="1137942"/>
                  <a:pt x="2399" y="1024450"/>
                </a:cubicBezTo>
                <a:lnTo>
                  <a:pt x="197767" y="1019222"/>
                </a:lnTo>
                <a:lnTo>
                  <a:pt x="321162" y="525639"/>
                </a:lnTo>
                <a:lnTo>
                  <a:pt x="681951" y="525639"/>
                </a:lnTo>
                <a:lnTo>
                  <a:pt x="764901" y="193836"/>
                </a:lnTo>
                <a:lnTo>
                  <a:pt x="930048" y="193836"/>
                </a:lnTo>
                <a:lnTo>
                  <a:pt x="966373" y="588"/>
                </a:lnTo>
                <a:lnTo>
                  <a:pt x="1047585" y="588"/>
                </a:lnTo>
                <a:lnTo>
                  <a:pt x="1083910" y="193836"/>
                </a:lnTo>
                <a:lnTo>
                  <a:pt x="1154183" y="1938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5" name="Rounded Rectangle 20">
            <a:extLst>
              <a:ext uri="{FF2B5EF4-FFF2-40B4-BE49-F238E27FC236}">
                <a16:creationId xmlns:a16="http://schemas.microsoft.com/office/drawing/2014/main" id="{B5A75B4D-CA52-4F78-AC74-CB42B7BD2898}"/>
              </a:ext>
            </a:extLst>
          </p:cNvPr>
          <p:cNvSpPr>
            <a:spLocks noChangeAspect="1"/>
          </p:cNvSpPr>
          <p:nvPr/>
        </p:nvSpPr>
        <p:spPr>
          <a:xfrm rot="2160000">
            <a:off x="10296822" y="4674968"/>
            <a:ext cx="491028" cy="529812"/>
          </a:xfrm>
          <a:custGeom>
            <a:avLst/>
            <a:gdLst/>
            <a:ahLst/>
            <a:cxnLst/>
            <a:rect l="l" t="t" r="r" b="b"/>
            <a:pathLst>
              <a:path w="2735240" h="2951283">
                <a:moveTo>
                  <a:pt x="945240" y="943134"/>
                </a:moveTo>
                <a:cubicBezTo>
                  <a:pt x="504657" y="1263236"/>
                  <a:pt x="406988" y="1879894"/>
                  <a:pt x="727090" y="2320477"/>
                </a:cubicBezTo>
                <a:cubicBezTo>
                  <a:pt x="1047193" y="2761060"/>
                  <a:pt x="1663850" y="2858729"/>
                  <a:pt x="2104434" y="2538627"/>
                </a:cubicBezTo>
                <a:cubicBezTo>
                  <a:pt x="2545017" y="2218524"/>
                  <a:pt x="2642686" y="1601867"/>
                  <a:pt x="2322584" y="1161283"/>
                </a:cubicBezTo>
                <a:cubicBezTo>
                  <a:pt x="2003839" y="722570"/>
                  <a:pt x="1391052" y="623866"/>
                  <a:pt x="951049" y="939346"/>
                </a:cubicBezTo>
                <a:lnTo>
                  <a:pt x="1557721" y="1618250"/>
                </a:lnTo>
                <a:cubicBezTo>
                  <a:pt x="1596798" y="1621348"/>
                  <a:pt x="1633874" y="1641400"/>
                  <a:pt x="1658719" y="1675596"/>
                </a:cubicBezTo>
                <a:cubicBezTo>
                  <a:pt x="1705470" y="1739944"/>
                  <a:pt x="1691206" y="1830007"/>
                  <a:pt x="1626858" y="1876758"/>
                </a:cubicBezTo>
                <a:cubicBezTo>
                  <a:pt x="1562511" y="1923509"/>
                  <a:pt x="1472448" y="1909245"/>
                  <a:pt x="1425696" y="1844897"/>
                </a:cubicBezTo>
                <a:cubicBezTo>
                  <a:pt x="1398776" y="1807844"/>
                  <a:pt x="1392087" y="1762265"/>
                  <a:pt x="1405709" y="1721944"/>
                </a:cubicBezTo>
                <a:lnTo>
                  <a:pt x="950242" y="939871"/>
                </a:lnTo>
                <a:cubicBezTo>
                  <a:pt x="948462" y="940800"/>
                  <a:pt x="946850" y="941964"/>
                  <a:pt x="945240" y="943134"/>
                </a:cubicBezTo>
                <a:close/>
                <a:moveTo>
                  <a:pt x="390013" y="178929"/>
                </a:moveTo>
                <a:cubicBezTo>
                  <a:pt x="223423" y="299964"/>
                  <a:pt x="186493" y="533130"/>
                  <a:pt x="307528" y="699721"/>
                </a:cubicBezTo>
                <a:cubicBezTo>
                  <a:pt x="392822" y="817118"/>
                  <a:pt x="533802" y="870124"/>
                  <a:pt x="667672" y="847235"/>
                </a:cubicBezTo>
                <a:lnTo>
                  <a:pt x="556452" y="694153"/>
                </a:lnTo>
                <a:lnTo>
                  <a:pt x="528500" y="714461"/>
                </a:lnTo>
                <a:cubicBezTo>
                  <a:pt x="498835" y="736014"/>
                  <a:pt x="457314" y="729437"/>
                  <a:pt x="435761" y="699772"/>
                </a:cubicBezTo>
                <a:lnTo>
                  <a:pt x="341779" y="570418"/>
                </a:lnTo>
                <a:cubicBezTo>
                  <a:pt x="320226" y="540753"/>
                  <a:pt x="326803" y="499231"/>
                  <a:pt x="356468" y="477679"/>
                </a:cubicBezTo>
                <a:lnTo>
                  <a:pt x="684509" y="239343"/>
                </a:lnTo>
                <a:cubicBezTo>
                  <a:pt x="714174" y="217790"/>
                  <a:pt x="755695" y="224366"/>
                  <a:pt x="777248" y="254031"/>
                </a:cubicBezTo>
                <a:lnTo>
                  <a:pt x="871230" y="383386"/>
                </a:lnTo>
                <a:cubicBezTo>
                  <a:pt x="892782" y="413051"/>
                  <a:pt x="886206" y="454572"/>
                  <a:pt x="856541" y="476125"/>
                </a:cubicBezTo>
                <a:lnTo>
                  <a:pt x="828590" y="496433"/>
                </a:lnTo>
                <a:lnTo>
                  <a:pt x="939810" y="649514"/>
                </a:lnTo>
                <a:cubicBezTo>
                  <a:pt x="1002947" y="529270"/>
                  <a:pt x="996100" y="378811"/>
                  <a:pt x="910806" y="261414"/>
                </a:cubicBezTo>
                <a:cubicBezTo>
                  <a:pt x="789771" y="94824"/>
                  <a:pt x="556604" y="57894"/>
                  <a:pt x="390013" y="178929"/>
                </a:cubicBezTo>
                <a:close/>
                <a:moveTo>
                  <a:pt x="326716" y="91807"/>
                </a:moveTo>
                <a:cubicBezTo>
                  <a:pt x="541423" y="-64186"/>
                  <a:pt x="841934" y="-16590"/>
                  <a:pt x="997927" y="198117"/>
                </a:cubicBezTo>
                <a:cubicBezTo>
                  <a:pt x="1090326" y="325293"/>
                  <a:pt x="1111296" y="482575"/>
                  <a:pt x="1067359" y="621566"/>
                </a:cubicBezTo>
                <a:cubicBezTo>
                  <a:pt x="1125087" y="596400"/>
                  <a:pt x="1184605" y="577365"/>
                  <a:pt x="1244892" y="563339"/>
                </a:cubicBezTo>
                <a:lnTo>
                  <a:pt x="1244892" y="425809"/>
                </a:lnTo>
                <a:lnTo>
                  <a:pt x="1238396" y="425809"/>
                </a:lnTo>
                <a:cubicBezTo>
                  <a:pt x="1203300" y="425809"/>
                  <a:pt x="1174849" y="397358"/>
                  <a:pt x="1174849" y="362262"/>
                </a:cubicBezTo>
                <a:lnTo>
                  <a:pt x="1174849" y="209229"/>
                </a:lnTo>
                <a:cubicBezTo>
                  <a:pt x="1174849" y="191681"/>
                  <a:pt x="1181962" y="175794"/>
                  <a:pt x="1193462" y="164294"/>
                </a:cubicBezTo>
                <a:cubicBezTo>
                  <a:pt x="1204961" y="152795"/>
                  <a:pt x="1220848" y="145682"/>
                  <a:pt x="1238396" y="145682"/>
                </a:cubicBezTo>
                <a:lnTo>
                  <a:pt x="1484804" y="145682"/>
                </a:lnTo>
                <a:cubicBezTo>
                  <a:pt x="1519900" y="145682"/>
                  <a:pt x="1548351" y="174133"/>
                  <a:pt x="1548351" y="209229"/>
                </a:cubicBezTo>
                <a:lnTo>
                  <a:pt x="1548351" y="362262"/>
                </a:lnTo>
                <a:cubicBezTo>
                  <a:pt x="1548351" y="397358"/>
                  <a:pt x="1519900" y="425809"/>
                  <a:pt x="1484804" y="425809"/>
                </a:cubicBezTo>
                <a:lnTo>
                  <a:pt x="1478305" y="425809"/>
                </a:lnTo>
                <a:lnTo>
                  <a:pt x="1478305" y="531522"/>
                </a:lnTo>
                <a:cubicBezTo>
                  <a:pt x="1867969" y="516696"/>
                  <a:pt x="2257580" y="690299"/>
                  <a:pt x="2504004" y="1029474"/>
                </a:cubicBezTo>
                <a:cubicBezTo>
                  <a:pt x="2896903" y="1570253"/>
                  <a:pt x="2777023" y="2327148"/>
                  <a:pt x="2236244" y="2720047"/>
                </a:cubicBezTo>
                <a:cubicBezTo>
                  <a:pt x="1695464" y="3112946"/>
                  <a:pt x="938569" y="2993066"/>
                  <a:pt x="545670" y="2452287"/>
                </a:cubicBezTo>
                <a:cubicBezTo>
                  <a:pt x="302842" y="2118063"/>
                  <a:pt x="255883" y="1701289"/>
                  <a:pt x="383624" y="1339097"/>
                </a:cubicBezTo>
                <a:lnTo>
                  <a:pt x="271337" y="1301981"/>
                </a:lnTo>
                <a:lnTo>
                  <a:pt x="269200" y="1308446"/>
                </a:lnTo>
                <a:cubicBezTo>
                  <a:pt x="258184" y="1341768"/>
                  <a:pt x="222242" y="1359852"/>
                  <a:pt x="188919" y="1348836"/>
                </a:cubicBezTo>
                <a:lnTo>
                  <a:pt x="43619" y="1300805"/>
                </a:lnTo>
                <a:cubicBezTo>
                  <a:pt x="10297" y="1289790"/>
                  <a:pt x="-7787" y="1253847"/>
                  <a:pt x="3228" y="1220525"/>
                </a:cubicBezTo>
                <a:lnTo>
                  <a:pt x="80565" y="986568"/>
                </a:lnTo>
                <a:cubicBezTo>
                  <a:pt x="86073" y="969906"/>
                  <a:pt x="97812" y="957056"/>
                  <a:pt x="112340" y="949746"/>
                </a:cubicBezTo>
                <a:cubicBezTo>
                  <a:pt x="126869" y="942436"/>
                  <a:pt x="144185" y="940669"/>
                  <a:pt x="160847" y="946177"/>
                </a:cubicBezTo>
                <a:lnTo>
                  <a:pt x="306147" y="994208"/>
                </a:lnTo>
                <a:cubicBezTo>
                  <a:pt x="339468" y="1005223"/>
                  <a:pt x="357552" y="1041166"/>
                  <a:pt x="346537" y="1074488"/>
                </a:cubicBezTo>
                <a:lnTo>
                  <a:pt x="344596" y="1080361"/>
                </a:lnTo>
                <a:lnTo>
                  <a:pt x="482601" y="1125980"/>
                </a:lnTo>
                <a:cubicBezTo>
                  <a:pt x="516519" y="1067404"/>
                  <a:pt x="556040" y="1011588"/>
                  <a:pt x="601675" y="959905"/>
                </a:cubicBezTo>
                <a:cubicBezTo>
                  <a:pt x="455910" y="958740"/>
                  <a:pt x="312806" y="890195"/>
                  <a:pt x="220407" y="763018"/>
                </a:cubicBezTo>
                <a:cubicBezTo>
                  <a:pt x="64413" y="548311"/>
                  <a:pt x="112009" y="247801"/>
                  <a:pt x="326716" y="91807"/>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6" name="Trapezoid 28">
            <a:extLst>
              <a:ext uri="{FF2B5EF4-FFF2-40B4-BE49-F238E27FC236}">
                <a16:creationId xmlns:a16="http://schemas.microsoft.com/office/drawing/2014/main" id="{013F6F7D-652C-40EF-B339-66A172676932}"/>
              </a:ext>
            </a:extLst>
          </p:cNvPr>
          <p:cNvSpPr>
            <a:spLocks noChangeAspect="1"/>
          </p:cNvSpPr>
          <p:nvPr/>
        </p:nvSpPr>
        <p:spPr>
          <a:xfrm>
            <a:off x="4477340" y="4674968"/>
            <a:ext cx="437175" cy="529812"/>
          </a:xfrm>
          <a:custGeom>
            <a:avLst/>
            <a:gdLst/>
            <a:ahLst/>
            <a:cxnLst/>
            <a:rect l="l" t="t" r="r" b="b"/>
            <a:pathLst>
              <a:path w="2664297" h="3228846">
                <a:moveTo>
                  <a:pt x="2006233" y="1910002"/>
                </a:moveTo>
                <a:cubicBezTo>
                  <a:pt x="2195393" y="2270441"/>
                  <a:pt x="2396463" y="2592453"/>
                  <a:pt x="2218318" y="2693318"/>
                </a:cubicBezTo>
                <a:cubicBezTo>
                  <a:pt x="1760490" y="2959655"/>
                  <a:pt x="875097" y="3011972"/>
                  <a:pt x="413381" y="2693318"/>
                </a:cubicBezTo>
                <a:cubicBezTo>
                  <a:pt x="278026" y="2578660"/>
                  <a:pt x="448417" y="2270210"/>
                  <a:pt x="622358" y="1918652"/>
                </a:cubicBezTo>
                <a:close/>
                <a:moveTo>
                  <a:pt x="998355" y="318176"/>
                </a:moveTo>
                <a:lnTo>
                  <a:pt x="1054483" y="938365"/>
                </a:lnTo>
                <a:cubicBezTo>
                  <a:pt x="1073419" y="1202005"/>
                  <a:pt x="-94533" y="2544942"/>
                  <a:pt x="263185" y="2803859"/>
                </a:cubicBezTo>
                <a:cubicBezTo>
                  <a:pt x="799752" y="3120272"/>
                  <a:pt x="1828684" y="3068324"/>
                  <a:pt x="2360732" y="2803859"/>
                </a:cubicBezTo>
                <a:cubicBezTo>
                  <a:pt x="2817826" y="2582721"/>
                  <a:pt x="1567592" y="1249230"/>
                  <a:pt x="1559424" y="938364"/>
                </a:cubicBezTo>
                <a:lnTo>
                  <a:pt x="1635785" y="320808"/>
                </a:lnTo>
                <a:lnTo>
                  <a:pt x="1616510" y="323841"/>
                </a:lnTo>
                <a:cubicBezTo>
                  <a:pt x="1541035" y="362546"/>
                  <a:pt x="1432716" y="386340"/>
                  <a:pt x="1312455" y="386340"/>
                </a:cubicBezTo>
                <a:cubicBezTo>
                  <a:pt x="1186664" y="386340"/>
                  <a:pt x="1073940" y="360308"/>
                  <a:pt x="998355" y="318176"/>
                </a:cubicBezTo>
                <a:close/>
                <a:moveTo>
                  <a:pt x="1312455" y="60748"/>
                </a:moveTo>
                <a:cubicBezTo>
                  <a:pt x="1155275" y="60748"/>
                  <a:pt x="1027857" y="120035"/>
                  <a:pt x="1027857" y="193171"/>
                </a:cubicBezTo>
                <a:cubicBezTo>
                  <a:pt x="1027857" y="266307"/>
                  <a:pt x="1155275" y="325594"/>
                  <a:pt x="1312455" y="325594"/>
                </a:cubicBezTo>
                <a:cubicBezTo>
                  <a:pt x="1469634" y="325594"/>
                  <a:pt x="1597052" y="266307"/>
                  <a:pt x="1597052" y="193171"/>
                </a:cubicBezTo>
                <a:cubicBezTo>
                  <a:pt x="1597052" y="120035"/>
                  <a:pt x="1469634" y="60748"/>
                  <a:pt x="1312455" y="60748"/>
                </a:cubicBezTo>
                <a:close/>
                <a:moveTo>
                  <a:pt x="1312455" y="0"/>
                </a:moveTo>
                <a:cubicBezTo>
                  <a:pt x="1537130" y="0"/>
                  <a:pt x="1720121" y="83046"/>
                  <a:pt x="1726235" y="186847"/>
                </a:cubicBezTo>
                <a:cubicBezTo>
                  <a:pt x="1726742" y="186524"/>
                  <a:pt x="1727174" y="186120"/>
                  <a:pt x="1727606" y="185717"/>
                </a:cubicBezTo>
                <a:lnTo>
                  <a:pt x="1727102" y="190850"/>
                </a:lnTo>
                <a:cubicBezTo>
                  <a:pt x="1727595" y="191614"/>
                  <a:pt x="1727605" y="192391"/>
                  <a:pt x="1727605" y="193170"/>
                </a:cubicBezTo>
                <a:lnTo>
                  <a:pt x="1726271" y="199326"/>
                </a:lnTo>
                <a:lnTo>
                  <a:pt x="1655630" y="919826"/>
                </a:lnTo>
                <a:cubicBezTo>
                  <a:pt x="1665213" y="1268678"/>
                  <a:pt x="3079202" y="2735754"/>
                  <a:pt x="2542920" y="2983914"/>
                </a:cubicBezTo>
                <a:cubicBezTo>
                  <a:pt x="1918698" y="3280693"/>
                  <a:pt x="711513" y="3338989"/>
                  <a:pt x="81991" y="2983914"/>
                </a:cubicBezTo>
                <a:cubicBezTo>
                  <a:pt x="-337699" y="2693358"/>
                  <a:pt x="991496" y="1215684"/>
                  <a:pt x="969280" y="919828"/>
                </a:cubicBezTo>
                <a:lnTo>
                  <a:pt x="898640" y="199335"/>
                </a:lnTo>
                <a:cubicBezTo>
                  <a:pt x="897375" y="197339"/>
                  <a:pt x="897304" y="195258"/>
                  <a:pt x="897304" y="193170"/>
                </a:cubicBezTo>
                <a:lnTo>
                  <a:pt x="897808" y="190847"/>
                </a:lnTo>
                <a:lnTo>
                  <a:pt x="897305" y="185717"/>
                </a:lnTo>
                <a:lnTo>
                  <a:pt x="898687" y="186789"/>
                </a:lnTo>
                <a:cubicBezTo>
                  <a:pt x="904857" y="83015"/>
                  <a:pt x="1087821" y="0"/>
                  <a:pt x="1312455" y="0"/>
                </a:cubicBez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7" name="Rounded Rectangle 2">
            <a:extLst>
              <a:ext uri="{FF2B5EF4-FFF2-40B4-BE49-F238E27FC236}">
                <a16:creationId xmlns:a16="http://schemas.microsoft.com/office/drawing/2014/main" id="{2CB3F902-7F51-468E-928D-DF8ED92CA432}"/>
              </a:ext>
            </a:extLst>
          </p:cNvPr>
          <p:cNvSpPr/>
          <p:nvPr/>
        </p:nvSpPr>
        <p:spPr>
          <a:xfrm>
            <a:off x="5283276" y="5634756"/>
            <a:ext cx="519265" cy="519265"/>
          </a:xfrm>
          <a:custGeom>
            <a:avLst/>
            <a:gdLst>
              <a:gd name="connsiteX0" fmla="*/ 1979373 w 3960440"/>
              <a:gd name="connsiteY0" fmla="*/ 472350 h 3960000"/>
              <a:gd name="connsiteX1" fmla="*/ 813783 w 3960440"/>
              <a:gd name="connsiteY1" fmla="*/ 1434034 h 3960000"/>
              <a:gd name="connsiteX2" fmla="*/ 1171732 w 3960440"/>
              <a:gd name="connsiteY2" fmla="*/ 2285845 h 3960000"/>
              <a:gd name="connsiteX3" fmla="*/ 1338560 w 3960440"/>
              <a:gd name="connsiteY3" fmla="*/ 1981614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71732 w 3960440"/>
              <a:gd name="connsiteY2" fmla="*/ 2285845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60440" h="3960000">
                <a:moveTo>
                  <a:pt x="1979373" y="472350"/>
                </a:moveTo>
                <a:cubicBezTo>
                  <a:pt x="1228307" y="485871"/>
                  <a:pt x="850011" y="1078219"/>
                  <a:pt x="813783" y="1434034"/>
                </a:cubicBezTo>
                <a:cubicBezTo>
                  <a:pt x="787561" y="1781828"/>
                  <a:pt x="889690" y="2005359"/>
                  <a:pt x="1119009" y="2222584"/>
                </a:cubicBezTo>
                <a:cubicBezTo>
                  <a:pt x="1178964" y="2123026"/>
                  <a:pt x="1260199" y="1908547"/>
                  <a:pt x="1328015" y="1812920"/>
                </a:cubicBezTo>
                <a:cubicBezTo>
                  <a:pt x="1222115" y="1647651"/>
                  <a:pt x="1255483" y="1756375"/>
                  <a:pt x="1234998" y="1431771"/>
                </a:cubicBezTo>
                <a:cubicBezTo>
                  <a:pt x="1331609" y="922504"/>
                  <a:pt x="1719145" y="812633"/>
                  <a:pt x="2217373" y="891303"/>
                </a:cubicBezTo>
                <a:cubicBezTo>
                  <a:pt x="2693518" y="1016895"/>
                  <a:pt x="2787642" y="1344599"/>
                  <a:pt x="2783502" y="1606823"/>
                </a:cubicBezTo>
                <a:cubicBezTo>
                  <a:pt x="2771081" y="1743454"/>
                  <a:pt x="2679609" y="2064482"/>
                  <a:pt x="2456028" y="2225955"/>
                </a:cubicBezTo>
                <a:cubicBezTo>
                  <a:pt x="2192422" y="2399851"/>
                  <a:pt x="2004893" y="2209395"/>
                  <a:pt x="2026974" y="2018938"/>
                </a:cubicBezTo>
                <a:cubicBezTo>
                  <a:pt x="2072519" y="1810540"/>
                  <a:pt x="2086043" y="1754994"/>
                  <a:pt x="2135727" y="1554876"/>
                </a:cubicBezTo>
                <a:cubicBezTo>
                  <a:pt x="2195073" y="1382360"/>
                  <a:pt x="2084273" y="1259912"/>
                  <a:pt x="1915898" y="1219889"/>
                </a:cubicBezTo>
                <a:cubicBezTo>
                  <a:pt x="1750283" y="1186766"/>
                  <a:pt x="1626460" y="1331294"/>
                  <a:pt x="1589196" y="1434803"/>
                </a:cubicBezTo>
                <a:cubicBezTo>
                  <a:pt x="1499489" y="1732912"/>
                  <a:pt x="1614533" y="1824000"/>
                  <a:pt x="1574511" y="1939931"/>
                </a:cubicBezTo>
                <a:cubicBezTo>
                  <a:pt x="1332991" y="2671400"/>
                  <a:pt x="1220920" y="3468343"/>
                  <a:pt x="1339611" y="3487664"/>
                </a:cubicBezTo>
                <a:cubicBezTo>
                  <a:pt x="1434840" y="3497327"/>
                  <a:pt x="1730357" y="3129057"/>
                  <a:pt x="1887692" y="2422431"/>
                </a:cubicBezTo>
                <a:cubicBezTo>
                  <a:pt x="1985681" y="2531460"/>
                  <a:pt x="2093439" y="2747804"/>
                  <a:pt x="2336342" y="2720202"/>
                </a:cubicBezTo>
                <a:cubicBezTo>
                  <a:pt x="2693796" y="2666377"/>
                  <a:pt x="3092265" y="2401394"/>
                  <a:pt x="3176454" y="1627140"/>
                </a:cubicBezTo>
                <a:cubicBezTo>
                  <a:pt x="3254038" y="999456"/>
                  <a:pt x="2816023" y="430731"/>
                  <a:pt x="1979373" y="472350"/>
                </a:cubicBezTo>
                <a:close/>
                <a:moveTo>
                  <a:pt x="436907" y="0"/>
                </a:moveTo>
                <a:lnTo>
                  <a:pt x="3523533" y="0"/>
                </a:lnTo>
                <a:cubicBezTo>
                  <a:pt x="3764830" y="0"/>
                  <a:pt x="3960440" y="195610"/>
                  <a:pt x="3960440" y="436907"/>
                </a:cubicBezTo>
                <a:lnTo>
                  <a:pt x="3960440" y="3523093"/>
                </a:lnTo>
                <a:cubicBezTo>
                  <a:pt x="3960440" y="3764390"/>
                  <a:pt x="3764830" y="3960000"/>
                  <a:pt x="3523533" y="3960000"/>
                </a:cubicBezTo>
                <a:lnTo>
                  <a:pt x="436907" y="3960000"/>
                </a:lnTo>
                <a:cubicBezTo>
                  <a:pt x="195610" y="3960000"/>
                  <a:pt x="0" y="3764390"/>
                  <a:pt x="0" y="3523093"/>
                </a:cubicBezTo>
                <a:lnTo>
                  <a:pt x="0" y="436907"/>
                </a:lnTo>
                <a:cubicBezTo>
                  <a:pt x="0" y="195610"/>
                  <a:pt x="195610" y="0"/>
                  <a:pt x="436907"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98" name="Rounded Rectangle 8">
            <a:extLst>
              <a:ext uri="{FF2B5EF4-FFF2-40B4-BE49-F238E27FC236}">
                <a16:creationId xmlns:a16="http://schemas.microsoft.com/office/drawing/2014/main" id="{CF999092-51D0-4040-A441-EE93FB3BE0AB}"/>
              </a:ext>
            </a:extLst>
          </p:cNvPr>
          <p:cNvSpPr/>
          <p:nvPr/>
        </p:nvSpPr>
        <p:spPr>
          <a:xfrm>
            <a:off x="4436267" y="5634756"/>
            <a:ext cx="519323" cy="519265"/>
          </a:xfrm>
          <a:custGeom>
            <a:avLst/>
            <a:gdLst>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688485 w 3888432"/>
              <a:gd name="connsiteY5" fmla="*/ 147563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2688485 w 3888432"/>
              <a:gd name="connsiteY17" fmla="*/ 1475633 h 3960440"/>
              <a:gd name="connsiteX18" fmla="*/ 878058 w 3888432"/>
              <a:gd name="connsiteY18" fmla="*/ 648072 h 3960440"/>
              <a:gd name="connsiteX19" fmla="*/ 554477 w 3888432"/>
              <a:gd name="connsiteY19" fmla="*/ 971653 h 3960440"/>
              <a:gd name="connsiteX20" fmla="*/ 878058 w 3888432"/>
              <a:gd name="connsiteY20" fmla="*/ 1295234 h 3960440"/>
              <a:gd name="connsiteX21" fmla="*/ 1201639 w 3888432"/>
              <a:gd name="connsiteY21" fmla="*/ 971653 h 3960440"/>
              <a:gd name="connsiteX22" fmla="*/ 878058 w 3888432"/>
              <a:gd name="connsiteY22" fmla="*/ 648072 h 3960440"/>
              <a:gd name="connsiteX23" fmla="*/ 333511 w 3888432"/>
              <a:gd name="connsiteY23" fmla="*/ 0 h 3960440"/>
              <a:gd name="connsiteX24" fmla="*/ 3554921 w 3888432"/>
              <a:gd name="connsiteY24" fmla="*/ 0 h 3960440"/>
              <a:gd name="connsiteX25" fmla="*/ 3888432 w 3888432"/>
              <a:gd name="connsiteY25" fmla="*/ 333511 h 3960440"/>
              <a:gd name="connsiteX26" fmla="*/ 3888432 w 3888432"/>
              <a:gd name="connsiteY26" fmla="*/ 3626929 h 3960440"/>
              <a:gd name="connsiteX27" fmla="*/ 3554921 w 3888432"/>
              <a:gd name="connsiteY27" fmla="*/ 3960440 h 3960440"/>
              <a:gd name="connsiteX28" fmla="*/ 333511 w 3888432"/>
              <a:gd name="connsiteY28" fmla="*/ 3960440 h 3960440"/>
              <a:gd name="connsiteX29" fmla="*/ 0 w 3888432"/>
              <a:gd name="connsiteY29" fmla="*/ 3626929 h 3960440"/>
              <a:gd name="connsiteX30" fmla="*/ 0 w 3888432"/>
              <a:gd name="connsiteY30" fmla="*/ 333511 h 3960440"/>
              <a:gd name="connsiteX31" fmla="*/ 333511 w 3888432"/>
              <a:gd name="connsiteY31"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88432" h="3960440">
                <a:moveTo>
                  <a:pt x="554477" y="1512168"/>
                </a:moveTo>
                <a:lnTo>
                  <a:pt x="554477" y="3312368"/>
                </a:lnTo>
                <a:lnTo>
                  <a:pt x="1201638" y="3312368"/>
                </a:lnTo>
                <a:lnTo>
                  <a:pt x="1201638" y="1512168"/>
                </a:lnTo>
                <a:lnTo>
                  <a:pt x="554477" y="1512168"/>
                </a:lnTo>
                <a:close/>
                <a:moveTo>
                  <a:pt x="2840340" y="1479943"/>
                </a:moveTo>
                <a:cubicBezTo>
                  <a:pt x="2293254" y="1484797"/>
                  <a:pt x="2254084" y="1780470"/>
                  <a:pt x="2136833" y="1785510"/>
                </a:cubicBezTo>
                <a:lnTo>
                  <a:pt x="2136833" y="1510185"/>
                </a:lnTo>
                <a:lnTo>
                  <a:pt x="1489672" y="1510185"/>
                </a:lnTo>
                <a:lnTo>
                  <a:pt x="1489672" y="3310385"/>
                </a:lnTo>
                <a:lnTo>
                  <a:pt x="2136833" y="3310385"/>
                </a:lnTo>
                <a:cubicBezTo>
                  <a:pt x="2140283" y="2925445"/>
                  <a:pt x="2133383" y="2560917"/>
                  <a:pt x="2147184" y="2155564"/>
                </a:cubicBezTo>
                <a:cubicBezTo>
                  <a:pt x="2187272" y="1842063"/>
                  <a:pt x="2668986" y="1938990"/>
                  <a:pt x="2673919" y="2138897"/>
                </a:cubicBezTo>
                <a:lnTo>
                  <a:pt x="2679688" y="3312366"/>
                </a:lnTo>
                <a:lnTo>
                  <a:pt x="3326849" y="3312366"/>
                </a:lnTo>
                <a:cubicBezTo>
                  <a:pt x="3329155" y="2917782"/>
                  <a:pt x="3331462" y="2523197"/>
                  <a:pt x="3333768" y="2128613"/>
                </a:cubicBezTo>
                <a:cubicBezTo>
                  <a:pt x="3339026" y="1942962"/>
                  <a:pt x="3184753" y="1475890"/>
                  <a:pt x="2840340" y="1479943"/>
                </a:cubicBezTo>
                <a:close/>
                <a:moveTo>
                  <a:pt x="878058" y="648072"/>
                </a:moveTo>
                <a:cubicBezTo>
                  <a:pt x="699349" y="648072"/>
                  <a:pt x="554477" y="792944"/>
                  <a:pt x="554477" y="971653"/>
                </a:cubicBezTo>
                <a:cubicBezTo>
                  <a:pt x="554477" y="1150362"/>
                  <a:pt x="699349" y="1295234"/>
                  <a:pt x="878058" y="1295234"/>
                </a:cubicBezTo>
                <a:cubicBezTo>
                  <a:pt x="1056767" y="1295234"/>
                  <a:pt x="1201639" y="1150362"/>
                  <a:pt x="1201639" y="971653"/>
                </a:cubicBezTo>
                <a:cubicBezTo>
                  <a:pt x="1201639" y="792944"/>
                  <a:pt x="1056767" y="648072"/>
                  <a:pt x="878058" y="648072"/>
                </a:cubicBezTo>
                <a:close/>
                <a:moveTo>
                  <a:pt x="333511" y="0"/>
                </a:moveTo>
                <a:lnTo>
                  <a:pt x="3554921" y="0"/>
                </a:lnTo>
                <a:cubicBezTo>
                  <a:pt x="3739114" y="0"/>
                  <a:pt x="3888432" y="149318"/>
                  <a:pt x="3888432" y="333511"/>
                </a:cubicBezTo>
                <a:lnTo>
                  <a:pt x="3888432" y="3626929"/>
                </a:lnTo>
                <a:cubicBezTo>
                  <a:pt x="3888432" y="3811122"/>
                  <a:pt x="3739114" y="3960440"/>
                  <a:pt x="3554921" y="3960440"/>
                </a:cubicBezTo>
                <a:lnTo>
                  <a:pt x="333511" y="3960440"/>
                </a:lnTo>
                <a:cubicBezTo>
                  <a:pt x="149318" y="3960440"/>
                  <a:pt x="0" y="3811122"/>
                  <a:pt x="0" y="3626929"/>
                </a:cubicBezTo>
                <a:lnTo>
                  <a:pt x="0" y="333511"/>
                </a:lnTo>
                <a:cubicBezTo>
                  <a:pt x="0" y="149318"/>
                  <a:pt x="149318" y="0"/>
                  <a:pt x="333511"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99" name="Rounded Rectangle 2">
            <a:extLst>
              <a:ext uri="{FF2B5EF4-FFF2-40B4-BE49-F238E27FC236}">
                <a16:creationId xmlns:a16="http://schemas.microsoft.com/office/drawing/2014/main" id="{5394194E-40CF-4800-82F4-DA12261F9012}"/>
              </a:ext>
            </a:extLst>
          </p:cNvPr>
          <p:cNvSpPr/>
          <p:nvPr/>
        </p:nvSpPr>
        <p:spPr>
          <a:xfrm>
            <a:off x="6971252" y="5634756"/>
            <a:ext cx="519265" cy="519265"/>
          </a:xfrm>
          <a:custGeom>
            <a:avLst/>
            <a:gdLst>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155131 w 3960000"/>
              <a:gd name="connsiteY16" fmla="*/ 1419365 h 3960000"/>
              <a:gd name="connsiteX17" fmla="*/ 3207849 w 3960000"/>
              <a:gd name="connsiteY17" fmla="*/ 1493166 h 3960000"/>
              <a:gd name="connsiteX18" fmla="*/ 3407333 w 3960000"/>
              <a:gd name="connsiteY18" fmla="*/ 1117847 h 3960000"/>
              <a:gd name="connsiteX19" fmla="*/ 3108461 w 3960000"/>
              <a:gd name="connsiteY19" fmla="*/ 1185086 h 3960000"/>
              <a:gd name="connsiteX20" fmla="*/ 3334650 w 3960000"/>
              <a:gd name="connsiteY20" fmla="*/ 883134 h 3960000"/>
              <a:gd name="connsiteX21" fmla="*/ 2995677 w 3960000"/>
              <a:gd name="connsiteY21" fmla="*/ 1008938 h 3960000"/>
              <a:gd name="connsiteX22" fmla="*/ 2538382 w 3960000"/>
              <a:gd name="connsiteY22" fmla="*/ 802616 h 3960000"/>
              <a:gd name="connsiteX23" fmla="*/ 308009 w 3960000"/>
              <a:gd name="connsiteY23" fmla="*/ 0 h 3960000"/>
              <a:gd name="connsiteX24" fmla="*/ 3651991 w 3960000"/>
              <a:gd name="connsiteY24" fmla="*/ 0 h 3960000"/>
              <a:gd name="connsiteX25" fmla="*/ 3960000 w 3960000"/>
              <a:gd name="connsiteY25" fmla="*/ 308009 h 3960000"/>
              <a:gd name="connsiteX26" fmla="*/ 3960000 w 3960000"/>
              <a:gd name="connsiteY26" fmla="*/ 3651991 h 3960000"/>
              <a:gd name="connsiteX27" fmla="*/ 3651991 w 3960000"/>
              <a:gd name="connsiteY27" fmla="*/ 3960000 h 3960000"/>
              <a:gd name="connsiteX28" fmla="*/ 308009 w 3960000"/>
              <a:gd name="connsiteY28" fmla="*/ 3960000 h 3960000"/>
              <a:gd name="connsiteX29" fmla="*/ 0 w 3960000"/>
              <a:gd name="connsiteY29" fmla="*/ 3651991 h 3960000"/>
              <a:gd name="connsiteX30" fmla="*/ 0 w 3960000"/>
              <a:gd name="connsiteY30" fmla="*/ 308009 h 3960000"/>
              <a:gd name="connsiteX31" fmla="*/ 308009 w 3960000"/>
              <a:gd name="connsiteY31" fmla="*/ 0 h 3960000"/>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207849 w 3960000"/>
              <a:gd name="connsiteY16" fmla="*/ 1493166 h 3960000"/>
              <a:gd name="connsiteX17" fmla="*/ 3407333 w 3960000"/>
              <a:gd name="connsiteY17" fmla="*/ 1117847 h 3960000"/>
              <a:gd name="connsiteX18" fmla="*/ 3108461 w 3960000"/>
              <a:gd name="connsiteY18" fmla="*/ 1185086 h 3960000"/>
              <a:gd name="connsiteX19" fmla="*/ 3334650 w 3960000"/>
              <a:gd name="connsiteY19" fmla="*/ 883134 h 3960000"/>
              <a:gd name="connsiteX20" fmla="*/ 2995677 w 3960000"/>
              <a:gd name="connsiteY20" fmla="*/ 1008938 h 3960000"/>
              <a:gd name="connsiteX21" fmla="*/ 2538382 w 3960000"/>
              <a:gd name="connsiteY21" fmla="*/ 802616 h 3960000"/>
              <a:gd name="connsiteX22" fmla="*/ 308009 w 3960000"/>
              <a:gd name="connsiteY22" fmla="*/ 0 h 3960000"/>
              <a:gd name="connsiteX23" fmla="*/ 3651991 w 3960000"/>
              <a:gd name="connsiteY23" fmla="*/ 0 h 3960000"/>
              <a:gd name="connsiteX24" fmla="*/ 3960000 w 3960000"/>
              <a:gd name="connsiteY24" fmla="*/ 308009 h 3960000"/>
              <a:gd name="connsiteX25" fmla="*/ 3960000 w 3960000"/>
              <a:gd name="connsiteY25" fmla="*/ 3651991 h 3960000"/>
              <a:gd name="connsiteX26" fmla="*/ 3651991 w 3960000"/>
              <a:gd name="connsiteY26" fmla="*/ 3960000 h 3960000"/>
              <a:gd name="connsiteX27" fmla="*/ 308009 w 3960000"/>
              <a:gd name="connsiteY27" fmla="*/ 3960000 h 3960000"/>
              <a:gd name="connsiteX28" fmla="*/ 0 w 3960000"/>
              <a:gd name="connsiteY28" fmla="*/ 3651991 h 3960000"/>
              <a:gd name="connsiteX29" fmla="*/ 0 w 3960000"/>
              <a:gd name="connsiteY29" fmla="*/ 308009 h 3960000"/>
              <a:gd name="connsiteX30" fmla="*/ 308009 w 3960000"/>
              <a:gd name="connsiteY30"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08461 w 3960000"/>
              <a:gd name="connsiteY17" fmla="*/ 1185086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60000" h="3960000">
                <a:moveTo>
                  <a:pt x="3160999" y="1374274"/>
                </a:moveTo>
                <a:lnTo>
                  <a:pt x="3155132" y="1419362"/>
                </a:lnTo>
                <a:lnTo>
                  <a:pt x="3160999" y="1374274"/>
                </a:lnTo>
                <a:close/>
                <a:moveTo>
                  <a:pt x="2496208" y="770986"/>
                </a:moveTo>
                <a:cubicBezTo>
                  <a:pt x="2113414" y="770986"/>
                  <a:pt x="1929581" y="1106902"/>
                  <a:pt x="1921633" y="1292845"/>
                </a:cubicBezTo>
                <a:cubicBezTo>
                  <a:pt x="1914712" y="1454769"/>
                  <a:pt x="1928136" y="1522392"/>
                  <a:pt x="1942445" y="1570340"/>
                </a:cubicBezTo>
                <a:cubicBezTo>
                  <a:pt x="1547199" y="1510736"/>
                  <a:pt x="1237189" y="1330681"/>
                  <a:pt x="815277" y="836121"/>
                </a:cubicBezTo>
                <a:cubicBezTo>
                  <a:pt x="618819" y="1229038"/>
                  <a:pt x="733086" y="1558961"/>
                  <a:pt x="965659" y="1735195"/>
                </a:cubicBezTo>
                <a:cubicBezTo>
                  <a:pt x="864541" y="1716416"/>
                  <a:pt x="662904" y="1695759"/>
                  <a:pt x="570453" y="1629310"/>
                </a:cubicBezTo>
                <a:cubicBezTo>
                  <a:pt x="597898" y="2016450"/>
                  <a:pt x="990931" y="2177657"/>
                  <a:pt x="1196057" y="2257108"/>
                </a:cubicBezTo>
                <a:cubicBezTo>
                  <a:pt x="1113718" y="2275887"/>
                  <a:pt x="943857" y="2321380"/>
                  <a:pt x="813848" y="2296824"/>
                </a:cubicBezTo>
                <a:cubicBezTo>
                  <a:pt x="926523" y="2634848"/>
                  <a:pt x="1326064" y="2611755"/>
                  <a:pt x="1486410" y="2607420"/>
                </a:cubicBezTo>
                <a:cubicBezTo>
                  <a:pt x="1297174" y="2749708"/>
                  <a:pt x="1000058" y="2795794"/>
                  <a:pt x="489408" y="2829018"/>
                </a:cubicBezTo>
                <a:cubicBezTo>
                  <a:pt x="914827" y="3139596"/>
                  <a:pt x="1734874" y="3242281"/>
                  <a:pt x="2062787" y="3146219"/>
                </a:cubicBezTo>
                <a:cubicBezTo>
                  <a:pt x="2763394" y="2903535"/>
                  <a:pt x="2915370" y="2621267"/>
                  <a:pt x="3074271" y="2105563"/>
                </a:cubicBezTo>
                <a:cubicBezTo>
                  <a:pt x="3173740" y="1733406"/>
                  <a:pt x="3145310" y="1648999"/>
                  <a:pt x="3207849" y="1493166"/>
                </a:cubicBezTo>
                <a:cubicBezTo>
                  <a:pt x="3270388" y="1337333"/>
                  <a:pt x="3414210" y="1276468"/>
                  <a:pt x="3449507" y="1170564"/>
                </a:cubicBezTo>
                <a:cubicBezTo>
                  <a:pt x="3349883" y="1192977"/>
                  <a:pt x="3252716" y="1239516"/>
                  <a:pt x="3140091" y="1227260"/>
                </a:cubicBezTo>
                <a:cubicBezTo>
                  <a:pt x="3219995" y="1183499"/>
                  <a:pt x="3274317" y="996523"/>
                  <a:pt x="3324107" y="851504"/>
                </a:cubicBezTo>
                <a:cubicBezTo>
                  <a:pt x="3215037" y="921165"/>
                  <a:pt x="3152155" y="998691"/>
                  <a:pt x="2995677" y="1008938"/>
                </a:cubicBezTo>
                <a:cubicBezTo>
                  <a:pt x="2884471" y="881691"/>
                  <a:pt x="2678487" y="770986"/>
                  <a:pt x="2496208" y="77098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100" name="Rounded Rectangle 3">
            <a:extLst>
              <a:ext uri="{FF2B5EF4-FFF2-40B4-BE49-F238E27FC236}">
                <a16:creationId xmlns:a16="http://schemas.microsoft.com/office/drawing/2014/main" id="{C2FE4DD9-BD0F-42FA-8558-1E2788EACC02}"/>
              </a:ext>
            </a:extLst>
          </p:cNvPr>
          <p:cNvSpPr>
            <a:spLocks noChangeAspect="1"/>
          </p:cNvSpPr>
          <p:nvPr/>
        </p:nvSpPr>
        <p:spPr>
          <a:xfrm>
            <a:off x="6121262" y="5634756"/>
            <a:ext cx="519265" cy="519265"/>
          </a:xfrm>
          <a:custGeom>
            <a:avLst/>
            <a:gdLst>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59137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26764" y="685506"/>
                  <a:pt x="3369037" y="704441"/>
                </a:cubicBezTo>
                <a:cubicBezTo>
                  <a:pt x="3391941" y="556446"/>
                  <a:pt x="3409927" y="381656"/>
                  <a:pt x="3410216" y="195189"/>
                </a:cubicBezTo>
                <a:cubicBezTo>
                  <a:pt x="3239930" y="163882"/>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101" name="Rounded Rectangle 10">
            <a:extLst>
              <a:ext uri="{FF2B5EF4-FFF2-40B4-BE49-F238E27FC236}">
                <a16:creationId xmlns:a16="http://schemas.microsoft.com/office/drawing/2014/main" id="{798E328E-1056-4BD6-8D0A-FEC675AE63E6}"/>
              </a:ext>
            </a:extLst>
          </p:cNvPr>
          <p:cNvSpPr>
            <a:spLocks noChangeAspect="1"/>
          </p:cNvSpPr>
          <p:nvPr/>
        </p:nvSpPr>
        <p:spPr>
          <a:xfrm>
            <a:off x="7836637" y="5624208"/>
            <a:ext cx="521115" cy="529812"/>
          </a:xfrm>
          <a:custGeom>
            <a:avLst/>
            <a:gdLst/>
            <a:ahLst/>
            <a:cxnLst/>
            <a:rect l="l" t="t" r="r" b="b"/>
            <a:pathLst>
              <a:path w="3186824" h="3240000">
                <a:moveTo>
                  <a:pt x="2141174" y="1384899"/>
                </a:moveTo>
                <a:lnTo>
                  <a:pt x="2141174" y="1528887"/>
                </a:lnTo>
                <a:lnTo>
                  <a:pt x="1997174" y="1528887"/>
                </a:lnTo>
                <a:lnTo>
                  <a:pt x="1997174" y="1744911"/>
                </a:lnTo>
                <a:lnTo>
                  <a:pt x="2141174" y="1744911"/>
                </a:lnTo>
                <a:lnTo>
                  <a:pt x="2141174" y="1888899"/>
                </a:lnTo>
                <a:lnTo>
                  <a:pt x="2357174" y="1888899"/>
                </a:lnTo>
                <a:lnTo>
                  <a:pt x="2357174" y="1744911"/>
                </a:lnTo>
                <a:lnTo>
                  <a:pt x="2501174" y="1744911"/>
                </a:lnTo>
                <a:lnTo>
                  <a:pt x="2501174" y="1528887"/>
                </a:lnTo>
                <a:lnTo>
                  <a:pt x="2357174" y="1528887"/>
                </a:lnTo>
                <a:lnTo>
                  <a:pt x="2357174" y="1384899"/>
                </a:lnTo>
                <a:close/>
                <a:moveTo>
                  <a:pt x="1286582" y="1008157"/>
                </a:moveTo>
                <a:cubicBezTo>
                  <a:pt x="1148208" y="1006486"/>
                  <a:pt x="1009270" y="1051569"/>
                  <a:pt x="894997" y="1143711"/>
                </a:cubicBezTo>
                <a:cubicBezTo>
                  <a:pt x="666451" y="1327995"/>
                  <a:pt x="600947" y="1648602"/>
                  <a:pt x="738892" y="1907765"/>
                </a:cubicBezTo>
                <a:cubicBezTo>
                  <a:pt x="876837" y="2166928"/>
                  <a:pt x="1179371" y="2291639"/>
                  <a:pt x="1459875" y="2204971"/>
                </a:cubicBezTo>
                <a:cubicBezTo>
                  <a:pt x="1676459" y="2138053"/>
                  <a:pt x="1832801" y="1959669"/>
                  <a:pt x="1876637" y="1747242"/>
                </a:cubicBezTo>
                <a:lnTo>
                  <a:pt x="1879565" y="1747242"/>
                </a:lnTo>
                <a:lnTo>
                  <a:pt x="1879565" y="1728291"/>
                </a:lnTo>
                <a:cubicBezTo>
                  <a:pt x="1891883" y="1671800"/>
                  <a:pt x="1894168" y="1612713"/>
                  <a:pt x="1887545" y="1552862"/>
                </a:cubicBezTo>
                <a:lnTo>
                  <a:pt x="1879565" y="1553745"/>
                </a:lnTo>
                <a:lnTo>
                  <a:pt x="1879565" y="1531218"/>
                </a:lnTo>
                <a:lnTo>
                  <a:pt x="1231565" y="1531218"/>
                </a:lnTo>
                <a:lnTo>
                  <a:pt x="1231565" y="1747242"/>
                </a:lnTo>
                <a:lnTo>
                  <a:pt x="1565835" y="1747242"/>
                </a:lnTo>
                <a:cubicBezTo>
                  <a:pt x="1530201" y="1827940"/>
                  <a:pt x="1460959" y="1892348"/>
                  <a:pt x="1371795" y="1919897"/>
                </a:cubicBezTo>
                <a:cubicBezTo>
                  <a:pt x="1228031" y="1964316"/>
                  <a:pt x="1072976" y="1900399"/>
                  <a:pt x="1002277" y="1767573"/>
                </a:cubicBezTo>
                <a:cubicBezTo>
                  <a:pt x="931578" y="1634747"/>
                  <a:pt x="965150" y="1470429"/>
                  <a:pt x="1082284" y="1375980"/>
                </a:cubicBezTo>
                <a:cubicBezTo>
                  <a:pt x="1199418" y="1281531"/>
                  <a:pt x="1367118" y="1283556"/>
                  <a:pt x="1481937" y="1380807"/>
                </a:cubicBezTo>
                <a:lnTo>
                  <a:pt x="1674778" y="1153129"/>
                </a:lnTo>
                <a:cubicBezTo>
                  <a:pt x="1562764" y="1058254"/>
                  <a:pt x="1424955" y="1009828"/>
                  <a:pt x="1286582" y="1008157"/>
                </a:cubicBezTo>
                <a:close/>
                <a:moveTo>
                  <a:pt x="293028" y="0"/>
                </a:moveTo>
                <a:lnTo>
                  <a:pt x="2893796" y="0"/>
                </a:lnTo>
                <a:cubicBezTo>
                  <a:pt x="3055631" y="0"/>
                  <a:pt x="3186824" y="131193"/>
                  <a:pt x="3186824" y="293028"/>
                </a:cubicBezTo>
                <a:lnTo>
                  <a:pt x="3186824" y="2946972"/>
                </a:lnTo>
                <a:cubicBezTo>
                  <a:pt x="3186824" y="3108807"/>
                  <a:pt x="3055631" y="3240000"/>
                  <a:pt x="2893796" y="3240000"/>
                </a:cubicBezTo>
                <a:lnTo>
                  <a:pt x="293028" y="3240000"/>
                </a:lnTo>
                <a:cubicBezTo>
                  <a:pt x="131193" y="3240000"/>
                  <a:pt x="0" y="3108807"/>
                  <a:pt x="0" y="2946972"/>
                </a:cubicBezTo>
                <a:lnTo>
                  <a:pt x="0" y="293028"/>
                </a:lnTo>
                <a:cubicBezTo>
                  <a:pt x="0" y="131193"/>
                  <a:pt x="131193" y="0"/>
                  <a:pt x="293028"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2" name="Block Arc 6">
            <a:extLst>
              <a:ext uri="{FF2B5EF4-FFF2-40B4-BE49-F238E27FC236}">
                <a16:creationId xmlns:a16="http://schemas.microsoft.com/office/drawing/2014/main" id="{62965521-2EFF-4BE9-866C-3D9369FA5C74}"/>
              </a:ext>
            </a:extLst>
          </p:cNvPr>
          <p:cNvSpPr/>
          <p:nvPr/>
        </p:nvSpPr>
        <p:spPr>
          <a:xfrm>
            <a:off x="8626102" y="5660698"/>
            <a:ext cx="488516" cy="493322"/>
          </a:xfrm>
          <a:custGeom>
            <a:avLst/>
            <a:gdLst>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734726 w 3221102"/>
              <a:gd name="connsiteY22" fmla="*/ 869255 h 3221116"/>
              <a:gd name="connsiteX23" fmla="*/ 1956122 w 3221102"/>
              <a:gd name="connsiteY23" fmla="*/ 1110076 h 3221116"/>
              <a:gd name="connsiteX24" fmla="*/ 1973374 w 3221102"/>
              <a:gd name="connsiteY24" fmla="*/ 875315 h 3221116"/>
              <a:gd name="connsiteX25" fmla="*/ 2333414 w 3221102"/>
              <a:gd name="connsiteY25" fmla="*/ 875315 h 3221116"/>
              <a:gd name="connsiteX26" fmla="*/ 2324788 w 3221102"/>
              <a:gd name="connsiteY26" fmla="*/ 2054049 h 3221116"/>
              <a:gd name="connsiteX27" fmla="*/ 2661746 w 3221102"/>
              <a:gd name="connsiteY27" fmla="*/ 2179658 h 3221116"/>
              <a:gd name="connsiteX28" fmla="*/ 2691046 w 3221102"/>
              <a:gd name="connsiteY28" fmla="*/ 2188689 h 3221116"/>
              <a:gd name="connsiteX29" fmla="*/ 2667011 w 3221102"/>
              <a:gd name="connsiteY29" fmla="*/ 2175828 h 3221116"/>
              <a:gd name="connsiteX30" fmla="*/ 2332141 w 3221102"/>
              <a:gd name="connsiteY30" fmla="*/ 653899 h 3221116"/>
              <a:gd name="connsiteX31" fmla="*/ 776764 w 3221102"/>
              <a:gd name="connsiteY31" fmla="*/ 749845 h 3221116"/>
              <a:gd name="connsiteX32" fmla="*/ 631487 w 3221102"/>
              <a:gd name="connsiteY32" fmla="*/ 2301392 h 3221116"/>
              <a:gd name="connsiteX33" fmla="*/ 2142017 w 3221102"/>
              <a:gd name="connsiteY33" fmla="*/ 2684410 h 3221116"/>
              <a:gd name="connsiteX34" fmla="*/ 2324866 w 3221102"/>
              <a:gd name="connsiteY34" fmla="*/ 3053856 h 3221116"/>
              <a:gd name="connsiteX35" fmla="*/ 294693 w 3221102"/>
              <a:gd name="connsiteY35" fmla="*/ 2539075 h 3221116"/>
              <a:gd name="connsiteX36" fmla="*/ 489947 w 3221102"/>
              <a:gd name="connsiteY36" fmla="*/ 453774 h 3221116"/>
              <a:gd name="connsiteX37" fmla="*/ 1651152 w 3221102"/>
              <a:gd name="connsiteY37"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734726 w 3221102"/>
              <a:gd name="connsiteY22" fmla="*/ 869255 h 3221116"/>
              <a:gd name="connsiteX23" fmla="*/ 1956122 w 3221102"/>
              <a:gd name="connsiteY23" fmla="*/ 1110076 h 3221116"/>
              <a:gd name="connsiteX24" fmla="*/ 1973374 w 3221102"/>
              <a:gd name="connsiteY24" fmla="*/ 875315 h 3221116"/>
              <a:gd name="connsiteX25" fmla="*/ 2333414 w 3221102"/>
              <a:gd name="connsiteY25" fmla="*/ 875315 h 3221116"/>
              <a:gd name="connsiteX26" fmla="*/ 2324788 w 3221102"/>
              <a:gd name="connsiteY26" fmla="*/ 2054049 h 3221116"/>
              <a:gd name="connsiteX27" fmla="*/ 2661746 w 3221102"/>
              <a:gd name="connsiteY27" fmla="*/ 2179658 h 3221116"/>
              <a:gd name="connsiteX28" fmla="*/ 2691046 w 3221102"/>
              <a:gd name="connsiteY28" fmla="*/ 2188689 h 3221116"/>
              <a:gd name="connsiteX29" fmla="*/ 2667011 w 3221102"/>
              <a:gd name="connsiteY29" fmla="*/ 2175828 h 3221116"/>
              <a:gd name="connsiteX30" fmla="*/ 2332141 w 3221102"/>
              <a:gd name="connsiteY30" fmla="*/ 653899 h 3221116"/>
              <a:gd name="connsiteX31" fmla="*/ 776764 w 3221102"/>
              <a:gd name="connsiteY31" fmla="*/ 749845 h 3221116"/>
              <a:gd name="connsiteX32" fmla="*/ 631487 w 3221102"/>
              <a:gd name="connsiteY32" fmla="*/ 2301392 h 3221116"/>
              <a:gd name="connsiteX33" fmla="*/ 2142017 w 3221102"/>
              <a:gd name="connsiteY33" fmla="*/ 2684410 h 3221116"/>
              <a:gd name="connsiteX34" fmla="*/ 2324866 w 3221102"/>
              <a:gd name="connsiteY34" fmla="*/ 3053856 h 3221116"/>
              <a:gd name="connsiteX35" fmla="*/ 294693 w 3221102"/>
              <a:gd name="connsiteY35" fmla="*/ 2539075 h 3221116"/>
              <a:gd name="connsiteX36" fmla="*/ 489947 w 3221102"/>
              <a:gd name="connsiteY36" fmla="*/ 453774 h 3221116"/>
              <a:gd name="connsiteX37" fmla="*/ 1651152 w 3221102"/>
              <a:gd name="connsiteY37"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151233"/>
              <a:gd name="connsiteY0" fmla="*/ 2175617 h 3221116"/>
              <a:gd name="connsiteX1" fmla="*/ 2658205 w 3151233"/>
              <a:gd name="connsiteY1" fmla="*/ 2178566 h 3221116"/>
              <a:gd name="connsiteX2" fmla="*/ 2664630 w 3151233"/>
              <a:gd name="connsiteY2" fmla="*/ 2175617 h 3221116"/>
              <a:gd name="connsiteX3" fmla="*/ 1477043 w 3151233"/>
              <a:gd name="connsiteY3" fmla="*/ 1144372 h 3221116"/>
              <a:gd name="connsiteX4" fmla="*/ 1409070 w 3151233"/>
              <a:gd name="connsiteY4" fmla="*/ 1159393 h 3221116"/>
              <a:gd name="connsiteX5" fmla="*/ 1152384 w 3151233"/>
              <a:gd name="connsiteY5" fmla="*/ 1703728 h 3221116"/>
              <a:gd name="connsiteX6" fmla="*/ 1514013 w 3151233"/>
              <a:gd name="connsiteY6" fmla="*/ 2152290 h 3221116"/>
              <a:gd name="connsiteX7" fmla="*/ 1850815 w 3151233"/>
              <a:gd name="connsiteY7" fmla="*/ 1654259 h 3221116"/>
              <a:gd name="connsiteX8" fmla="*/ 1830467 w 3151233"/>
              <a:gd name="connsiteY8" fmla="*/ 1515986 h 3221116"/>
              <a:gd name="connsiteX9" fmla="*/ 1477043 w 3151233"/>
              <a:gd name="connsiteY9" fmla="*/ 1144372 h 3221116"/>
              <a:gd name="connsiteX10" fmla="*/ 1651152 w 3151233"/>
              <a:gd name="connsiteY10" fmla="*/ 501 h 3221116"/>
              <a:gd name="connsiteX11" fmla="*/ 2580395 w 3151233"/>
              <a:gd name="connsiteY11" fmla="*/ 324821 h 3221116"/>
              <a:gd name="connsiteX12" fmla="*/ 3030464 w 3151233"/>
              <a:gd name="connsiteY12" fmla="*/ 2249544 h 3221116"/>
              <a:gd name="connsiteX13" fmla="*/ 2585849 w 3151233"/>
              <a:gd name="connsiteY13" fmla="*/ 2588887 h 3221116"/>
              <a:gd name="connsiteX14" fmla="*/ 1973374 w 3151233"/>
              <a:gd name="connsiteY14" fmla="*/ 2195096 h 3221116"/>
              <a:gd name="connsiteX15" fmla="*/ 1390827 w 3151233"/>
              <a:gd name="connsiteY15" fmla="*/ 2527630 h 3221116"/>
              <a:gd name="connsiteX16" fmla="*/ 783896 w 3151233"/>
              <a:gd name="connsiteY16" fmla="*/ 1665044 h 3221116"/>
              <a:gd name="connsiteX17" fmla="*/ 1268509 w 3151233"/>
              <a:gd name="connsiteY17" fmla="*/ 819983 h 3221116"/>
              <a:gd name="connsiteX18" fmla="*/ 1328805 w 3151233"/>
              <a:gd name="connsiteY18" fmla="*/ 807930 h 3221116"/>
              <a:gd name="connsiteX19" fmla="*/ 1390827 w 3151233"/>
              <a:gd name="connsiteY19" fmla="*/ 802457 h 3221116"/>
              <a:gd name="connsiteX20" fmla="*/ 1462242 w 3151233"/>
              <a:gd name="connsiteY20" fmla="*/ 801708 h 3221116"/>
              <a:gd name="connsiteX21" fmla="*/ 1956122 w 3151233"/>
              <a:gd name="connsiteY21" fmla="*/ 1110076 h 3221116"/>
              <a:gd name="connsiteX22" fmla="*/ 1973374 w 3151233"/>
              <a:gd name="connsiteY22" fmla="*/ 875315 h 3221116"/>
              <a:gd name="connsiteX23" fmla="*/ 2333414 w 3151233"/>
              <a:gd name="connsiteY23" fmla="*/ 875315 h 3221116"/>
              <a:gd name="connsiteX24" fmla="*/ 2324788 w 3151233"/>
              <a:gd name="connsiteY24" fmla="*/ 2054049 h 3221116"/>
              <a:gd name="connsiteX25" fmla="*/ 2661746 w 3151233"/>
              <a:gd name="connsiteY25" fmla="*/ 2179658 h 3221116"/>
              <a:gd name="connsiteX26" fmla="*/ 2691046 w 3151233"/>
              <a:gd name="connsiteY26" fmla="*/ 2188689 h 3221116"/>
              <a:gd name="connsiteX27" fmla="*/ 2667011 w 3151233"/>
              <a:gd name="connsiteY27" fmla="*/ 2175828 h 3221116"/>
              <a:gd name="connsiteX28" fmla="*/ 2332141 w 3151233"/>
              <a:gd name="connsiteY28" fmla="*/ 653899 h 3221116"/>
              <a:gd name="connsiteX29" fmla="*/ 776764 w 3151233"/>
              <a:gd name="connsiteY29" fmla="*/ 749845 h 3221116"/>
              <a:gd name="connsiteX30" fmla="*/ 631487 w 3151233"/>
              <a:gd name="connsiteY30" fmla="*/ 2301392 h 3221116"/>
              <a:gd name="connsiteX31" fmla="*/ 2142017 w 3151233"/>
              <a:gd name="connsiteY31" fmla="*/ 2684410 h 3221116"/>
              <a:gd name="connsiteX32" fmla="*/ 2324866 w 3151233"/>
              <a:gd name="connsiteY32" fmla="*/ 3053856 h 3221116"/>
              <a:gd name="connsiteX33" fmla="*/ 294693 w 3151233"/>
              <a:gd name="connsiteY33" fmla="*/ 2539075 h 3221116"/>
              <a:gd name="connsiteX34" fmla="*/ 489947 w 3151233"/>
              <a:gd name="connsiteY34" fmla="*/ 453774 h 3221116"/>
              <a:gd name="connsiteX35" fmla="*/ 1651152 w 3151233"/>
              <a:gd name="connsiteY35" fmla="*/ 501 h 3221116"/>
              <a:gd name="connsiteX0" fmla="*/ 2664630 w 3161851"/>
              <a:gd name="connsiteY0" fmla="*/ 2175617 h 3221116"/>
              <a:gd name="connsiteX1" fmla="*/ 2658205 w 3161851"/>
              <a:gd name="connsiteY1" fmla="*/ 2178566 h 3221116"/>
              <a:gd name="connsiteX2" fmla="*/ 2664630 w 3161851"/>
              <a:gd name="connsiteY2" fmla="*/ 2175617 h 3221116"/>
              <a:gd name="connsiteX3" fmla="*/ 1477043 w 3161851"/>
              <a:gd name="connsiteY3" fmla="*/ 1144372 h 3221116"/>
              <a:gd name="connsiteX4" fmla="*/ 1409070 w 3161851"/>
              <a:gd name="connsiteY4" fmla="*/ 1159393 h 3221116"/>
              <a:gd name="connsiteX5" fmla="*/ 1152384 w 3161851"/>
              <a:gd name="connsiteY5" fmla="*/ 1703728 h 3221116"/>
              <a:gd name="connsiteX6" fmla="*/ 1514013 w 3161851"/>
              <a:gd name="connsiteY6" fmla="*/ 2152290 h 3221116"/>
              <a:gd name="connsiteX7" fmla="*/ 1850815 w 3161851"/>
              <a:gd name="connsiteY7" fmla="*/ 1654259 h 3221116"/>
              <a:gd name="connsiteX8" fmla="*/ 1830467 w 3161851"/>
              <a:gd name="connsiteY8" fmla="*/ 1515986 h 3221116"/>
              <a:gd name="connsiteX9" fmla="*/ 1477043 w 3161851"/>
              <a:gd name="connsiteY9" fmla="*/ 1144372 h 3221116"/>
              <a:gd name="connsiteX10" fmla="*/ 1651152 w 3161851"/>
              <a:gd name="connsiteY10" fmla="*/ 501 h 3221116"/>
              <a:gd name="connsiteX11" fmla="*/ 2580395 w 3161851"/>
              <a:gd name="connsiteY11" fmla="*/ 324821 h 3221116"/>
              <a:gd name="connsiteX12" fmla="*/ 3030464 w 3161851"/>
              <a:gd name="connsiteY12" fmla="*/ 2249544 h 3221116"/>
              <a:gd name="connsiteX13" fmla="*/ 2585849 w 3161851"/>
              <a:gd name="connsiteY13" fmla="*/ 2588887 h 3221116"/>
              <a:gd name="connsiteX14" fmla="*/ 1973374 w 3161851"/>
              <a:gd name="connsiteY14" fmla="*/ 2195096 h 3221116"/>
              <a:gd name="connsiteX15" fmla="*/ 1390827 w 3161851"/>
              <a:gd name="connsiteY15" fmla="*/ 2527630 h 3221116"/>
              <a:gd name="connsiteX16" fmla="*/ 783896 w 3161851"/>
              <a:gd name="connsiteY16" fmla="*/ 1665044 h 3221116"/>
              <a:gd name="connsiteX17" fmla="*/ 1268509 w 3161851"/>
              <a:gd name="connsiteY17" fmla="*/ 819983 h 3221116"/>
              <a:gd name="connsiteX18" fmla="*/ 1328805 w 3161851"/>
              <a:gd name="connsiteY18" fmla="*/ 807930 h 3221116"/>
              <a:gd name="connsiteX19" fmla="*/ 1390827 w 3161851"/>
              <a:gd name="connsiteY19" fmla="*/ 802457 h 3221116"/>
              <a:gd name="connsiteX20" fmla="*/ 1462242 w 3161851"/>
              <a:gd name="connsiteY20" fmla="*/ 801708 h 3221116"/>
              <a:gd name="connsiteX21" fmla="*/ 1956122 w 3161851"/>
              <a:gd name="connsiteY21" fmla="*/ 1110076 h 3221116"/>
              <a:gd name="connsiteX22" fmla="*/ 1973374 w 3161851"/>
              <a:gd name="connsiteY22" fmla="*/ 875315 h 3221116"/>
              <a:gd name="connsiteX23" fmla="*/ 2333414 w 3161851"/>
              <a:gd name="connsiteY23" fmla="*/ 875315 h 3221116"/>
              <a:gd name="connsiteX24" fmla="*/ 2324788 w 3161851"/>
              <a:gd name="connsiteY24" fmla="*/ 2054049 h 3221116"/>
              <a:gd name="connsiteX25" fmla="*/ 2661746 w 3161851"/>
              <a:gd name="connsiteY25" fmla="*/ 2179658 h 3221116"/>
              <a:gd name="connsiteX26" fmla="*/ 2691046 w 3161851"/>
              <a:gd name="connsiteY26" fmla="*/ 2188689 h 3221116"/>
              <a:gd name="connsiteX27" fmla="*/ 2667011 w 3161851"/>
              <a:gd name="connsiteY27" fmla="*/ 2175828 h 3221116"/>
              <a:gd name="connsiteX28" fmla="*/ 2332141 w 3161851"/>
              <a:gd name="connsiteY28" fmla="*/ 653899 h 3221116"/>
              <a:gd name="connsiteX29" fmla="*/ 776764 w 3161851"/>
              <a:gd name="connsiteY29" fmla="*/ 749845 h 3221116"/>
              <a:gd name="connsiteX30" fmla="*/ 631487 w 3161851"/>
              <a:gd name="connsiteY30" fmla="*/ 2301392 h 3221116"/>
              <a:gd name="connsiteX31" fmla="*/ 2142017 w 3161851"/>
              <a:gd name="connsiteY31" fmla="*/ 2684410 h 3221116"/>
              <a:gd name="connsiteX32" fmla="*/ 2324866 w 3161851"/>
              <a:gd name="connsiteY32" fmla="*/ 3053856 h 3221116"/>
              <a:gd name="connsiteX33" fmla="*/ 294693 w 3161851"/>
              <a:gd name="connsiteY33" fmla="*/ 2539075 h 3221116"/>
              <a:gd name="connsiteX34" fmla="*/ 489947 w 3161851"/>
              <a:gd name="connsiteY34" fmla="*/ 453774 h 3221116"/>
              <a:gd name="connsiteX35" fmla="*/ 1651152 w 3161851"/>
              <a:gd name="connsiteY35" fmla="*/ 501 h 3221116"/>
              <a:gd name="connsiteX0" fmla="*/ 2664630 w 3182629"/>
              <a:gd name="connsiteY0" fmla="*/ 2175617 h 3221116"/>
              <a:gd name="connsiteX1" fmla="*/ 2658205 w 3182629"/>
              <a:gd name="connsiteY1" fmla="*/ 2178566 h 3221116"/>
              <a:gd name="connsiteX2" fmla="*/ 2664630 w 3182629"/>
              <a:gd name="connsiteY2" fmla="*/ 2175617 h 3221116"/>
              <a:gd name="connsiteX3" fmla="*/ 1477043 w 3182629"/>
              <a:gd name="connsiteY3" fmla="*/ 1144372 h 3221116"/>
              <a:gd name="connsiteX4" fmla="*/ 1409070 w 3182629"/>
              <a:gd name="connsiteY4" fmla="*/ 1159393 h 3221116"/>
              <a:gd name="connsiteX5" fmla="*/ 1152384 w 3182629"/>
              <a:gd name="connsiteY5" fmla="*/ 1703728 h 3221116"/>
              <a:gd name="connsiteX6" fmla="*/ 1514013 w 3182629"/>
              <a:gd name="connsiteY6" fmla="*/ 2152290 h 3221116"/>
              <a:gd name="connsiteX7" fmla="*/ 1850815 w 3182629"/>
              <a:gd name="connsiteY7" fmla="*/ 1654259 h 3221116"/>
              <a:gd name="connsiteX8" fmla="*/ 1830467 w 3182629"/>
              <a:gd name="connsiteY8" fmla="*/ 1515986 h 3221116"/>
              <a:gd name="connsiteX9" fmla="*/ 1477043 w 3182629"/>
              <a:gd name="connsiteY9" fmla="*/ 1144372 h 3221116"/>
              <a:gd name="connsiteX10" fmla="*/ 1651152 w 3182629"/>
              <a:gd name="connsiteY10" fmla="*/ 501 h 3221116"/>
              <a:gd name="connsiteX11" fmla="*/ 2580395 w 3182629"/>
              <a:gd name="connsiteY11" fmla="*/ 324821 h 3221116"/>
              <a:gd name="connsiteX12" fmla="*/ 3030464 w 3182629"/>
              <a:gd name="connsiteY12" fmla="*/ 2249544 h 3221116"/>
              <a:gd name="connsiteX13" fmla="*/ 2585849 w 3182629"/>
              <a:gd name="connsiteY13" fmla="*/ 2588887 h 3221116"/>
              <a:gd name="connsiteX14" fmla="*/ 1973374 w 3182629"/>
              <a:gd name="connsiteY14" fmla="*/ 2195096 h 3221116"/>
              <a:gd name="connsiteX15" fmla="*/ 1390827 w 3182629"/>
              <a:gd name="connsiteY15" fmla="*/ 2527630 h 3221116"/>
              <a:gd name="connsiteX16" fmla="*/ 783896 w 3182629"/>
              <a:gd name="connsiteY16" fmla="*/ 1665044 h 3221116"/>
              <a:gd name="connsiteX17" fmla="*/ 1268509 w 3182629"/>
              <a:gd name="connsiteY17" fmla="*/ 819983 h 3221116"/>
              <a:gd name="connsiteX18" fmla="*/ 1328805 w 3182629"/>
              <a:gd name="connsiteY18" fmla="*/ 807930 h 3221116"/>
              <a:gd name="connsiteX19" fmla="*/ 1390827 w 3182629"/>
              <a:gd name="connsiteY19" fmla="*/ 802457 h 3221116"/>
              <a:gd name="connsiteX20" fmla="*/ 1462242 w 3182629"/>
              <a:gd name="connsiteY20" fmla="*/ 801708 h 3221116"/>
              <a:gd name="connsiteX21" fmla="*/ 1956122 w 3182629"/>
              <a:gd name="connsiteY21" fmla="*/ 1110076 h 3221116"/>
              <a:gd name="connsiteX22" fmla="*/ 1973374 w 3182629"/>
              <a:gd name="connsiteY22" fmla="*/ 875315 h 3221116"/>
              <a:gd name="connsiteX23" fmla="*/ 2333414 w 3182629"/>
              <a:gd name="connsiteY23" fmla="*/ 875315 h 3221116"/>
              <a:gd name="connsiteX24" fmla="*/ 2324788 w 3182629"/>
              <a:gd name="connsiteY24" fmla="*/ 2054049 h 3221116"/>
              <a:gd name="connsiteX25" fmla="*/ 2661746 w 3182629"/>
              <a:gd name="connsiteY25" fmla="*/ 2179658 h 3221116"/>
              <a:gd name="connsiteX26" fmla="*/ 2691046 w 3182629"/>
              <a:gd name="connsiteY26" fmla="*/ 2188689 h 3221116"/>
              <a:gd name="connsiteX27" fmla="*/ 2667011 w 3182629"/>
              <a:gd name="connsiteY27" fmla="*/ 2175828 h 3221116"/>
              <a:gd name="connsiteX28" fmla="*/ 2332141 w 3182629"/>
              <a:gd name="connsiteY28" fmla="*/ 653899 h 3221116"/>
              <a:gd name="connsiteX29" fmla="*/ 776764 w 3182629"/>
              <a:gd name="connsiteY29" fmla="*/ 749845 h 3221116"/>
              <a:gd name="connsiteX30" fmla="*/ 631487 w 3182629"/>
              <a:gd name="connsiteY30" fmla="*/ 2301392 h 3221116"/>
              <a:gd name="connsiteX31" fmla="*/ 2142017 w 3182629"/>
              <a:gd name="connsiteY31" fmla="*/ 2684410 h 3221116"/>
              <a:gd name="connsiteX32" fmla="*/ 2324866 w 3182629"/>
              <a:gd name="connsiteY32" fmla="*/ 3053856 h 3221116"/>
              <a:gd name="connsiteX33" fmla="*/ 294693 w 3182629"/>
              <a:gd name="connsiteY33" fmla="*/ 2539075 h 3221116"/>
              <a:gd name="connsiteX34" fmla="*/ 489947 w 3182629"/>
              <a:gd name="connsiteY34" fmla="*/ 453774 h 3221116"/>
              <a:gd name="connsiteX35" fmla="*/ 1651152 w 3182629"/>
              <a:gd name="connsiteY35" fmla="*/ 501 h 3221116"/>
              <a:gd name="connsiteX0" fmla="*/ 2664630 w 3189723"/>
              <a:gd name="connsiteY0" fmla="*/ 2175617 h 3221116"/>
              <a:gd name="connsiteX1" fmla="*/ 2658205 w 3189723"/>
              <a:gd name="connsiteY1" fmla="*/ 2178566 h 3221116"/>
              <a:gd name="connsiteX2" fmla="*/ 2664630 w 3189723"/>
              <a:gd name="connsiteY2" fmla="*/ 2175617 h 3221116"/>
              <a:gd name="connsiteX3" fmla="*/ 1477043 w 3189723"/>
              <a:gd name="connsiteY3" fmla="*/ 1144372 h 3221116"/>
              <a:gd name="connsiteX4" fmla="*/ 1409070 w 3189723"/>
              <a:gd name="connsiteY4" fmla="*/ 1159393 h 3221116"/>
              <a:gd name="connsiteX5" fmla="*/ 1152384 w 3189723"/>
              <a:gd name="connsiteY5" fmla="*/ 1703728 h 3221116"/>
              <a:gd name="connsiteX6" fmla="*/ 1514013 w 3189723"/>
              <a:gd name="connsiteY6" fmla="*/ 2152290 h 3221116"/>
              <a:gd name="connsiteX7" fmla="*/ 1850815 w 3189723"/>
              <a:gd name="connsiteY7" fmla="*/ 1654259 h 3221116"/>
              <a:gd name="connsiteX8" fmla="*/ 1830467 w 3189723"/>
              <a:gd name="connsiteY8" fmla="*/ 1515986 h 3221116"/>
              <a:gd name="connsiteX9" fmla="*/ 1477043 w 3189723"/>
              <a:gd name="connsiteY9" fmla="*/ 1144372 h 3221116"/>
              <a:gd name="connsiteX10" fmla="*/ 1651152 w 3189723"/>
              <a:gd name="connsiteY10" fmla="*/ 501 h 3221116"/>
              <a:gd name="connsiteX11" fmla="*/ 2580395 w 3189723"/>
              <a:gd name="connsiteY11" fmla="*/ 324821 h 3221116"/>
              <a:gd name="connsiteX12" fmla="*/ 3030464 w 3189723"/>
              <a:gd name="connsiteY12" fmla="*/ 2249544 h 3221116"/>
              <a:gd name="connsiteX13" fmla="*/ 2585849 w 3189723"/>
              <a:gd name="connsiteY13" fmla="*/ 2588887 h 3221116"/>
              <a:gd name="connsiteX14" fmla="*/ 1973374 w 3189723"/>
              <a:gd name="connsiteY14" fmla="*/ 2195096 h 3221116"/>
              <a:gd name="connsiteX15" fmla="*/ 1390827 w 3189723"/>
              <a:gd name="connsiteY15" fmla="*/ 2527630 h 3221116"/>
              <a:gd name="connsiteX16" fmla="*/ 783896 w 3189723"/>
              <a:gd name="connsiteY16" fmla="*/ 1665044 h 3221116"/>
              <a:gd name="connsiteX17" fmla="*/ 1268509 w 3189723"/>
              <a:gd name="connsiteY17" fmla="*/ 819983 h 3221116"/>
              <a:gd name="connsiteX18" fmla="*/ 1328805 w 3189723"/>
              <a:gd name="connsiteY18" fmla="*/ 807930 h 3221116"/>
              <a:gd name="connsiteX19" fmla="*/ 1390827 w 3189723"/>
              <a:gd name="connsiteY19" fmla="*/ 802457 h 3221116"/>
              <a:gd name="connsiteX20" fmla="*/ 1462242 w 3189723"/>
              <a:gd name="connsiteY20" fmla="*/ 801708 h 3221116"/>
              <a:gd name="connsiteX21" fmla="*/ 1956122 w 3189723"/>
              <a:gd name="connsiteY21" fmla="*/ 1110076 h 3221116"/>
              <a:gd name="connsiteX22" fmla="*/ 1973374 w 3189723"/>
              <a:gd name="connsiteY22" fmla="*/ 875315 h 3221116"/>
              <a:gd name="connsiteX23" fmla="*/ 2333414 w 3189723"/>
              <a:gd name="connsiteY23" fmla="*/ 875315 h 3221116"/>
              <a:gd name="connsiteX24" fmla="*/ 2324788 w 3189723"/>
              <a:gd name="connsiteY24" fmla="*/ 2054049 h 3221116"/>
              <a:gd name="connsiteX25" fmla="*/ 2661746 w 3189723"/>
              <a:gd name="connsiteY25" fmla="*/ 2179658 h 3221116"/>
              <a:gd name="connsiteX26" fmla="*/ 2691046 w 3189723"/>
              <a:gd name="connsiteY26" fmla="*/ 2188689 h 3221116"/>
              <a:gd name="connsiteX27" fmla="*/ 2667011 w 3189723"/>
              <a:gd name="connsiteY27" fmla="*/ 2175828 h 3221116"/>
              <a:gd name="connsiteX28" fmla="*/ 2332141 w 3189723"/>
              <a:gd name="connsiteY28" fmla="*/ 653899 h 3221116"/>
              <a:gd name="connsiteX29" fmla="*/ 776764 w 3189723"/>
              <a:gd name="connsiteY29" fmla="*/ 749845 h 3221116"/>
              <a:gd name="connsiteX30" fmla="*/ 631487 w 3189723"/>
              <a:gd name="connsiteY30" fmla="*/ 2301392 h 3221116"/>
              <a:gd name="connsiteX31" fmla="*/ 2142017 w 3189723"/>
              <a:gd name="connsiteY31" fmla="*/ 2684410 h 3221116"/>
              <a:gd name="connsiteX32" fmla="*/ 2324866 w 3189723"/>
              <a:gd name="connsiteY32" fmla="*/ 3053856 h 3221116"/>
              <a:gd name="connsiteX33" fmla="*/ 294693 w 3189723"/>
              <a:gd name="connsiteY33" fmla="*/ 2539075 h 3221116"/>
              <a:gd name="connsiteX34" fmla="*/ 489947 w 3189723"/>
              <a:gd name="connsiteY34" fmla="*/ 453774 h 3221116"/>
              <a:gd name="connsiteX35" fmla="*/ 1651152 w 3189723"/>
              <a:gd name="connsiteY35" fmla="*/ 501 h 322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189723" h="3221116">
                <a:moveTo>
                  <a:pt x="2664630" y="2175617"/>
                </a:moveTo>
                <a:lnTo>
                  <a:pt x="2658205" y="2178566"/>
                </a:lnTo>
                <a:cubicBezTo>
                  <a:pt x="2662222" y="2175972"/>
                  <a:pt x="2664284" y="2175096"/>
                  <a:pt x="2664630" y="2175617"/>
                </a:cubicBezTo>
                <a:close/>
                <a:moveTo>
                  <a:pt x="1477043" y="1144372"/>
                </a:moveTo>
                <a:lnTo>
                  <a:pt x="1409070" y="1159393"/>
                </a:lnTo>
                <a:cubicBezTo>
                  <a:pt x="1167974" y="1216277"/>
                  <a:pt x="1134894" y="1538245"/>
                  <a:pt x="1152384" y="1703728"/>
                </a:cubicBezTo>
                <a:cubicBezTo>
                  <a:pt x="1169874" y="1869211"/>
                  <a:pt x="1272747" y="2156947"/>
                  <a:pt x="1514013" y="2152290"/>
                </a:cubicBezTo>
                <a:cubicBezTo>
                  <a:pt x="1680659" y="2149073"/>
                  <a:pt x="1865876" y="1940767"/>
                  <a:pt x="1850815" y="1654259"/>
                </a:cubicBezTo>
                <a:cubicBezTo>
                  <a:pt x="1844015" y="1608142"/>
                  <a:pt x="1837162" y="1561942"/>
                  <a:pt x="1830467" y="1515986"/>
                </a:cubicBezTo>
                <a:cubicBezTo>
                  <a:pt x="1779361" y="1292438"/>
                  <a:pt x="1635542" y="1134285"/>
                  <a:pt x="1477043" y="1144372"/>
                </a:cubicBezTo>
                <a:close/>
                <a:moveTo>
                  <a:pt x="1651152" y="501"/>
                </a:moveTo>
                <a:cubicBezTo>
                  <a:pt x="1977584" y="8635"/>
                  <a:pt x="2235425" y="52153"/>
                  <a:pt x="2580395" y="324821"/>
                </a:cubicBezTo>
                <a:cubicBezTo>
                  <a:pt x="3000061" y="656529"/>
                  <a:pt x="3430704" y="1549940"/>
                  <a:pt x="3030464" y="2249544"/>
                </a:cubicBezTo>
                <a:cubicBezTo>
                  <a:pt x="2882259" y="2451798"/>
                  <a:pt x="2785813" y="2507403"/>
                  <a:pt x="2585849" y="2588887"/>
                </a:cubicBezTo>
                <a:cubicBezTo>
                  <a:pt x="2194785" y="2615774"/>
                  <a:pt x="1984876" y="2478759"/>
                  <a:pt x="1973374" y="2195096"/>
                </a:cubicBezTo>
                <a:cubicBezTo>
                  <a:pt x="1841986" y="2496540"/>
                  <a:pt x="1610941" y="2555551"/>
                  <a:pt x="1390827" y="2527630"/>
                </a:cubicBezTo>
                <a:cubicBezTo>
                  <a:pt x="1131071" y="2494680"/>
                  <a:pt x="853863" y="2136270"/>
                  <a:pt x="783896" y="1665044"/>
                </a:cubicBezTo>
                <a:cubicBezTo>
                  <a:pt x="715204" y="1202409"/>
                  <a:pt x="991941" y="900416"/>
                  <a:pt x="1268509" y="819983"/>
                </a:cubicBezTo>
                <a:cubicBezTo>
                  <a:pt x="1288264" y="814237"/>
                  <a:pt x="1308391" y="810536"/>
                  <a:pt x="1328805" y="807930"/>
                </a:cubicBezTo>
                <a:cubicBezTo>
                  <a:pt x="1349219" y="805325"/>
                  <a:pt x="1369921" y="803817"/>
                  <a:pt x="1390827" y="802457"/>
                </a:cubicBezTo>
                <a:cubicBezTo>
                  <a:pt x="1416795" y="800769"/>
                  <a:pt x="1355770" y="788713"/>
                  <a:pt x="1462242" y="801708"/>
                </a:cubicBezTo>
                <a:cubicBezTo>
                  <a:pt x="1599590" y="818472"/>
                  <a:pt x="1776043" y="890774"/>
                  <a:pt x="1956122" y="1110076"/>
                </a:cubicBezTo>
                <a:lnTo>
                  <a:pt x="1973374" y="875315"/>
                </a:lnTo>
                <a:lnTo>
                  <a:pt x="2333414" y="875315"/>
                </a:lnTo>
                <a:cubicBezTo>
                  <a:pt x="2330539" y="1325736"/>
                  <a:pt x="2327663" y="1603628"/>
                  <a:pt x="2324788" y="2054049"/>
                </a:cubicBezTo>
                <a:cubicBezTo>
                  <a:pt x="2290850" y="2479718"/>
                  <a:pt x="2627788" y="2217580"/>
                  <a:pt x="2661746" y="2179658"/>
                </a:cubicBezTo>
                <a:lnTo>
                  <a:pt x="2691046" y="2188689"/>
                </a:lnTo>
                <a:lnTo>
                  <a:pt x="2667011" y="2175828"/>
                </a:lnTo>
                <a:cubicBezTo>
                  <a:pt x="2945550" y="1655295"/>
                  <a:pt x="2803444" y="1009445"/>
                  <a:pt x="2332141" y="653899"/>
                </a:cubicBezTo>
                <a:cubicBezTo>
                  <a:pt x="1860838" y="298353"/>
                  <a:pt x="1200794" y="339069"/>
                  <a:pt x="776764" y="749845"/>
                </a:cubicBezTo>
                <a:cubicBezTo>
                  <a:pt x="352733" y="1160621"/>
                  <a:pt x="291083" y="1819040"/>
                  <a:pt x="631487" y="2301392"/>
                </a:cubicBezTo>
                <a:cubicBezTo>
                  <a:pt x="971891" y="2783745"/>
                  <a:pt x="1612904" y="2946283"/>
                  <a:pt x="2142017" y="2684410"/>
                </a:cubicBezTo>
                <a:lnTo>
                  <a:pt x="2324866" y="3053856"/>
                </a:lnTo>
                <a:cubicBezTo>
                  <a:pt x="1613730" y="3405817"/>
                  <a:pt x="752200" y="3187363"/>
                  <a:pt x="294693" y="2539075"/>
                </a:cubicBezTo>
                <a:cubicBezTo>
                  <a:pt x="-162814" y="1890787"/>
                  <a:pt x="-79956" y="1005863"/>
                  <a:pt x="489947" y="453774"/>
                </a:cubicBezTo>
                <a:cubicBezTo>
                  <a:pt x="810518" y="143225"/>
                  <a:pt x="1231454" y="-9956"/>
                  <a:pt x="1651152" y="501"/>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03" name="Left Arrow 1">
            <a:extLst>
              <a:ext uri="{FF2B5EF4-FFF2-40B4-BE49-F238E27FC236}">
                <a16:creationId xmlns:a16="http://schemas.microsoft.com/office/drawing/2014/main" id="{1947BE1D-5A1D-43CF-B583-1D9110F2864D}"/>
              </a:ext>
            </a:extLst>
          </p:cNvPr>
          <p:cNvSpPr>
            <a:spLocks noChangeAspect="1"/>
          </p:cNvSpPr>
          <p:nvPr/>
        </p:nvSpPr>
        <p:spPr>
          <a:xfrm>
            <a:off x="11088980" y="5624208"/>
            <a:ext cx="544340" cy="529812"/>
          </a:xfrm>
          <a:custGeom>
            <a:avLst/>
            <a:gdLst/>
            <a:ahLst/>
            <a:cxnLst/>
            <a:rect l="l" t="t" r="r" b="b"/>
            <a:pathLst>
              <a:path w="3306630" h="3218379">
                <a:moveTo>
                  <a:pt x="0" y="2085651"/>
                </a:moveTo>
                <a:cubicBezTo>
                  <a:pt x="253919" y="2342528"/>
                  <a:pt x="881542" y="2297196"/>
                  <a:pt x="1388167" y="2271654"/>
                </a:cubicBezTo>
                <a:lnTo>
                  <a:pt x="1417952" y="2988872"/>
                </a:lnTo>
                <a:lnTo>
                  <a:pt x="717647" y="2950294"/>
                </a:lnTo>
                <a:cubicBezTo>
                  <a:pt x="467617" y="2928101"/>
                  <a:pt x="217417" y="2555860"/>
                  <a:pt x="0" y="2085651"/>
                </a:cubicBezTo>
                <a:close/>
                <a:moveTo>
                  <a:pt x="1969797" y="2019847"/>
                </a:moveTo>
                <a:lnTo>
                  <a:pt x="1969797" y="2274913"/>
                </a:lnTo>
                <a:lnTo>
                  <a:pt x="2657809" y="2274913"/>
                </a:lnTo>
                <a:cubicBezTo>
                  <a:pt x="2787205" y="2599270"/>
                  <a:pt x="2968360" y="2923626"/>
                  <a:pt x="2675062" y="2954686"/>
                </a:cubicBezTo>
                <a:lnTo>
                  <a:pt x="1969797" y="2963313"/>
                </a:lnTo>
                <a:lnTo>
                  <a:pt x="1969797" y="3218379"/>
                </a:lnTo>
                <a:lnTo>
                  <a:pt x="1429598" y="2619113"/>
                </a:lnTo>
                <a:close/>
                <a:moveTo>
                  <a:pt x="2961009" y="1275432"/>
                </a:moveTo>
                <a:lnTo>
                  <a:pt x="3277752" y="1901203"/>
                </a:lnTo>
                <a:cubicBezTo>
                  <a:pt x="3383548" y="2128832"/>
                  <a:pt x="3186278" y="2531632"/>
                  <a:pt x="2887773" y="2955026"/>
                </a:cubicBezTo>
                <a:cubicBezTo>
                  <a:pt x="2983276" y="2606687"/>
                  <a:pt x="2630206" y="2085815"/>
                  <a:pt x="2354773" y="1659836"/>
                </a:cubicBezTo>
                <a:close/>
                <a:moveTo>
                  <a:pt x="1019997" y="990789"/>
                </a:moveTo>
                <a:lnTo>
                  <a:pt x="1268877" y="1758248"/>
                </a:lnTo>
                <a:lnTo>
                  <a:pt x="1047983" y="1630715"/>
                </a:lnTo>
                <a:lnTo>
                  <a:pt x="703977" y="2226552"/>
                </a:lnTo>
                <a:cubicBezTo>
                  <a:pt x="358378" y="2176433"/>
                  <a:pt x="-13100" y="2171140"/>
                  <a:pt x="106650" y="1901606"/>
                </a:cubicBezTo>
                <a:lnTo>
                  <a:pt x="451811" y="1286515"/>
                </a:lnTo>
                <a:lnTo>
                  <a:pt x="230918" y="1158982"/>
                </a:lnTo>
                <a:close/>
                <a:moveTo>
                  <a:pt x="2174825" y="119764"/>
                </a:moveTo>
                <a:cubicBezTo>
                  <a:pt x="2220451" y="119103"/>
                  <a:pt x="2264887" y="143875"/>
                  <a:pt x="2308274" y="203493"/>
                </a:cubicBezTo>
                <a:lnTo>
                  <a:pt x="2668377" y="809957"/>
                </a:lnTo>
                <a:lnTo>
                  <a:pt x="2889271" y="682424"/>
                </a:lnTo>
                <a:lnTo>
                  <a:pt x="2640391" y="1449883"/>
                </a:lnTo>
                <a:lnTo>
                  <a:pt x="1851312" y="1281690"/>
                </a:lnTo>
                <a:lnTo>
                  <a:pt x="2072206" y="1154157"/>
                </a:lnTo>
                <a:lnTo>
                  <a:pt x="1728200" y="558321"/>
                </a:lnTo>
                <a:cubicBezTo>
                  <a:pt x="1890352" y="352642"/>
                  <a:pt x="2037947" y="121750"/>
                  <a:pt x="2174825" y="119764"/>
                </a:cubicBezTo>
                <a:close/>
                <a:moveTo>
                  <a:pt x="1831774" y="30"/>
                </a:moveTo>
                <a:cubicBezTo>
                  <a:pt x="1948530" y="539"/>
                  <a:pt x="2073232" y="7407"/>
                  <a:pt x="2202212" y="19111"/>
                </a:cubicBezTo>
                <a:cubicBezTo>
                  <a:pt x="1852790" y="110572"/>
                  <a:pt x="1578238" y="676776"/>
                  <a:pt x="1347045" y="1128297"/>
                </a:cubicBezTo>
                <a:lnTo>
                  <a:pt x="711024" y="795483"/>
                </a:lnTo>
                <a:lnTo>
                  <a:pt x="1094586" y="208291"/>
                </a:lnTo>
                <a:cubicBezTo>
                  <a:pt x="1202761" y="54213"/>
                  <a:pt x="1481508" y="-1496"/>
                  <a:pt x="1831774" y="3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4" name="Oval 35">
            <a:extLst>
              <a:ext uri="{FF2B5EF4-FFF2-40B4-BE49-F238E27FC236}">
                <a16:creationId xmlns:a16="http://schemas.microsoft.com/office/drawing/2014/main" id="{BCF76AF1-1ADE-45FB-9D44-99BC7FEECFA3}"/>
              </a:ext>
            </a:extLst>
          </p:cNvPr>
          <p:cNvSpPr/>
          <p:nvPr/>
        </p:nvSpPr>
        <p:spPr>
          <a:xfrm>
            <a:off x="10359195" y="5625275"/>
            <a:ext cx="426213" cy="537400"/>
          </a:xfrm>
          <a:custGeom>
            <a:avLst/>
            <a:gdLst/>
            <a:ahLst/>
            <a:cxnLst/>
            <a:rect l="l" t="t" r="r" b="b"/>
            <a:pathLst>
              <a:path w="2548531" h="3213371">
                <a:moveTo>
                  <a:pt x="792000" y="2498954"/>
                </a:moveTo>
                <a:lnTo>
                  <a:pt x="792000" y="2641726"/>
                </a:lnTo>
                <a:cubicBezTo>
                  <a:pt x="463357" y="2661706"/>
                  <a:pt x="216000" y="2748872"/>
                  <a:pt x="216000" y="2853371"/>
                </a:cubicBezTo>
                <a:cubicBezTo>
                  <a:pt x="216000" y="2972665"/>
                  <a:pt x="538355" y="3069371"/>
                  <a:pt x="936000" y="3069371"/>
                </a:cubicBezTo>
                <a:cubicBezTo>
                  <a:pt x="1333645" y="3069371"/>
                  <a:pt x="1656000" y="2972665"/>
                  <a:pt x="1656000" y="2853371"/>
                </a:cubicBezTo>
                <a:cubicBezTo>
                  <a:pt x="1656000" y="2748872"/>
                  <a:pt x="1408644" y="2661706"/>
                  <a:pt x="1080000" y="2641726"/>
                </a:cubicBezTo>
                <a:lnTo>
                  <a:pt x="1080000" y="2498954"/>
                </a:lnTo>
                <a:cubicBezTo>
                  <a:pt x="1528614" y="2524263"/>
                  <a:pt x="1872000" y="2673393"/>
                  <a:pt x="1872000" y="2853371"/>
                </a:cubicBezTo>
                <a:cubicBezTo>
                  <a:pt x="1872000" y="3052194"/>
                  <a:pt x="1452939" y="3213371"/>
                  <a:pt x="936000" y="3213371"/>
                </a:cubicBezTo>
                <a:cubicBezTo>
                  <a:pt x="419061" y="3213371"/>
                  <a:pt x="0" y="3052194"/>
                  <a:pt x="0" y="2853371"/>
                </a:cubicBezTo>
                <a:cubicBezTo>
                  <a:pt x="0" y="2673393"/>
                  <a:pt x="343386" y="2524263"/>
                  <a:pt x="792000" y="2498954"/>
                </a:cubicBezTo>
                <a:close/>
                <a:moveTo>
                  <a:pt x="2190403" y="180020"/>
                </a:moveTo>
                <a:cubicBezTo>
                  <a:pt x="2388233" y="180020"/>
                  <a:pt x="2548531" y="236495"/>
                  <a:pt x="2548531" y="306081"/>
                </a:cubicBezTo>
                <a:lnTo>
                  <a:pt x="2548531" y="1314569"/>
                </a:lnTo>
                <a:cubicBezTo>
                  <a:pt x="2548531" y="1244983"/>
                  <a:pt x="2388233" y="1188508"/>
                  <a:pt x="2190403" y="1188508"/>
                </a:cubicBezTo>
                <a:cubicBezTo>
                  <a:pt x="1992574" y="1188508"/>
                  <a:pt x="1832276" y="1244983"/>
                  <a:pt x="1832276" y="1314569"/>
                </a:cubicBezTo>
                <a:cubicBezTo>
                  <a:pt x="1832276" y="1384155"/>
                  <a:pt x="1671978" y="1440630"/>
                  <a:pt x="1474148" y="1440630"/>
                </a:cubicBezTo>
                <a:cubicBezTo>
                  <a:pt x="1276318" y="1440630"/>
                  <a:pt x="1116020" y="1384155"/>
                  <a:pt x="1116020" y="1314569"/>
                </a:cubicBezTo>
                <a:lnTo>
                  <a:pt x="1116020" y="306081"/>
                </a:lnTo>
                <a:cubicBezTo>
                  <a:pt x="1116020" y="375667"/>
                  <a:pt x="1276318" y="432142"/>
                  <a:pt x="1474148" y="432142"/>
                </a:cubicBezTo>
                <a:cubicBezTo>
                  <a:pt x="1671978" y="432142"/>
                  <a:pt x="1832276" y="375667"/>
                  <a:pt x="1832276" y="306081"/>
                </a:cubicBezTo>
                <a:cubicBezTo>
                  <a:pt x="1832276" y="236495"/>
                  <a:pt x="1992574" y="180020"/>
                  <a:pt x="2190403" y="180020"/>
                </a:cubicBezTo>
                <a:close/>
                <a:moveTo>
                  <a:pt x="936000" y="0"/>
                </a:moveTo>
                <a:cubicBezTo>
                  <a:pt x="1035422" y="0"/>
                  <a:pt x="1116020" y="80598"/>
                  <a:pt x="1116020" y="180020"/>
                </a:cubicBezTo>
                <a:cubicBezTo>
                  <a:pt x="1116020" y="246019"/>
                  <a:pt x="1080504" y="303723"/>
                  <a:pt x="1026000" y="332457"/>
                </a:cubicBezTo>
                <a:lnTo>
                  <a:pt x="1026000" y="2887874"/>
                </a:lnTo>
                <a:lnTo>
                  <a:pt x="846000" y="2887874"/>
                </a:lnTo>
                <a:lnTo>
                  <a:pt x="846000" y="332457"/>
                </a:lnTo>
                <a:cubicBezTo>
                  <a:pt x="791497" y="303723"/>
                  <a:pt x="755980" y="246019"/>
                  <a:pt x="755980" y="180020"/>
                </a:cubicBezTo>
                <a:cubicBezTo>
                  <a:pt x="755980" y="80598"/>
                  <a:pt x="836578" y="0"/>
                  <a:pt x="936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Tree>
    <p:extLst>
      <p:ext uri="{BB962C8B-B14F-4D97-AF65-F5344CB8AC3E}">
        <p14:creationId xmlns:p14="http://schemas.microsoft.com/office/powerpoint/2010/main" val="2126821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US" dirty="0"/>
              <a:t>Fully Editable Icon Sets: C</a:t>
            </a:r>
          </a:p>
        </p:txBody>
      </p:sp>
      <p:sp>
        <p:nvSpPr>
          <p:cNvPr id="54" name="Isosceles Triangle 68">
            <a:extLst>
              <a:ext uri="{FF2B5EF4-FFF2-40B4-BE49-F238E27FC236}">
                <a16:creationId xmlns:a16="http://schemas.microsoft.com/office/drawing/2014/main" id="{870C564B-4826-4504-AD55-BCA183FFA29B}"/>
              </a:ext>
            </a:extLst>
          </p:cNvPr>
          <p:cNvSpPr/>
          <p:nvPr/>
        </p:nvSpPr>
        <p:spPr>
          <a:xfrm rot="10800000">
            <a:off x="7871934" y="4610240"/>
            <a:ext cx="220703" cy="687310"/>
          </a:xfrm>
          <a:custGeom>
            <a:avLst/>
            <a:gdLst/>
            <a:ahLst/>
            <a:cxnLst/>
            <a:rect l="l" t="t" r="r" b="b"/>
            <a:pathLst>
              <a:path w="1040400" h="3240000">
                <a:moveTo>
                  <a:pt x="41345" y="940666"/>
                </a:moveTo>
                <a:lnTo>
                  <a:pt x="1242" y="653403"/>
                </a:lnTo>
                <a:lnTo>
                  <a:pt x="0" y="653403"/>
                </a:lnTo>
                <a:lnTo>
                  <a:pt x="1057" y="652077"/>
                </a:lnTo>
                <a:lnTo>
                  <a:pt x="447" y="647712"/>
                </a:lnTo>
                <a:lnTo>
                  <a:pt x="4531" y="647712"/>
                </a:lnTo>
                <a:lnTo>
                  <a:pt x="520200" y="0"/>
                </a:lnTo>
                <a:lnTo>
                  <a:pt x="659109" y="174478"/>
                </a:lnTo>
                <a:close/>
                <a:moveTo>
                  <a:pt x="101622" y="1372451"/>
                </a:moveTo>
                <a:lnTo>
                  <a:pt x="61820" y="1087335"/>
                </a:lnTo>
                <a:lnTo>
                  <a:pt x="728036" y="261055"/>
                </a:lnTo>
                <a:lnTo>
                  <a:pt x="870500" y="439998"/>
                </a:lnTo>
                <a:lnTo>
                  <a:pt x="860164" y="431664"/>
                </a:lnTo>
                <a:close/>
                <a:moveTo>
                  <a:pt x="161365" y="1800403"/>
                </a:moveTo>
                <a:lnTo>
                  <a:pt x="122098" y="1519120"/>
                </a:lnTo>
                <a:lnTo>
                  <a:pt x="930953" y="515931"/>
                </a:lnTo>
                <a:lnTo>
                  <a:pt x="1035869" y="647712"/>
                </a:lnTo>
                <a:lnTo>
                  <a:pt x="1039954" y="647712"/>
                </a:lnTo>
                <a:lnTo>
                  <a:pt x="1039345" y="652078"/>
                </a:lnTo>
                <a:lnTo>
                  <a:pt x="1040400" y="653403"/>
                </a:lnTo>
                <a:lnTo>
                  <a:pt x="1039160" y="653403"/>
                </a:lnTo>
                <a:lnTo>
                  <a:pt x="1029316" y="723920"/>
                </a:lnTo>
                <a:close/>
                <a:moveTo>
                  <a:pt x="217894" y="2205330"/>
                </a:moveTo>
                <a:lnTo>
                  <a:pt x="181840" y="1947070"/>
                </a:lnTo>
                <a:lnTo>
                  <a:pt x="1000266" y="932012"/>
                </a:lnTo>
                <a:lnTo>
                  <a:pt x="949113" y="1298429"/>
                </a:lnTo>
                <a:close/>
                <a:moveTo>
                  <a:pt x="330192" y="2564220"/>
                </a:moveTo>
                <a:lnTo>
                  <a:pt x="267995" y="2564220"/>
                </a:lnTo>
                <a:lnTo>
                  <a:pt x="237100" y="2342912"/>
                </a:lnTo>
                <a:lnTo>
                  <a:pt x="242309" y="2347112"/>
                </a:lnTo>
                <a:lnTo>
                  <a:pt x="920063" y="1506522"/>
                </a:lnTo>
                <a:lnTo>
                  <a:pt x="865005" y="1900914"/>
                </a:lnTo>
                <a:close/>
                <a:moveTo>
                  <a:pt x="772406" y="2564220"/>
                </a:moveTo>
                <a:lnTo>
                  <a:pt x="468924" y="2564220"/>
                </a:lnTo>
                <a:lnTo>
                  <a:pt x="835955" y="2109008"/>
                </a:lnTo>
                <a:close/>
                <a:moveTo>
                  <a:pt x="892044" y="3240000"/>
                </a:moveTo>
                <a:lnTo>
                  <a:pt x="148356" y="3240000"/>
                </a:lnTo>
                <a:lnTo>
                  <a:pt x="276144" y="2663936"/>
                </a:lnTo>
                <a:lnTo>
                  <a:pt x="764256" y="26639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5" name="Rectangle 9">
            <a:extLst>
              <a:ext uri="{FF2B5EF4-FFF2-40B4-BE49-F238E27FC236}">
                <a16:creationId xmlns:a16="http://schemas.microsoft.com/office/drawing/2014/main" id="{F4DF7C3C-D955-465B-A7ED-DA6CEFF74209}"/>
              </a:ext>
            </a:extLst>
          </p:cNvPr>
          <p:cNvSpPr/>
          <p:nvPr/>
        </p:nvSpPr>
        <p:spPr>
          <a:xfrm>
            <a:off x="8435540" y="4689594"/>
            <a:ext cx="529466" cy="528605"/>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6" name="Isosceles Triangle 8">
            <a:extLst>
              <a:ext uri="{FF2B5EF4-FFF2-40B4-BE49-F238E27FC236}">
                <a16:creationId xmlns:a16="http://schemas.microsoft.com/office/drawing/2014/main" id="{FED1BF7A-7546-4AF8-89CC-3CEC8A5874C0}"/>
              </a:ext>
            </a:extLst>
          </p:cNvPr>
          <p:cNvSpPr/>
          <p:nvPr/>
        </p:nvSpPr>
        <p:spPr>
          <a:xfrm rot="16200000">
            <a:off x="4359308" y="3634371"/>
            <a:ext cx="444149" cy="529543"/>
          </a:xfrm>
          <a:custGeom>
            <a:avLst/>
            <a:gdLst/>
            <a:ahLst/>
            <a:cxnLst/>
            <a:rect l="l" t="t" r="r" b="b"/>
            <a:pathLst>
              <a:path w="2708011" h="3228660">
                <a:moveTo>
                  <a:pt x="1895121" y="2005092"/>
                </a:moveTo>
                <a:cubicBezTo>
                  <a:pt x="1769067" y="2196199"/>
                  <a:pt x="1559641" y="2315968"/>
                  <a:pt x="1331007" y="2327705"/>
                </a:cubicBezTo>
                <a:cubicBezTo>
                  <a:pt x="1102373" y="2339443"/>
                  <a:pt x="881783" y="2241749"/>
                  <a:pt x="736821" y="2064556"/>
                </a:cubicBezTo>
                <a:lnTo>
                  <a:pt x="885891" y="1942602"/>
                </a:lnTo>
                <a:cubicBezTo>
                  <a:pt x="992076" y="2072396"/>
                  <a:pt x="1153658" y="2143956"/>
                  <a:pt x="1321132" y="2135359"/>
                </a:cubicBezTo>
                <a:cubicBezTo>
                  <a:pt x="1488607" y="2126761"/>
                  <a:pt x="1642011" y="2039030"/>
                  <a:pt x="1734346" y="1899045"/>
                </a:cubicBezTo>
                <a:close/>
                <a:moveTo>
                  <a:pt x="2315256" y="2179725"/>
                </a:moveTo>
                <a:cubicBezTo>
                  <a:pt x="2124977" y="2519973"/>
                  <a:pt x="1777729" y="2743099"/>
                  <a:pt x="1389179" y="2774782"/>
                </a:cubicBezTo>
                <a:cubicBezTo>
                  <a:pt x="1000629" y="2806465"/>
                  <a:pt x="621821" y="2642541"/>
                  <a:pt x="378934" y="2337614"/>
                </a:cubicBezTo>
                <a:lnTo>
                  <a:pt x="519502" y="2225645"/>
                </a:lnTo>
                <a:cubicBezTo>
                  <a:pt x="725082" y="2483736"/>
                  <a:pt x="1045705" y="2622480"/>
                  <a:pt x="1374574" y="2595664"/>
                </a:cubicBezTo>
                <a:cubicBezTo>
                  <a:pt x="1703443" y="2568848"/>
                  <a:pt x="1997353" y="2379994"/>
                  <a:pt x="2158406" y="2092008"/>
                </a:cubicBezTo>
                <a:close/>
                <a:moveTo>
                  <a:pt x="2315941" y="1615003"/>
                </a:moveTo>
                <a:lnTo>
                  <a:pt x="272242" y="1615003"/>
                </a:lnTo>
                <a:lnTo>
                  <a:pt x="872561" y="666216"/>
                </a:lnTo>
                <a:lnTo>
                  <a:pt x="872561" y="219906"/>
                </a:lnTo>
                <a:cubicBezTo>
                  <a:pt x="872561" y="98674"/>
                  <a:pt x="970839" y="396"/>
                  <a:pt x="1092071" y="396"/>
                </a:cubicBezTo>
                <a:lnTo>
                  <a:pt x="1293841" y="396"/>
                </a:lnTo>
                <a:lnTo>
                  <a:pt x="1294092" y="0"/>
                </a:lnTo>
                <a:lnTo>
                  <a:pt x="1294343" y="396"/>
                </a:lnTo>
                <a:lnTo>
                  <a:pt x="1470231" y="396"/>
                </a:lnTo>
                <a:cubicBezTo>
                  <a:pt x="1591463" y="396"/>
                  <a:pt x="1689741" y="98674"/>
                  <a:pt x="1689741" y="219906"/>
                </a:cubicBezTo>
                <a:lnTo>
                  <a:pt x="1689741" y="625313"/>
                </a:lnTo>
                <a:close/>
                <a:moveTo>
                  <a:pt x="2708011" y="2399368"/>
                </a:moveTo>
                <a:cubicBezTo>
                  <a:pt x="2440740" y="2877288"/>
                  <a:pt x="1950128" y="3187847"/>
                  <a:pt x="1403807" y="3224932"/>
                </a:cubicBezTo>
                <a:cubicBezTo>
                  <a:pt x="857486" y="3262017"/>
                  <a:pt x="329406" y="3020609"/>
                  <a:pt x="0" y="2583191"/>
                </a:cubicBezTo>
                <a:lnTo>
                  <a:pt x="143153" y="2475389"/>
                </a:lnTo>
                <a:cubicBezTo>
                  <a:pt x="436120" y="2864419"/>
                  <a:pt x="905784" y="3079123"/>
                  <a:pt x="1391671" y="3046140"/>
                </a:cubicBezTo>
                <a:cubicBezTo>
                  <a:pt x="1877558" y="3013157"/>
                  <a:pt x="2313899" y="2736952"/>
                  <a:pt x="2551604" y="2311899"/>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7" name="Donut 8">
            <a:extLst>
              <a:ext uri="{FF2B5EF4-FFF2-40B4-BE49-F238E27FC236}">
                <a16:creationId xmlns:a16="http://schemas.microsoft.com/office/drawing/2014/main" id="{E6D41FF5-B672-4C8A-A062-73A4028D9602}"/>
              </a:ext>
            </a:extLst>
          </p:cNvPr>
          <p:cNvSpPr/>
          <p:nvPr/>
        </p:nvSpPr>
        <p:spPr>
          <a:xfrm>
            <a:off x="9475134" y="3608548"/>
            <a:ext cx="486216" cy="581184"/>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58" name="Freeform 18">
            <a:extLst>
              <a:ext uri="{FF2B5EF4-FFF2-40B4-BE49-F238E27FC236}">
                <a16:creationId xmlns:a16="http://schemas.microsoft.com/office/drawing/2014/main" id="{F57ADD61-A5C9-4BA6-A485-F46349246C4A}"/>
              </a:ext>
            </a:extLst>
          </p:cNvPr>
          <p:cNvSpPr/>
          <p:nvPr/>
        </p:nvSpPr>
        <p:spPr>
          <a:xfrm>
            <a:off x="10104940" y="4747559"/>
            <a:ext cx="511325" cy="412677"/>
          </a:xfrm>
          <a:custGeom>
            <a:avLst/>
            <a:gdLst/>
            <a:ahLst/>
            <a:cxnLst/>
            <a:rect l="l" t="t" r="r" b="b"/>
            <a:pathLst>
              <a:path w="3307788" h="2669631">
                <a:moveTo>
                  <a:pt x="2793832" y="1478391"/>
                </a:moveTo>
                <a:cubicBezTo>
                  <a:pt x="2772990" y="1635402"/>
                  <a:pt x="2717678" y="1784517"/>
                  <a:pt x="2633007" y="1915952"/>
                </a:cubicBezTo>
                <a:cubicBezTo>
                  <a:pt x="2695386" y="1951862"/>
                  <a:pt x="2772768" y="1955673"/>
                  <a:pt x="2841607" y="1924185"/>
                </a:cubicBezTo>
                <a:cubicBezTo>
                  <a:pt x="2943442" y="1877605"/>
                  <a:pt x="2999062" y="1766364"/>
                  <a:pt x="2975226" y="1656948"/>
                </a:cubicBezTo>
                <a:cubicBezTo>
                  <a:pt x="2955176" y="1564911"/>
                  <a:pt x="2883463" y="1495086"/>
                  <a:pt x="2793832" y="1478391"/>
                </a:cubicBezTo>
                <a:close/>
                <a:moveTo>
                  <a:pt x="2807611" y="1247700"/>
                </a:moveTo>
                <a:lnTo>
                  <a:pt x="2807472" y="1256060"/>
                </a:lnTo>
                <a:cubicBezTo>
                  <a:pt x="2994195" y="1281771"/>
                  <a:pt x="3148201" y="1421768"/>
                  <a:pt x="3189276" y="1610317"/>
                </a:cubicBezTo>
                <a:cubicBezTo>
                  <a:pt x="3235041" y="1820393"/>
                  <a:pt x="3128252" y="2033972"/>
                  <a:pt x="2932732" y="2123406"/>
                </a:cubicBezTo>
                <a:cubicBezTo>
                  <a:pt x="2789297" y="2189015"/>
                  <a:pt x="2626543" y="2174805"/>
                  <a:pt x="2499470" y="2094044"/>
                </a:cubicBezTo>
                <a:cubicBezTo>
                  <a:pt x="2427194" y="2172627"/>
                  <a:pt x="2343030" y="2241391"/>
                  <a:pt x="2248861" y="2297980"/>
                </a:cubicBezTo>
                <a:cubicBezTo>
                  <a:pt x="2178351" y="2340352"/>
                  <a:pt x="2104446" y="2374567"/>
                  <a:pt x="2027600" y="2398134"/>
                </a:cubicBezTo>
                <a:lnTo>
                  <a:pt x="3307788" y="2397615"/>
                </a:lnTo>
                <a:cubicBezTo>
                  <a:pt x="3265361" y="2549905"/>
                  <a:pt x="2537441" y="2669620"/>
                  <a:pt x="1653814" y="2669631"/>
                </a:cubicBezTo>
                <a:cubicBezTo>
                  <a:pt x="773102" y="2669642"/>
                  <a:pt x="46417" y="2550707"/>
                  <a:pt x="0" y="2398955"/>
                </a:cubicBezTo>
                <a:lnTo>
                  <a:pt x="1280678" y="2398436"/>
                </a:lnTo>
                <a:cubicBezTo>
                  <a:pt x="1203764" y="2374915"/>
                  <a:pt x="1129786" y="2340732"/>
                  <a:pt x="1059201" y="2298380"/>
                </a:cubicBezTo>
                <a:cubicBezTo>
                  <a:pt x="693039" y="2078675"/>
                  <a:pt x="477900" y="1674935"/>
                  <a:pt x="499745" y="1248476"/>
                </a:cubicBezTo>
                <a:close/>
                <a:moveTo>
                  <a:pt x="1331611" y="201752"/>
                </a:moveTo>
                <a:cubicBezTo>
                  <a:pt x="1206335" y="290902"/>
                  <a:pt x="1124761" y="308382"/>
                  <a:pt x="1132336" y="435988"/>
                </a:cubicBezTo>
                <a:cubicBezTo>
                  <a:pt x="1160888" y="640507"/>
                  <a:pt x="1527973" y="617783"/>
                  <a:pt x="1498839" y="840365"/>
                </a:cubicBezTo>
                <a:cubicBezTo>
                  <a:pt x="1455138" y="960979"/>
                  <a:pt x="1395705" y="987199"/>
                  <a:pt x="1213910" y="1052459"/>
                </a:cubicBezTo>
                <a:cubicBezTo>
                  <a:pt x="1331028" y="972050"/>
                  <a:pt x="1364241" y="921357"/>
                  <a:pt x="1360745" y="809484"/>
                </a:cubicBezTo>
                <a:cubicBezTo>
                  <a:pt x="1360746" y="646916"/>
                  <a:pt x="1111360" y="626523"/>
                  <a:pt x="1020462" y="495421"/>
                </a:cubicBezTo>
                <a:cubicBezTo>
                  <a:pt x="941218" y="374224"/>
                  <a:pt x="1061250" y="280996"/>
                  <a:pt x="1331611" y="201752"/>
                </a:cubicBezTo>
                <a:close/>
                <a:moveTo>
                  <a:pt x="2164365" y="80223"/>
                </a:moveTo>
                <a:cubicBezTo>
                  <a:pt x="2021192" y="182108"/>
                  <a:pt x="1927964" y="202086"/>
                  <a:pt x="1936621" y="347922"/>
                </a:cubicBezTo>
                <a:cubicBezTo>
                  <a:pt x="1969252" y="581657"/>
                  <a:pt x="2388778" y="555687"/>
                  <a:pt x="2355482" y="810066"/>
                </a:cubicBezTo>
                <a:cubicBezTo>
                  <a:pt x="2305538" y="947910"/>
                  <a:pt x="2237615" y="977876"/>
                  <a:pt x="2029849" y="1052459"/>
                </a:cubicBezTo>
                <a:cubicBezTo>
                  <a:pt x="2163698" y="960563"/>
                  <a:pt x="2201656" y="902628"/>
                  <a:pt x="2197660" y="774773"/>
                </a:cubicBezTo>
                <a:cubicBezTo>
                  <a:pt x="2197661" y="588982"/>
                  <a:pt x="1912649" y="565676"/>
                  <a:pt x="1808765" y="415844"/>
                </a:cubicBezTo>
                <a:cubicBezTo>
                  <a:pt x="1718201" y="277334"/>
                  <a:pt x="1855380" y="170787"/>
                  <a:pt x="2164365" y="80223"/>
                </a:cubicBezTo>
                <a:close/>
                <a:moveTo>
                  <a:pt x="1754169" y="0"/>
                </a:moveTo>
                <a:cubicBezTo>
                  <a:pt x="1583512" y="121444"/>
                  <a:pt x="1472387" y="145257"/>
                  <a:pt x="1482706" y="319088"/>
                </a:cubicBezTo>
                <a:cubicBezTo>
                  <a:pt x="1521601" y="597693"/>
                  <a:pt x="2021663" y="566738"/>
                  <a:pt x="1981975" y="869950"/>
                </a:cubicBezTo>
                <a:cubicBezTo>
                  <a:pt x="1922443" y="1034256"/>
                  <a:pt x="1841481" y="1069974"/>
                  <a:pt x="1593831" y="1158875"/>
                </a:cubicBezTo>
                <a:cubicBezTo>
                  <a:pt x="1753374" y="1049338"/>
                  <a:pt x="1798619" y="980281"/>
                  <a:pt x="1793856" y="827882"/>
                </a:cubicBezTo>
                <a:cubicBezTo>
                  <a:pt x="1793857" y="606424"/>
                  <a:pt x="1454132" y="578644"/>
                  <a:pt x="1330306" y="400050"/>
                </a:cubicBezTo>
                <a:cubicBezTo>
                  <a:pt x="1222356" y="234950"/>
                  <a:pt x="1385869" y="107950"/>
                  <a:pt x="175416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9" name="Oval 7">
            <a:extLst>
              <a:ext uri="{FF2B5EF4-FFF2-40B4-BE49-F238E27FC236}">
                <a16:creationId xmlns:a16="http://schemas.microsoft.com/office/drawing/2014/main" id="{5B3365E1-0E4A-4E37-8487-402BEAEC4C18}"/>
              </a:ext>
            </a:extLst>
          </p:cNvPr>
          <p:cNvSpPr/>
          <p:nvPr/>
        </p:nvSpPr>
        <p:spPr>
          <a:xfrm>
            <a:off x="10252271" y="3641889"/>
            <a:ext cx="514505" cy="514505"/>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0" name="Freeform 20">
            <a:extLst>
              <a:ext uri="{FF2B5EF4-FFF2-40B4-BE49-F238E27FC236}">
                <a16:creationId xmlns:a16="http://schemas.microsoft.com/office/drawing/2014/main" id="{E674EC10-6DF4-4D79-8C68-8E0E302F4814}"/>
              </a:ext>
            </a:extLst>
          </p:cNvPr>
          <p:cNvSpPr/>
          <p:nvPr/>
        </p:nvSpPr>
        <p:spPr>
          <a:xfrm>
            <a:off x="10998217" y="5652772"/>
            <a:ext cx="536427" cy="573297"/>
          </a:xfrm>
          <a:custGeom>
            <a:avLst/>
            <a:gdLst>
              <a:gd name="connsiteX0" fmla="*/ 795647 w 2149434"/>
              <a:gd name="connsiteY0" fmla="*/ 2933205 h 2933205"/>
              <a:gd name="connsiteX1" fmla="*/ 0 w 2149434"/>
              <a:gd name="connsiteY1" fmla="*/ 1531917 h 2933205"/>
              <a:gd name="connsiteX2" fmla="*/ 463138 w 2149434"/>
              <a:gd name="connsiteY2" fmla="*/ 1733797 h 2933205"/>
              <a:gd name="connsiteX3" fmla="*/ 700645 w 2149434"/>
              <a:gd name="connsiteY3" fmla="*/ 166255 h 2933205"/>
              <a:gd name="connsiteX4" fmla="*/ 676894 w 2149434"/>
              <a:gd name="connsiteY4" fmla="*/ 0 h 2933205"/>
              <a:gd name="connsiteX5" fmla="*/ 2066307 w 2149434"/>
              <a:gd name="connsiteY5" fmla="*/ 819397 h 2933205"/>
              <a:gd name="connsiteX6" fmla="*/ 2149434 w 2149434"/>
              <a:gd name="connsiteY6" fmla="*/ 593766 h 2933205"/>
              <a:gd name="connsiteX7" fmla="*/ 1816925 w 2149434"/>
              <a:gd name="connsiteY7" fmla="*/ 2933205 h 2933205"/>
              <a:gd name="connsiteX8" fmla="*/ 1187533 w 2149434"/>
              <a:gd name="connsiteY8" fmla="*/ 926275 h 2933205"/>
              <a:gd name="connsiteX9" fmla="*/ 1080655 w 2149434"/>
              <a:gd name="connsiteY9" fmla="*/ 1828800 h 2933205"/>
              <a:gd name="connsiteX10" fmla="*/ 914400 w 2149434"/>
              <a:gd name="connsiteY10" fmla="*/ 1448790 h 2933205"/>
              <a:gd name="connsiteX11" fmla="*/ 795647 w 2149434"/>
              <a:gd name="connsiteY11" fmla="*/ 2933205 h 2933205"/>
              <a:gd name="connsiteX0" fmla="*/ 795647 w 2149434"/>
              <a:gd name="connsiteY0" fmla="*/ 2933205 h 2933205"/>
              <a:gd name="connsiteX1" fmla="*/ 0 w 2149434"/>
              <a:gd name="connsiteY1" fmla="*/ 1531917 h 2933205"/>
              <a:gd name="connsiteX2" fmla="*/ 463138 w 2149434"/>
              <a:gd name="connsiteY2" fmla="*/ 1733797 h 2933205"/>
              <a:gd name="connsiteX3" fmla="*/ 676894 w 2149434"/>
              <a:gd name="connsiteY3" fmla="*/ 0 h 2933205"/>
              <a:gd name="connsiteX4" fmla="*/ 2066307 w 2149434"/>
              <a:gd name="connsiteY4" fmla="*/ 819397 h 2933205"/>
              <a:gd name="connsiteX5" fmla="*/ 2149434 w 2149434"/>
              <a:gd name="connsiteY5" fmla="*/ 593766 h 2933205"/>
              <a:gd name="connsiteX6" fmla="*/ 1816925 w 2149434"/>
              <a:gd name="connsiteY6" fmla="*/ 2933205 h 2933205"/>
              <a:gd name="connsiteX7" fmla="*/ 1187533 w 2149434"/>
              <a:gd name="connsiteY7" fmla="*/ 926275 h 2933205"/>
              <a:gd name="connsiteX8" fmla="*/ 1080655 w 2149434"/>
              <a:gd name="connsiteY8" fmla="*/ 1828800 h 2933205"/>
              <a:gd name="connsiteX9" fmla="*/ 914400 w 2149434"/>
              <a:gd name="connsiteY9" fmla="*/ 1448790 h 2933205"/>
              <a:gd name="connsiteX10" fmla="*/ 795647 w 2149434"/>
              <a:gd name="connsiteY10" fmla="*/ 2933205 h 2933205"/>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2066307 w 2149434"/>
              <a:gd name="connsiteY4" fmla="*/ 1036680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2066307 w 2149434"/>
              <a:gd name="connsiteY4" fmla="*/ 1036680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095113"/>
              <a:gd name="connsiteY0" fmla="*/ 3150488 h 3150488"/>
              <a:gd name="connsiteX1" fmla="*/ 0 w 2095113"/>
              <a:gd name="connsiteY1" fmla="*/ 1749200 h 3150488"/>
              <a:gd name="connsiteX2" fmla="*/ 463138 w 2095113"/>
              <a:gd name="connsiteY2" fmla="*/ 1951080 h 3150488"/>
              <a:gd name="connsiteX3" fmla="*/ 776482 w 2095113"/>
              <a:gd name="connsiteY3" fmla="*/ 0 h 3150488"/>
              <a:gd name="connsiteX4" fmla="*/ 1975772 w 2095113"/>
              <a:gd name="connsiteY4" fmla="*/ 991413 h 3150488"/>
              <a:gd name="connsiteX5" fmla="*/ 2095113 w 2095113"/>
              <a:gd name="connsiteY5" fmla="*/ 702407 h 3150488"/>
              <a:gd name="connsiteX6" fmla="*/ 1816925 w 2095113"/>
              <a:gd name="connsiteY6" fmla="*/ 3150488 h 3150488"/>
              <a:gd name="connsiteX7" fmla="*/ 1187533 w 2095113"/>
              <a:gd name="connsiteY7" fmla="*/ 1143558 h 3150488"/>
              <a:gd name="connsiteX8" fmla="*/ 1080655 w 2095113"/>
              <a:gd name="connsiteY8" fmla="*/ 2046083 h 3150488"/>
              <a:gd name="connsiteX9" fmla="*/ 914400 w 2095113"/>
              <a:gd name="connsiteY9" fmla="*/ 1666073 h 3150488"/>
              <a:gd name="connsiteX10" fmla="*/ 795647 w 2095113"/>
              <a:gd name="connsiteY10" fmla="*/ 3150488 h 3150488"/>
              <a:gd name="connsiteX0" fmla="*/ 795647 w 2760540"/>
              <a:gd name="connsiteY0" fmla="*/ 3150488 h 3150488"/>
              <a:gd name="connsiteX1" fmla="*/ 0 w 2760540"/>
              <a:gd name="connsiteY1" fmla="*/ 1749200 h 3150488"/>
              <a:gd name="connsiteX2" fmla="*/ 463138 w 2760540"/>
              <a:gd name="connsiteY2" fmla="*/ 1951080 h 3150488"/>
              <a:gd name="connsiteX3" fmla="*/ 776482 w 2760540"/>
              <a:gd name="connsiteY3" fmla="*/ 0 h 3150488"/>
              <a:gd name="connsiteX4" fmla="*/ 1975772 w 2760540"/>
              <a:gd name="connsiteY4" fmla="*/ 991413 h 3150488"/>
              <a:gd name="connsiteX5" fmla="*/ 2095113 w 2760540"/>
              <a:gd name="connsiteY5" fmla="*/ 702407 h 3150488"/>
              <a:gd name="connsiteX6" fmla="*/ 1816925 w 2760540"/>
              <a:gd name="connsiteY6" fmla="*/ 3150488 h 3150488"/>
              <a:gd name="connsiteX7" fmla="*/ 1187533 w 2760540"/>
              <a:gd name="connsiteY7" fmla="*/ 1143558 h 3150488"/>
              <a:gd name="connsiteX8" fmla="*/ 1080655 w 2760540"/>
              <a:gd name="connsiteY8" fmla="*/ 2046083 h 3150488"/>
              <a:gd name="connsiteX9" fmla="*/ 914400 w 2760540"/>
              <a:gd name="connsiteY9" fmla="*/ 1666073 h 3150488"/>
              <a:gd name="connsiteX10" fmla="*/ 795647 w 2760540"/>
              <a:gd name="connsiteY10" fmla="*/ 3150488 h 3150488"/>
              <a:gd name="connsiteX0" fmla="*/ 795647 w 2904019"/>
              <a:gd name="connsiteY0" fmla="*/ 3150488 h 3150488"/>
              <a:gd name="connsiteX1" fmla="*/ 0 w 2904019"/>
              <a:gd name="connsiteY1" fmla="*/ 1749200 h 3150488"/>
              <a:gd name="connsiteX2" fmla="*/ 463138 w 2904019"/>
              <a:gd name="connsiteY2" fmla="*/ 1951080 h 3150488"/>
              <a:gd name="connsiteX3" fmla="*/ 776482 w 2904019"/>
              <a:gd name="connsiteY3" fmla="*/ 0 h 3150488"/>
              <a:gd name="connsiteX4" fmla="*/ 1975772 w 2904019"/>
              <a:gd name="connsiteY4" fmla="*/ 991413 h 3150488"/>
              <a:gd name="connsiteX5" fmla="*/ 2095113 w 2904019"/>
              <a:gd name="connsiteY5" fmla="*/ 702407 h 3150488"/>
              <a:gd name="connsiteX6" fmla="*/ 1816925 w 2904019"/>
              <a:gd name="connsiteY6" fmla="*/ 3150488 h 3150488"/>
              <a:gd name="connsiteX7" fmla="*/ 1187533 w 2904019"/>
              <a:gd name="connsiteY7" fmla="*/ 1143558 h 3150488"/>
              <a:gd name="connsiteX8" fmla="*/ 1080655 w 2904019"/>
              <a:gd name="connsiteY8" fmla="*/ 2046083 h 3150488"/>
              <a:gd name="connsiteX9" fmla="*/ 914400 w 2904019"/>
              <a:gd name="connsiteY9" fmla="*/ 1666073 h 3150488"/>
              <a:gd name="connsiteX10" fmla="*/ 795647 w 2904019"/>
              <a:gd name="connsiteY10" fmla="*/ 3150488 h 3150488"/>
              <a:gd name="connsiteX0" fmla="*/ 795647 w 2905418"/>
              <a:gd name="connsiteY0" fmla="*/ 3150488 h 3186701"/>
              <a:gd name="connsiteX1" fmla="*/ 0 w 2905418"/>
              <a:gd name="connsiteY1" fmla="*/ 1749200 h 3186701"/>
              <a:gd name="connsiteX2" fmla="*/ 463138 w 2905418"/>
              <a:gd name="connsiteY2" fmla="*/ 1951080 h 3186701"/>
              <a:gd name="connsiteX3" fmla="*/ 776482 w 2905418"/>
              <a:gd name="connsiteY3" fmla="*/ 0 h 3186701"/>
              <a:gd name="connsiteX4" fmla="*/ 1975772 w 2905418"/>
              <a:gd name="connsiteY4" fmla="*/ 991413 h 3186701"/>
              <a:gd name="connsiteX5" fmla="*/ 2095113 w 2905418"/>
              <a:gd name="connsiteY5" fmla="*/ 702407 h 3186701"/>
              <a:gd name="connsiteX6" fmla="*/ 1821452 w 2905418"/>
              <a:gd name="connsiteY6" fmla="*/ 3186701 h 3186701"/>
              <a:gd name="connsiteX7" fmla="*/ 1187533 w 2905418"/>
              <a:gd name="connsiteY7" fmla="*/ 1143558 h 3186701"/>
              <a:gd name="connsiteX8" fmla="*/ 1080655 w 2905418"/>
              <a:gd name="connsiteY8" fmla="*/ 2046083 h 3186701"/>
              <a:gd name="connsiteX9" fmla="*/ 914400 w 2905418"/>
              <a:gd name="connsiteY9" fmla="*/ 1666073 h 3186701"/>
              <a:gd name="connsiteX10" fmla="*/ 795647 w 2905418"/>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1975772 w 2937337"/>
              <a:gd name="connsiteY4" fmla="*/ 991413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893849"/>
              <a:gd name="connsiteY0" fmla="*/ 3150488 h 3186701"/>
              <a:gd name="connsiteX1" fmla="*/ 0 w 2893849"/>
              <a:gd name="connsiteY1" fmla="*/ 1749200 h 3186701"/>
              <a:gd name="connsiteX2" fmla="*/ 463138 w 2893849"/>
              <a:gd name="connsiteY2" fmla="*/ 1951080 h 3186701"/>
              <a:gd name="connsiteX3" fmla="*/ 776482 w 2893849"/>
              <a:gd name="connsiteY3" fmla="*/ 0 h 3186701"/>
              <a:gd name="connsiteX4" fmla="*/ 2034620 w 2893849"/>
              <a:gd name="connsiteY4" fmla="*/ 1294704 h 3186701"/>
              <a:gd name="connsiteX5" fmla="*/ 2031739 w 2893849"/>
              <a:gd name="connsiteY5" fmla="*/ 711461 h 3186701"/>
              <a:gd name="connsiteX6" fmla="*/ 1821452 w 2893849"/>
              <a:gd name="connsiteY6" fmla="*/ 3186701 h 3186701"/>
              <a:gd name="connsiteX7" fmla="*/ 1187533 w 2893849"/>
              <a:gd name="connsiteY7" fmla="*/ 1143558 h 3186701"/>
              <a:gd name="connsiteX8" fmla="*/ 1080655 w 2893849"/>
              <a:gd name="connsiteY8" fmla="*/ 2046083 h 3186701"/>
              <a:gd name="connsiteX9" fmla="*/ 914400 w 2893849"/>
              <a:gd name="connsiteY9" fmla="*/ 1666073 h 3186701"/>
              <a:gd name="connsiteX10" fmla="*/ 795647 w 2893849"/>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03465 w 2936139"/>
              <a:gd name="connsiteY0" fmla="*/ 3168594 h 3186701"/>
              <a:gd name="connsiteX1" fmla="*/ 0 w 2936139"/>
              <a:gd name="connsiteY1" fmla="*/ 1726566 h 3186701"/>
              <a:gd name="connsiteX2" fmla="*/ 404291 w 2936139"/>
              <a:gd name="connsiteY2" fmla="*/ 2009927 h 3186701"/>
              <a:gd name="connsiteX3" fmla="*/ 781009 w 2936139"/>
              <a:gd name="connsiteY3" fmla="*/ 0 h 3186701"/>
              <a:gd name="connsiteX4" fmla="*/ 2039147 w 2936139"/>
              <a:gd name="connsiteY4" fmla="*/ 1294704 h 3186701"/>
              <a:gd name="connsiteX5" fmla="*/ 2036266 w 2936139"/>
              <a:gd name="connsiteY5" fmla="*/ 711461 h 3186701"/>
              <a:gd name="connsiteX6" fmla="*/ 1825979 w 2936139"/>
              <a:gd name="connsiteY6" fmla="*/ 3186701 h 3186701"/>
              <a:gd name="connsiteX7" fmla="*/ 1192060 w 2936139"/>
              <a:gd name="connsiteY7" fmla="*/ 1143558 h 3186701"/>
              <a:gd name="connsiteX8" fmla="*/ 1085182 w 2936139"/>
              <a:gd name="connsiteY8" fmla="*/ 2046083 h 3186701"/>
              <a:gd name="connsiteX9" fmla="*/ 918927 w 2936139"/>
              <a:gd name="connsiteY9" fmla="*/ 1666073 h 3186701"/>
              <a:gd name="connsiteX10" fmla="*/ 1103465 w 2936139"/>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897156"/>
              <a:gd name="connsiteY0" fmla="*/ 3168594 h 3173121"/>
              <a:gd name="connsiteX1" fmla="*/ 0 w 2897156"/>
              <a:gd name="connsiteY1" fmla="*/ 1749200 h 3173121"/>
              <a:gd name="connsiteX2" fmla="*/ 449559 w 2897156"/>
              <a:gd name="connsiteY2" fmla="*/ 2009927 h 3173121"/>
              <a:gd name="connsiteX3" fmla="*/ 826277 w 2897156"/>
              <a:gd name="connsiteY3" fmla="*/ 0 h 3173121"/>
              <a:gd name="connsiteX4" fmla="*/ 2084415 w 2897156"/>
              <a:gd name="connsiteY4" fmla="*/ 1294704 h 3173121"/>
              <a:gd name="connsiteX5" fmla="*/ 2081534 w 2897156"/>
              <a:gd name="connsiteY5" fmla="*/ 711461 h 3173121"/>
              <a:gd name="connsiteX6" fmla="*/ 1581537 w 2897156"/>
              <a:gd name="connsiteY6" fmla="*/ 3173121 h 3173121"/>
              <a:gd name="connsiteX7" fmla="*/ 1237328 w 2897156"/>
              <a:gd name="connsiteY7" fmla="*/ 1143558 h 3173121"/>
              <a:gd name="connsiteX8" fmla="*/ 1130450 w 2897156"/>
              <a:gd name="connsiteY8" fmla="*/ 2046083 h 3173121"/>
              <a:gd name="connsiteX9" fmla="*/ 918927 w 2897156"/>
              <a:gd name="connsiteY9" fmla="*/ 1697760 h 3173121"/>
              <a:gd name="connsiteX10" fmla="*/ 1148733 w 2897156"/>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30450 w 2969045"/>
              <a:gd name="connsiteY8" fmla="*/ 2046083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30450 w 2969045"/>
              <a:gd name="connsiteY8" fmla="*/ 2046083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288886 w 2969045"/>
              <a:gd name="connsiteY8" fmla="*/ 2367481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9045" h="3173121">
                <a:moveTo>
                  <a:pt x="1148733" y="3168594"/>
                </a:moveTo>
                <a:cubicBezTo>
                  <a:pt x="-68605" y="2992718"/>
                  <a:pt x="289357" y="2373225"/>
                  <a:pt x="0" y="1749200"/>
                </a:cubicBezTo>
                <a:cubicBezTo>
                  <a:pt x="211718" y="1712379"/>
                  <a:pt x="518500" y="2277611"/>
                  <a:pt x="449559" y="2009927"/>
                </a:cubicBezTo>
                <a:cubicBezTo>
                  <a:pt x="87752" y="952162"/>
                  <a:pt x="1169975" y="921963"/>
                  <a:pt x="826277" y="0"/>
                </a:cubicBezTo>
                <a:cubicBezTo>
                  <a:pt x="1894489" y="60376"/>
                  <a:pt x="1582046" y="1053258"/>
                  <a:pt x="2084415" y="1294704"/>
                </a:cubicBezTo>
                <a:cubicBezTo>
                  <a:pt x="2220765" y="1319082"/>
                  <a:pt x="2384277" y="1207659"/>
                  <a:pt x="2081534" y="711461"/>
                </a:cubicBezTo>
                <a:cubicBezTo>
                  <a:pt x="3844765" y="2025429"/>
                  <a:pt x="2606774" y="3099478"/>
                  <a:pt x="1581537" y="3173121"/>
                </a:cubicBezTo>
                <a:cubicBezTo>
                  <a:pt x="2049242" y="2917586"/>
                  <a:pt x="2204598" y="1824606"/>
                  <a:pt x="1237328" y="1143558"/>
                </a:cubicBezTo>
                <a:cubicBezTo>
                  <a:pt x="1479342" y="1777869"/>
                  <a:pt x="1318476" y="2090782"/>
                  <a:pt x="1162138" y="2408222"/>
                </a:cubicBezTo>
                <a:cubicBezTo>
                  <a:pt x="1159532" y="2246847"/>
                  <a:pt x="1324413" y="1899876"/>
                  <a:pt x="918927" y="1697760"/>
                </a:cubicBezTo>
                <a:cubicBezTo>
                  <a:pt x="1108697" y="2305733"/>
                  <a:pt x="307113" y="2497246"/>
                  <a:pt x="1148733" y="316859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1" name="Rounded Rectangle 25">
            <a:extLst>
              <a:ext uri="{FF2B5EF4-FFF2-40B4-BE49-F238E27FC236}">
                <a16:creationId xmlns:a16="http://schemas.microsoft.com/office/drawing/2014/main" id="{52251A18-A73B-4A26-9FEC-6B831E23205B}"/>
              </a:ext>
            </a:extLst>
          </p:cNvPr>
          <p:cNvSpPr/>
          <p:nvPr/>
        </p:nvSpPr>
        <p:spPr>
          <a:xfrm>
            <a:off x="10972939" y="2640819"/>
            <a:ext cx="586980" cy="430164"/>
          </a:xfrm>
          <a:custGeom>
            <a:avLst/>
            <a:gdLst/>
            <a:ahLst/>
            <a:cxnLst/>
            <a:rect l="l" t="t" r="r" b="b"/>
            <a:pathLst>
              <a:path w="3248842" h="2380886">
                <a:moveTo>
                  <a:pt x="1194785" y="1472263"/>
                </a:moveTo>
                <a:cubicBezTo>
                  <a:pt x="1150014" y="1472263"/>
                  <a:pt x="1113720" y="1508557"/>
                  <a:pt x="1113720" y="1553328"/>
                </a:cubicBezTo>
                <a:lnTo>
                  <a:pt x="1113720" y="1600880"/>
                </a:lnTo>
                <a:cubicBezTo>
                  <a:pt x="1113720" y="1645651"/>
                  <a:pt x="1150014" y="1681945"/>
                  <a:pt x="1194785" y="1681945"/>
                </a:cubicBezTo>
                <a:lnTo>
                  <a:pt x="2067186" y="1681945"/>
                </a:lnTo>
                <a:cubicBezTo>
                  <a:pt x="2111957" y="1681945"/>
                  <a:pt x="2148251" y="1645651"/>
                  <a:pt x="2148251" y="1600880"/>
                </a:cubicBezTo>
                <a:lnTo>
                  <a:pt x="2148251" y="1553328"/>
                </a:lnTo>
                <a:cubicBezTo>
                  <a:pt x="2148251" y="1508557"/>
                  <a:pt x="2111957" y="1472263"/>
                  <a:pt x="2067186" y="1472263"/>
                </a:cubicBezTo>
                <a:close/>
                <a:moveTo>
                  <a:pt x="2582402" y="986449"/>
                </a:moveTo>
                <a:cubicBezTo>
                  <a:pt x="2477247" y="986449"/>
                  <a:pt x="2392002" y="1071694"/>
                  <a:pt x="2392002" y="1176848"/>
                </a:cubicBezTo>
                <a:cubicBezTo>
                  <a:pt x="2392002" y="1282003"/>
                  <a:pt x="2477247" y="1367248"/>
                  <a:pt x="2582402" y="1367248"/>
                </a:cubicBezTo>
                <a:cubicBezTo>
                  <a:pt x="2687557" y="1367248"/>
                  <a:pt x="2772801" y="1282003"/>
                  <a:pt x="2772801" y="1176848"/>
                </a:cubicBezTo>
                <a:cubicBezTo>
                  <a:pt x="2772801" y="1071694"/>
                  <a:pt x="2687557" y="986449"/>
                  <a:pt x="2582402" y="986449"/>
                </a:cubicBezTo>
                <a:close/>
                <a:moveTo>
                  <a:pt x="679570" y="986449"/>
                </a:moveTo>
                <a:cubicBezTo>
                  <a:pt x="574415" y="986449"/>
                  <a:pt x="489171" y="1071694"/>
                  <a:pt x="489171" y="1176848"/>
                </a:cubicBezTo>
                <a:cubicBezTo>
                  <a:pt x="489171" y="1282003"/>
                  <a:pt x="574415" y="1367248"/>
                  <a:pt x="679570" y="1367248"/>
                </a:cubicBezTo>
                <a:cubicBezTo>
                  <a:pt x="784725" y="1367248"/>
                  <a:pt x="869970" y="1282003"/>
                  <a:pt x="869970" y="1176848"/>
                </a:cubicBezTo>
                <a:cubicBezTo>
                  <a:pt x="869970" y="1071694"/>
                  <a:pt x="784725" y="986449"/>
                  <a:pt x="679570" y="986449"/>
                </a:cubicBezTo>
                <a:close/>
                <a:moveTo>
                  <a:pt x="867954" y="155801"/>
                </a:moveTo>
                <a:lnTo>
                  <a:pt x="726849" y="858549"/>
                </a:lnTo>
                <a:lnTo>
                  <a:pt x="2535122" y="858549"/>
                </a:lnTo>
                <a:lnTo>
                  <a:pt x="2394017" y="155801"/>
                </a:lnTo>
                <a:close/>
                <a:moveTo>
                  <a:pt x="677268" y="0"/>
                </a:moveTo>
                <a:lnTo>
                  <a:pt x="2584703" y="0"/>
                </a:lnTo>
                <a:lnTo>
                  <a:pt x="2736658" y="607820"/>
                </a:lnTo>
                <a:cubicBezTo>
                  <a:pt x="2766265" y="579906"/>
                  <a:pt x="2806392" y="564164"/>
                  <a:pt x="2850195" y="564164"/>
                </a:cubicBezTo>
                <a:lnTo>
                  <a:pt x="3069929" y="564164"/>
                </a:lnTo>
                <a:cubicBezTo>
                  <a:pt x="3168740" y="564164"/>
                  <a:pt x="3248842" y="644266"/>
                  <a:pt x="3248842" y="743077"/>
                </a:cubicBezTo>
                <a:lnTo>
                  <a:pt x="3248842" y="792706"/>
                </a:lnTo>
                <a:cubicBezTo>
                  <a:pt x="3248842" y="891517"/>
                  <a:pt x="3168740" y="971619"/>
                  <a:pt x="3069929" y="971619"/>
                </a:cubicBezTo>
                <a:lnTo>
                  <a:pt x="3054536" y="971619"/>
                </a:lnTo>
                <a:cubicBezTo>
                  <a:pt x="3060628" y="989042"/>
                  <a:pt x="3063411" y="1007758"/>
                  <a:pt x="3063411" y="1027125"/>
                </a:cubicBezTo>
                <a:lnTo>
                  <a:pt x="3063411" y="2015961"/>
                </a:lnTo>
                <a:lnTo>
                  <a:pt x="2889080" y="2015961"/>
                </a:lnTo>
                <a:lnTo>
                  <a:pt x="2889080" y="2260325"/>
                </a:lnTo>
                <a:cubicBezTo>
                  <a:pt x="2889080" y="2326909"/>
                  <a:pt x="2835102" y="2380886"/>
                  <a:pt x="2768518" y="2380886"/>
                </a:cubicBezTo>
                <a:lnTo>
                  <a:pt x="2286284" y="2380886"/>
                </a:lnTo>
                <a:cubicBezTo>
                  <a:pt x="2219700" y="2380886"/>
                  <a:pt x="2165723" y="2326909"/>
                  <a:pt x="2165723" y="2260325"/>
                </a:cubicBezTo>
                <a:lnTo>
                  <a:pt x="2165723" y="2015961"/>
                </a:lnTo>
                <a:lnTo>
                  <a:pt x="1096248" y="2015961"/>
                </a:lnTo>
                <a:lnTo>
                  <a:pt x="1096248" y="2260325"/>
                </a:lnTo>
                <a:cubicBezTo>
                  <a:pt x="1096248" y="2326909"/>
                  <a:pt x="1042270" y="2380886"/>
                  <a:pt x="975686" y="2380886"/>
                </a:cubicBezTo>
                <a:lnTo>
                  <a:pt x="493453" y="2380886"/>
                </a:lnTo>
                <a:cubicBezTo>
                  <a:pt x="426869" y="2380886"/>
                  <a:pt x="372891" y="2326909"/>
                  <a:pt x="372891" y="2260325"/>
                </a:cubicBezTo>
                <a:lnTo>
                  <a:pt x="372891" y="2015961"/>
                </a:lnTo>
                <a:lnTo>
                  <a:pt x="198560" y="2015961"/>
                </a:lnTo>
                <a:lnTo>
                  <a:pt x="198560" y="1027125"/>
                </a:lnTo>
                <a:cubicBezTo>
                  <a:pt x="198560" y="1007758"/>
                  <a:pt x="201343" y="989042"/>
                  <a:pt x="207435" y="971619"/>
                </a:cubicBezTo>
                <a:lnTo>
                  <a:pt x="178913" y="971619"/>
                </a:lnTo>
                <a:cubicBezTo>
                  <a:pt x="80102" y="971619"/>
                  <a:pt x="0" y="891517"/>
                  <a:pt x="0" y="792706"/>
                </a:cubicBezTo>
                <a:lnTo>
                  <a:pt x="0" y="743077"/>
                </a:lnTo>
                <a:cubicBezTo>
                  <a:pt x="0" y="644266"/>
                  <a:pt x="80102" y="564164"/>
                  <a:pt x="178913" y="564164"/>
                </a:cubicBezTo>
                <a:lnTo>
                  <a:pt x="398647" y="564164"/>
                </a:lnTo>
                <a:cubicBezTo>
                  <a:pt x="447310" y="564164"/>
                  <a:pt x="491436" y="583593"/>
                  <a:pt x="523419" y="615395"/>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2" name="Block Arc 41">
            <a:extLst>
              <a:ext uri="{FF2B5EF4-FFF2-40B4-BE49-F238E27FC236}">
                <a16:creationId xmlns:a16="http://schemas.microsoft.com/office/drawing/2014/main" id="{36DCD789-FED8-401C-8C81-CF9F331DAB6D}"/>
              </a:ext>
            </a:extLst>
          </p:cNvPr>
          <p:cNvSpPr/>
          <p:nvPr/>
        </p:nvSpPr>
        <p:spPr>
          <a:xfrm>
            <a:off x="9454085" y="5654191"/>
            <a:ext cx="563324" cy="570461"/>
          </a:xfrm>
          <a:custGeom>
            <a:avLst/>
            <a:gdLst/>
            <a:ahLst/>
            <a:cxnLst/>
            <a:rect l="l" t="t" r="r" b="b"/>
            <a:pathLst>
              <a:path w="2844151" h="2880180">
                <a:moveTo>
                  <a:pt x="2390187" y="1502145"/>
                </a:moveTo>
                <a:lnTo>
                  <a:pt x="2844151" y="1530794"/>
                </a:lnTo>
                <a:cubicBezTo>
                  <a:pt x="2804784" y="2154619"/>
                  <a:pt x="2367464" y="2681809"/>
                  <a:pt x="1761650" y="2835749"/>
                </a:cubicBezTo>
                <a:cubicBezTo>
                  <a:pt x="1191486" y="2980631"/>
                  <a:pt x="594633" y="2763755"/>
                  <a:pt x="252983" y="2293680"/>
                </a:cubicBezTo>
                <a:lnTo>
                  <a:pt x="102982" y="2380283"/>
                </a:lnTo>
                <a:lnTo>
                  <a:pt x="104524" y="1603708"/>
                </a:lnTo>
                <a:lnTo>
                  <a:pt x="777828" y="1990661"/>
                </a:lnTo>
                <a:lnTo>
                  <a:pt x="648358" y="2065410"/>
                </a:lnTo>
                <a:cubicBezTo>
                  <a:pt x="886760" y="2358087"/>
                  <a:pt x="1276546" y="2489694"/>
                  <a:pt x="1649627" y="2394891"/>
                </a:cubicBezTo>
                <a:cubicBezTo>
                  <a:pt x="2064076" y="2289577"/>
                  <a:pt x="2363256" y="1928916"/>
                  <a:pt x="2390187" y="1502145"/>
                </a:cubicBezTo>
                <a:close/>
                <a:moveTo>
                  <a:pt x="1424249" y="58"/>
                </a:moveTo>
                <a:cubicBezTo>
                  <a:pt x="1880498" y="-4073"/>
                  <a:pt x="2318325" y="209551"/>
                  <a:pt x="2591169" y="586524"/>
                </a:cubicBezTo>
                <a:lnTo>
                  <a:pt x="2741170" y="499921"/>
                </a:lnTo>
                <a:lnTo>
                  <a:pt x="2739628" y="1276497"/>
                </a:lnTo>
                <a:lnTo>
                  <a:pt x="2066324" y="889544"/>
                </a:lnTo>
                <a:lnTo>
                  <a:pt x="2195793" y="814795"/>
                </a:lnTo>
                <a:cubicBezTo>
                  <a:pt x="1957391" y="522118"/>
                  <a:pt x="1567606" y="390511"/>
                  <a:pt x="1194524" y="485313"/>
                </a:cubicBezTo>
                <a:cubicBezTo>
                  <a:pt x="780075" y="590627"/>
                  <a:pt x="480895" y="951288"/>
                  <a:pt x="453964" y="1378059"/>
                </a:cubicBezTo>
                <a:lnTo>
                  <a:pt x="0" y="1349410"/>
                </a:lnTo>
                <a:cubicBezTo>
                  <a:pt x="39367" y="725585"/>
                  <a:pt x="476687" y="198395"/>
                  <a:pt x="1082501" y="44455"/>
                </a:cubicBezTo>
                <a:cubicBezTo>
                  <a:pt x="1196091" y="15591"/>
                  <a:pt x="1310740" y="1086"/>
                  <a:pt x="1424249" y="5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63" name="Round Same Side Corner Rectangle 11">
            <a:extLst>
              <a:ext uri="{FF2B5EF4-FFF2-40B4-BE49-F238E27FC236}">
                <a16:creationId xmlns:a16="http://schemas.microsoft.com/office/drawing/2014/main" id="{AFBCEF67-A3DE-45DE-97FD-374E910A67D8}"/>
              </a:ext>
            </a:extLst>
          </p:cNvPr>
          <p:cNvSpPr/>
          <p:nvPr/>
        </p:nvSpPr>
        <p:spPr>
          <a:xfrm rot="9900000">
            <a:off x="10208910" y="1534987"/>
            <a:ext cx="579867" cy="492485"/>
          </a:xfrm>
          <a:custGeom>
            <a:avLst/>
            <a:gdLst/>
            <a:ahLst/>
            <a:cxnLst/>
            <a:rect l="l" t="t" r="r" b="b"/>
            <a:pathLst>
              <a:path w="2911009" h="2472345">
                <a:moveTo>
                  <a:pt x="2219598" y="1335309"/>
                </a:moveTo>
                <a:lnTo>
                  <a:pt x="2219598" y="1222573"/>
                </a:lnTo>
                <a:cubicBezTo>
                  <a:pt x="2219598" y="1176944"/>
                  <a:pt x="2241926" y="1136530"/>
                  <a:pt x="2277694" y="1113650"/>
                </a:cubicBezTo>
                <a:lnTo>
                  <a:pt x="2277694" y="137786"/>
                </a:lnTo>
                <a:cubicBezTo>
                  <a:pt x="2277694" y="61689"/>
                  <a:pt x="2339383" y="0"/>
                  <a:pt x="2415480" y="0"/>
                </a:cubicBezTo>
                <a:lnTo>
                  <a:pt x="2545196" y="0"/>
                </a:lnTo>
                <a:cubicBezTo>
                  <a:pt x="2621293" y="0"/>
                  <a:pt x="2682982" y="61689"/>
                  <a:pt x="2682982" y="137786"/>
                </a:cubicBezTo>
                <a:lnTo>
                  <a:pt x="2682982" y="1099067"/>
                </a:lnTo>
                <a:cubicBezTo>
                  <a:pt x="2730197" y="1120049"/>
                  <a:pt x="2762708" y="1167515"/>
                  <a:pt x="2762708" y="1222573"/>
                </a:cubicBezTo>
                <a:lnTo>
                  <a:pt x="2762708" y="1480834"/>
                </a:lnTo>
                <a:close/>
                <a:moveTo>
                  <a:pt x="241900" y="1676361"/>
                </a:moveTo>
                <a:cubicBezTo>
                  <a:pt x="69371" y="1631107"/>
                  <a:pt x="-34146" y="1454930"/>
                  <a:pt x="10296" y="1282189"/>
                </a:cubicBezTo>
                <a:cubicBezTo>
                  <a:pt x="54739" y="1109449"/>
                  <a:pt x="230428" y="1005105"/>
                  <a:pt x="403375" y="1048736"/>
                </a:cubicBezTo>
                <a:cubicBezTo>
                  <a:pt x="349550" y="1257945"/>
                  <a:pt x="295726" y="1467153"/>
                  <a:pt x="241900" y="1676361"/>
                </a:cubicBezTo>
                <a:close/>
                <a:moveTo>
                  <a:pt x="2578947" y="2467929"/>
                </a:moveTo>
                <a:lnTo>
                  <a:pt x="1957545" y="2301425"/>
                </a:lnTo>
                <a:lnTo>
                  <a:pt x="2194209" y="1418183"/>
                </a:lnTo>
                <a:lnTo>
                  <a:pt x="2815611" y="1584687"/>
                </a:lnTo>
                <a:cubicBezTo>
                  <a:pt x="2884250" y="1603079"/>
                  <a:pt x="2924985" y="1673632"/>
                  <a:pt x="2906593" y="1742272"/>
                </a:cubicBezTo>
                <a:lnTo>
                  <a:pt x="2736532" y="2376947"/>
                </a:lnTo>
                <a:cubicBezTo>
                  <a:pt x="2718140" y="2445587"/>
                  <a:pt x="2647586" y="2486321"/>
                  <a:pt x="2578947" y="2467929"/>
                </a:cubicBezTo>
                <a:close/>
                <a:moveTo>
                  <a:pt x="610249" y="2287120"/>
                </a:moveTo>
                <a:lnTo>
                  <a:pt x="1020264" y="756923"/>
                </a:lnTo>
                <a:lnTo>
                  <a:pt x="2107356" y="1398691"/>
                </a:lnTo>
                <a:lnTo>
                  <a:pt x="1872582" y="2274879"/>
                </a:lnTo>
                <a:close/>
                <a:moveTo>
                  <a:pt x="426016" y="2349577"/>
                </a:moveTo>
                <a:lnTo>
                  <a:pt x="243978" y="2300800"/>
                </a:lnTo>
                <a:cubicBezTo>
                  <a:pt x="205115" y="2290387"/>
                  <a:pt x="182051" y="2250439"/>
                  <a:pt x="192464" y="2211576"/>
                </a:cubicBezTo>
                <a:lnTo>
                  <a:pt x="620679" y="613455"/>
                </a:lnTo>
                <a:cubicBezTo>
                  <a:pt x="631093" y="574592"/>
                  <a:pt x="671040" y="551528"/>
                  <a:pt x="709903" y="561941"/>
                </a:cubicBezTo>
                <a:lnTo>
                  <a:pt x="891942" y="610718"/>
                </a:lnTo>
                <a:cubicBezTo>
                  <a:pt x="930805" y="621132"/>
                  <a:pt x="953869" y="661079"/>
                  <a:pt x="943455" y="699942"/>
                </a:cubicBezTo>
                <a:lnTo>
                  <a:pt x="515240" y="2298064"/>
                </a:lnTo>
                <a:cubicBezTo>
                  <a:pt x="504827" y="2336927"/>
                  <a:pt x="464879" y="2359990"/>
                  <a:pt x="426016" y="234957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4" name="Donut 39">
            <a:extLst>
              <a:ext uri="{FF2B5EF4-FFF2-40B4-BE49-F238E27FC236}">
                <a16:creationId xmlns:a16="http://schemas.microsoft.com/office/drawing/2014/main" id="{439297A1-2150-467C-8B3E-08A8C9E0E56F}"/>
              </a:ext>
            </a:extLst>
          </p:cNvPr>
          <p:cNvSpPr/>
          <p:nvPr/>
        </p:nvSpPr>
        <p:spPr>
          <a:xfrm>
            <a:off x="4246301" y="4666128"/>
            <a:ext cx="575536" cy="575536"/>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65" name="Freeform 25">
            <a:extLst>
              <a:ext uri="{FF2B5EF4-FFF2-40B4-BE49-F238E27FC236}">
                <a16:creationId xmlns:a16="http://schemas.microsoft.com/office/drawing/2014/main" id="{115A3EAB-6A86-45ED-8F48-A7797A2D6676}"/>
              </a:ext>
            </a:extLst>
          </p:cNvPr>
          <p:cNvSpPr/>
          <p:nvPr/>
        </p:nvSpPr>
        <p:spPr>
          <a:xfrm>
            <a:off x="8766358" y="3640606"/>
            <a:ext cx="417857" cy="517071"/>
          </a:xfrm>
          <a:custGeom>
            <a:avLst/>
            <a:gdLst>
              <a:gd name="connsiteX0" fmla="*/ 371475 w 1600200"/>
              <a:gd name="connsiteY0" fmla="*/ 0 h 1857375"/>
              <a:gd name="connsiteX1" fmla="*/ 628650 w 1600200"/>
              <a:gd name="connsiteY1" fmla="*/ 523875 h 1857375"/>
              <a:gd name="connsiteX2" fmla="*/ 400050 w 1600200"/>
              <a:gd name="connsiteY2" fmla="*/ 561975 h 1857375"/>
              <a:gd name="connsiteX3" fmla="*/ 1019175 w 1600200"/>
              <a:gd name="connsiteY3" fmla="*/ 1438275 h 1857375"/>
              <a:gd name="connsiteX4" fmla="*/ 1219200 w 1600200"/>
              <a:gd name="connsiteY4" fmla="*/ 1238250 h 1857375"/>
              <a:gd name="connsiteX5" fmla="*/ 1600200 w 1600200"/>
              <a:gd name="connsiteY5" fmla="*/ 1666875 h 1857375"/>
              <a:gd name="connsiteX6" fmla="*/ 1038225 w 1600200"/>
              <a:gd name="connsiteY6" fmla="*/ 1857375 h 1857375"/>
              <a:gd name="connsiteX7" fmla="*/ 0 w 1600200"/>
              <a:gd name="connsiteY7" fmla="*/ 314325 h 1857375"/>
              <a:gd name="connsiteX8" fmla="*/ 371475 w 1600200"/>
              <a:gd name="connsiteY8" fmla="*/ 0 h 1857375"/>
              <a:gd name="connsiteX0" fmla="*/ 371475 w 1600200"/>
              <a:gd name="connsiteY0" fmla="*/ 0 h 1917951"/>
              <a:gd name="connsiteX1" fmla="*/ 628650 w 1600200"/>
              <a:gd name="connsiteY1" fmla="*/ 584451 h 1917951"/>
              <a:gd name="connsiteX2" fmla="*/ 400050 w 1600200"/>
              <a:gd name="connsiteY2" fmla="*/ 622551 h 1917951"/>
              <a:gd name="connsiteX3" fmla="*/ 1019175 w 1600200"/>
              <a:gd name="connsiteY3" fmla="*/ 1498851 h 1917951"/>
              <a:gd name="connsiteX4" fmla="*/ 1219200 w 1600200"/>
              <a:gd name="connsiteY4" fmla="*/ 1298826 h 1917951"/>
              <a:gd name="connsiteX5" fmla="*/ 1600200 w 1600200"/>
              <a:gd name="connsiteY5" fmla="*/ 1727451 h 1917951"/>
              <a:gd name="connsiteX6" fmla="*/ 1038225 w 1600200"/>
              <a:gd name="connsiteY6" fmla="*/ 1917951 h 1917951"/>
              <a:gd name="connsiteX7" fmla="*/ 0 w 1600200"/>
              <a:gd name="connsiteY7" fmla="*/ 374901 h 1917951"/>
              <a:gd name="connsiteX8" fmla="*/ 371475 w 1600200"/>
              <a:gd name="connsiteY8" fmla="*/ 0 h 1917951"/>
              <a:gd name="connsiteX0" fmla="*/ 371475 w 1600200"/>
              <a:gd name="connsiteY0" fmla="*/ 1277 h 1919228"/>
              <a:gd name="connsiteX1" fmla="*/ 628650 w 1600200"/>
              <a:gd name="connsiteY1" fmla="*/ 585728 h 1919228"/>
              <a:gd name="connsiteX2" fmla="*/ 400050 w 1600200"/>
              <a:gd name="connsiteY2" fmla="*/ 623828 h 1919228"/>
              <a:gd name="connsiteX3" fmla="*/ 1019175 w 1600200"/>
              <a:gd name="connsiteY3" fmla="*/ 1500128 h 1919228"/>
              <a:gd name="connsiteX4" fmla="*/ 1219200 w 1600200"/>
              <a:gd name="connsiteY4" fmla="*/ 1300103 h 1919228"/>
              <a:gd name="connsiteX5" fmla="*/ 1600200 w 1600200"/>
              <a:gd name="connsiteY5" fmla="*/ 1728728 h 1919228"/>
              <a:gd name="connsiteX6" fmla="*/ 1038225 w 1600200"/>
              <a:gd name="connsiteY6" fmla="*/ 1919228 h 1919228"/>
              <a:gd name="connsiteX7" fmla="*/ 0 w 1600200"/>
              <a:gd name="connsiteY7" fmla="*/ 376178 h 1919228"/>
              <a:gd name="connsiteX8" fmla="*/ 371475 w 1600200"/>
              <a:gd name="connsiteY8" fmla="*/ 1277 h 1919228"/>
              <a:gd name="connsiteX0" fmla="*/ 371475 w 1600200"/>
              <a:gd name="connsiteY0" fmla="*/ 1277 h 1919228"/>
              <a:gd name="connsiteX1" fmla="*/ 628650 w 1600200"/>
              <a:gd name="connsiteY1" fmla="*/ 585728 h 1919228"/>
              <a:gd name="connsiteX2" fmla="*/ 400050 w 1600200"/>
              <a:gd name="connsiteY2" fmla="*/ 623828 h 1919228"/>
              <a:gd name="connsiteX3" fmla="*/ 1019175 w 1600200"/>
              <a:gd name="connsiteY3" fmla="*/ 1500128 h 1919228"/>
              <a:gd name="connsiteX4" fmla="*/ 1219200 w 1600200"/>
              <a:gd name="connsiteY4" fmla="*/ 1300103 h 1919228"/>
              <a:gd name="connsiteX5" fmla="*/ 1600200 w 1600200"/>
              <a:gd name="connsiteY5" fmla="*/ 1728728 h 1919228"/>
              <a:gd name="connsiteX6" fmla="*/ 1038225 w 1600200"/>
              <a:gd name="connsiteY6" fmla="*/ 1919228 h 1919228"/>
              <a:gd name="connsiteX7" fmla="*/ 0 w 1600200"/>
              <a:gd name="connsiteY7" fmla="*/ 376178 h 1919228"/>
              <a:gd name="connsiteX8" fmla="*/ 371475 w 1600200"/>
              <a:gd name="connsiteY8" fmla="*/ 1277 h 1919228"/>
              <a:gd name="connsiteX0" fmla="*/ 371475 w 1600200"/>
              <a:gd name="connsiteY0" fmla="*/ 1544 h 1919495"/>
              <a:gd name="connsiteX1" fmla="*/ 628650 w 1600200"/>
              <a:gd name="connsiteY1" fmla="*/ 585995 h 1919495"/>
              <a:gd name="connsiteX2" fmla="*/ 400050 w 1600200"/>
              <a:gd name="connsiteY2" fmla="*/ 624095 h 1919495"/>
              <a:gd name="connsiteX3" fmla="*/ 1019175 w 1600200"/>
              <a:gd name="connsiteY3" fmla="*/ 1500395 h 1919495"/>
              <a:gd name="connsiteX4" fmla="*/ 1219200 w 1600200"/>
              <a:gd name="connsiteY4" fmla="*/ 1300370 h 1919495"/>
              <a:gd name="connsiteX5" fmla="*/ 1600200 w 1600200"/>
              <a:gd name="connsiteY5" fmla="*/ 1728995 h 1919495"/>
              <a:gd name="connsiteX6" fmla="*/ 1038225 w 1600200"/>
              <a:gd name="connsiteY6" fmla="*/ 1919495 h 1919495"/>
              <a:gd name="connsiteX7" fmla="*/ 0 w 1600200"/>
              <a:gd name="connsiteY7" fmla="*/ 376445 h 1919495"/>
              <a:gd name="connsiteX8" fmla="*/ 371475 w 1600200"/>
              <a:gd name="connsiteY8" fmla="*/ 1544 h 1919495"/>
              <a:gd name="connsiteX0" fmla="*/ 371475 w 1600200"/>
              <a:gd name="connsiteY0" fmla="*/ 1487 h 1919438"/>
              <a:gd name="connsiteX1" fmla="*/ 568075 w 1600200"/>
              <a:gd name="connsiteY1" fmla="*/ 603245 h 1919438"/>
              <a:gd name="connsiteX2" fmla="*/ 400050 w 1600200"/>
              <a:gd name="connsiteY2" fmla="*/ 624038 h 1919438"/>
              <a:gd name="connsiteX3" fmla="*/ 1019175 w 1600200"/>
              <a:gd name="connsiteY3" fmla="*/ 1500338 h 1919438"/>
              <a:gd name="connsiteX4" fmla="*/ 1219200 w 1600200"/>
              <a:gd name="connsiteY4" fmla="*/ 1300313 h 1919438"/>
              <a:gd name="connsiteX5" fmla="*/ 1600200 w 1600200"/>
              <a:gd name="connsiteY5" fmla="*/ 1728938 h 1919438"/>
              <a:gd name="connsiteX6" fmla="*/ 1038225 w 1600200"/>
              <a:gd name="connsiteY6" fmla="*/ 1919438 h 1919438"/>
              <a:gd name="connsiteX7" fmla="*/ 0 w 1600200"/>
              <a:gd name="connsiteY7" fmla="*/ 376388 h 1919438"/>
              <a:gd name="connsiteX8" fmla="*/ 371475 w 1600200"/>
              <a:gd name="connsiteY8" fmla="*/ 1487 h 1919438"/>
              <a:gd name="connsiteX0" fmla="*/ 371475 w 1600200"/>
              <a:gd name="connsiteY0" fmla="*/ 1032 h 1918983"/>
              <a:gd name="connsiteX1" fmla="*/ 568075 w 1600200"/>
              <a:gd name="connsiteY1" fmla="*/ 602790 h 1918983"/>
              <a:gd name="connsiteX2" fmla="*/ 400050 w 1600200"/>
              <a:gd name="connsiteY2" fmla="*/ 623583 h 1918983"/>
              <a:gd name="connsiteX3" fmla="*/ 1019175 w 1600200"/>
              <a:gd name="connsiteY3" fmla="*/ 1499883 h 1918983"/>
              <a:gd name="connsiteX4" fmla="*/ 1219200 w 1600200"/>
              <a:gd name="connsiteY4" fmla="*/ 1299858 h 1918983"/>
              <a:gd name="connsiteX5" fmla="*/ 1600200 w 1600200"/>
              <a:gd name="connsiteY5" fmla="*/ 1728483 h 1918983"/>
              <a:gd name="connsiteX6" fmla="*/ 1038225 w 1600200"/>
              <a:gd name="connsiteY6" fmla="*/ 1918983 h 1918983"/>
              <a:gd name="connsiteX7" fmla="*/ 0 w 1600200"/>
              <a:gd name="connsiteY7" fmla="*/ 375933 h 1918983"/>
              <a:gd name="connsiteX8" fmla="*/ 371475 w 1600200"/>
              <a:gd name="connsiteY8" fmla="*/ 1032 h 1918983"/>
              <a:gd name="connsiteX0" fmla="*/ 371475 w 1600200"/>
              <a:gd name="connsiteY0" fmla="*/ 1088 h 1919039"/>
              <a:gd name="connsiteX1" fmla="*/ 568075 w 1600200"/>
              <a:gd name="connsiteY1" fmla="*/ 602846 h 1919039"/>
              <a:gd name="connsiteX2" fmla="*/ 400050 w 1600200"/>
              <a:gd name="connsiteY2" fmla="*/ 623639 h 1919039"/>
              <a:gd name="connsiteX3" fmla="*/ 1019175 w 1600200"/>
              <a:gd name="connsiteY3" fmla="*/ 1499939 h 1919039"/>
              <a:gd name="connsiteX4" fmla="*/ 1219200 w 1600200"/>
              <a:gd name="connsiteY4" fmla="*/ 1299914 h 1919039"/>
              <a:gd name="connsiteX5" fmla="*/ 1600200 w 1600200"/>
              <a:gd name="connsiteY5" fmla="*/ 1728539 h 1919039"/>
              <a:gd name="connsiteX6" fmla="*/ 1038225 w 1600200"/>
              <a:gd name="connsiteY6" fmla="*/ 1919039 h 1919039"/>
              <a:gd name="connsiteX7" fmla="*/ 0 w 1600200"/>
              <a:gd name="connsiteY7" fmla="*/ 375989 h 1919039"/>
              <a:gd name="connsiteX8" fmla="*/ 371475 w 1600200"/>
              <a:gd name="connsiteY8" fmla="*/ 1088 h 1919039"/>
              <a:gd name="connsiteX0" fmla="*/ 371475 w 1600200"/>
              <a:gd name="connsiteY0" fmla="*/ 1088 h 1919039"/>
              <a:gd name="connsiteX1" fmla="*/ 568075 w 1600200"/>
              <a:gd name="connsiteY1" fmla="*/ 602846 h 1919039"/>
              <a:gd name="connsiteX2" fmla="*/ 400050 w 1600200"/>
              <a:gd name="connsiteY2" fmla="*/ 623639 h 1919039"/>
              <a:gd name="connsiteX3" fmla="*/ 1019175 w 1600200"/>
              <a:gd name="connsiteY3" fmla="*/ 1499939 h 1919039"/>
              <a:gd name="connsiteX4" fmla="*/ 1219200 w 1600200"/>
              <a:gd name="connsiteY4" fmla="*/ 1299914 h 1919039"/>
              <a:gd name="connsiteX5" fmla="*/ 1600200 w 1600200"/>
              <a:gd name="connsiteY5" fmla="*/ 1728539 h 1919039"/>
              <a:gd name="connsiteX6" fmla="*/ 1038225 w 1600200"/>
              <a:gd name="connsiteY6" fmla="*/ 1919039 h 1919039"/>
              <a:gd name="connsiteX7" fmla="*/ 0 w 1600200"/>
              <a:gd name="connsiteY7" fmla="*/ 375989 h 1919039"/>
              <a:gd name="connsiteX8" fmla="*/ 371475 w 1600200"/>
              <a:gd name="connsiteY8" fmla="*/ 1088 h 1919039"/>
              <a:gd name="connsiteX0" fmla="*/ 371475 w 1600200"/>
              <a:gd name="connsiteY0" fmla="*/ 1118 h 1919069"/>
              <a:gd name="connsiteX1" fmla="*/ 568075 w 1600200"/>
              <a:gd name="connsiteY1" fmla="*/ 602876 h 1919069"/>
              <a:gd name="connsiteX2" fmla="*/ 400050 w 1600200"/>
              <a:gd name="connsiteY2" fmla="*/ 623669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408703 w 1600200"/>
              <a:gd name="connsiteY2" fmla="*/ 643860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59666 w 1600200"/>
              <a:gd name="connsiteY2" fmla="*/ 643860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70138 w 1600200"/>
              <a:gd name="connsiteY3" fmla="*/ 1517276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0522 w 1600200"/>
              <a:gd name="connsiteY3" fmla="*/ 1534584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96099 w 1600200"/>
              <a:gd name="connsiteY3" fmla="*/ 1546122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588662"/>
              <a:gd name="connsiteY0" fmla="*/ 1118 h 1919069"/>
              <a:gd name="connsiteX1" fmla="*/ 568075 w 1588662"/>
              <a:gd name="connsiteY1" fmla="*/ 602876 h 1919069"/>
              <a:gd name="connsiteX2" fmla="*/ 374089 w 1588662"/>
              <a:gd name="connsiteY2" fmla="*/ 646744 h 1919069"/>
              <a:gd name="connsiteX3" fmla="*/ 987445 w 1588662"/>
              <a:gd name="connsiteY3" fmla="*/ 1528815 h 1919069"/>
              <a:gd name="connsiteX4" fmla="*/ 1173048 w 1588662"/>
              <a:gd name="connsiteY4" fmla="*/ 1311482 h 1919069"/>
              <a:gd name="connsiteX5" fmla="*/ 1588662 w 1588662"/>
              <a:gd name="connsiteY5" fmla="*/ 1699723 h 1919069"/>
              <a:gd name="connsiteX6" fmla="*/ 1038225 w 1588662"/>
              <a:gd name="connsiteY6" fmla="*/ 1919069 h 1919069"/>
              <a:gd name="connsiteX7" fmla="*/ 0 w 1588662"/>
              <a:gd name="connsiteY7" fmla="*/ 376019 h 1919069"/>
              <a:gd name="connsiteX8" fmla="*/ 371475 w 1588662"/>
              <a:gd name="connsiteY8" fmla="*/ 1118 h 1919069"/>
              <a:gd name="connsiteX0" fmla="*/ 371475 w 1600166"/>
              <a:gd name="connsiteY0" fmla="*/ 1118 h 1919069"/>
              <a:gd name="connsiteX1" fmla="*/ 568075 w 1600166"/>
              <a:gd name="connsiteY1" fmla="*/ 602876 h 1919069"/>
              <a:gd name="connsiteX2" fmla="*/ 374089 w 1600166"/>
              <a:gd name="connsiteY2" fmla="*/ 646744 h 1919069"/>
              <a:gd name="connsiteX3" fmla="*/ 987445 w 1600166"/>
              <a:gd name="connsiteY3" fmla="*/ 1528815 h 1919069"/>
              <a:gd name="connsiteX4" fmla="*/ 1173048 w 1600166"/>
              <a:gd name="connsiteY4" fmla="*/ 1311482 h 1919069"/>
              <a:gd name="connsiteX5" fmla="*/ 1588662 w 1600166"/>
              <a:gd name="connsiteY5" fmla="*/ 1699723 h 1919069"/>
              <a:gd name="connsiteX6" fmla="*/ 1038225 w 1600166"/>
              <a:gd name="connsiteY6" fmla="*/ 1919069 h 1919069"/>
              <a:gd name="connsiteX7" fmla="*/ 0 w 1600166"/>
              <a:gd name="connsiteY7" fmla="*/ 376019 h 1919069"/>
              <a:gd name="connsiteX8" fmla="*/ 371475 w 1600166"/>
              <a:gd name="connsiteY8" fmla="*/ 1118 h 1919069"/>
              <a:gd name="connsiteX0" fmla="*/ 371475 w 1600166"/>
              <a:gd name="connsiteY0" fmla="*/ 1118 h 1919069"/>
              <a:gd name="connsiteX1" fmla="*/ 568075 w 1600166"/>
              <a:gd name="connsiteY1" fmla="*/ 602876 h 1919069"/>
              <a:gd name="connsiteX2" fmla="*/ 374089 w 1600166"/>
              <a:gd name="connsiteY2" fmla="*/ 646744 h 1919069"/>
              <a:gd name="connsiteX3" fmla="*/ 987445 w 1600166"/>
              <a:gd name="connsiteY3" fmla="*/ 1528815 h 1919069"/>
              <a:gd name="connsiteX4" fmla="*/ 1173048 w 1600166"/>
              <a:gd name="connsiteY4" fmla="*/ 1311482 h 1919069"/>
              <a:gd name="connsiteX5" fmla="*/ 1588662 w 1600166"/>
              <a:gd name="connsiteY5" fmla="*/ 1699723 h 1919069"/>
              <a:gd name="connsiteX6" fmla="*/ 1038225 w 1600166"/>
              <a:gd name="connsiteY6" fmla="*/ 1919069 h 1919069"/>
              <a:gd name="connsiteX7" fmla="*/ 0 w 1600166"/>
              <a:gd name="connsiteY7" fmla="*/ 376019 h 1919069"/>
              <a:gd name="connsiteX8" fmla="*/ 371475 w 1600166"/>
              <a:gd name="connsiteY8" fmla="*/ 1118 h 1919069"/>
              <a:gd name="connsiteX0" fmla="*/ 371475 w 1596260"/>
              <a:gd name="connsiteY0" fmla="*/ 1118 h 1919069"/>
              <a:gd name="connsiteX1" fmla="*/ 568075 w 1596260"/>
              <a:gd name="connsiteY1" fmla="*/ 602876 h 1919069"/>
              <a:gd name="connsiteX2" fmla="*/ 374089 w 1596260"/>
              <a:gd name="connsiteY2" fmla="*/ 646744 h 1919069"/>
              <a:gd name="connsiteX3" fmla="*/ 987445 w 1596260"/>
              <a:gd name="connsiteY3" fmla="*/ 1528815 h 1919069"/>
              <a:gd name="connsiteX4" fmla="*/ 1173048 w 1596260"/>
              <a:gd name="connsiteY4" fmla="*/ 1311482 h 1919069"/>
              <a:gd name="connsiteX5" fmla="*/ 1588662 w 1596260"/>
              <a:gd name="connsiteY5" fmla="*/ 1699723 h 1919069"/>
              <a:gd name="connsiteX6" fmla="*/ 1038225 w 1596260"/>
              <a:gd name="connsiteY6" fmla="*/ 1919069 h 1919069"/>
              <a:gd name="connsiteX7" fmla="*/ 0 w 1596260"/>
              <a:gd name="connsiteY7" fmla="*/ 376019 h 1919069"/>
              <a:gd name="connsiteX8" fmla="*/ 371475 w 1596260"/>
              <a:gd name="connsiteY8" fmla="*/ 1118 h 1919069"/>
              <a:gd name="connsiteX0" fmla="*/ 371475 w 1596260"/>
              <a:gd name="connsiteY0" fmla="*/ 1118 h 1919069"/>
              <a:gd name="connsiteX1" fmla="*/ 568075 w 1596260"/>
              <a:gd name="connsiteY1" fmla="*/ 602876 h 1919069"/>
              <a:gd name="connsiteX2" fmla="*/ 374089 w 1596260"/>
              <a:gd name="connsiteY2" fmla="*/ 646744 h 1919069"/>
              <a:gd name="connsiteX3" fmla="*/ 987445 w 1596260"/>
              <a:gd name="connsiteY3" fmla="*/ 1528815 h 1919069"/>
              <a:gd name="connsiteX4" fmla="*/ 1173048 w 1596260"/>
              <a:gd name="connsiteY4" fmla="*/ 1311482 h 1919069"/>
              <a:gd name="connsiteX5" fmla="*/ 1588662 w 1596260"/>
              <a:gd name="connsiteY5" fmla="*/ 1699723 h 1919069"/>
              <a:gd name="connsiteX6" fmla="*/ 1038225 w 1596260"/>
              <a:gd name="connsiteY6" fmla="*/ 1919069 h 1919069"/>
              <a:gd name="connsiteX7" fmla="*/ 0 w 1596260"/>
              <a:gd name="connsiteY7" fmla="*/ 376019 h 1919069"/>
              <a:gd name="connsiteX8" fmla="*/ 371475 w 1596260"/>
              <a:gd name="connsiteY8" fmla="*/ 1118 h 1919069"/>
              <a:gd name="connsiteX0" fmla="*/ 371475 w 1596260"/>
              <a:gd name="connsiteY0" fmla="*/ 1118 h 1946976"/>
              <a:gd name="connsiteX1" fmla="*/ 568075 w 1596260"/>
              <a:gd name="connsiteY1" fmla="*/ 602876 h 1946976"/>
              <a:gd name="connsiteX2" fmla="*/ 374089 w 1596260"/>
              <a:gd name="connsiteY2" fmla="*/ 646744 h 1946976"/>
              <a:gd name="connsiteX3" fmla="*/ 987445 w 1596260"/>
              <a:gd name="connsiteY3" fmla="*/ 1528815 h 1946976"/>
              <a:gd name="connsiteX4" fmla="*/ 1173048 w 1596260"/>
              <a:gd name="connsiteY4" fmla="*/ 1311482 h 1946976"/>
              <a:gd name="connsiteX5" fmla="*/ 1588662 w 1596260"/>
              <a:gd name="connsiteY5" fmla="*/ 1699723 h 1946976"/>
              <a:gd name="connsiteX6" fmla="*/ 1038225 w 1596260"/>
              <a:gd name="connsiteY6" fmla="*/ 1919069 h 1946976"/>
              <a:gd name="connsiteX7" fmla="*/ 0 w 1596260"/>
              <a:gd name="connsiteY7" fmla="*/ 376019 h 1946976"/>
              <a:gd name="connsiteX8" fmla="*/ 371475 w 1596260"/>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33976 w 1558761"/>
              <a:gd name="connsiteY0" fmla="*/ 1118 h 1946976"/>
              <a:gd name="connsiteX1" fmla="*/ 530576 w 1558761"/>
              <a:gd name="connsiteY1" fmla="*/ 602876 h 1946976"/>
              <a:gd name="connsiteX2" fmla="*/ 336590 w 1558761"/>
              <a:gd name="connsiteY2" fmla="*/ 646744 h 1946976"/>
              <a:gd name="connsiteX3" fmla="*/ 949946 w 1558761"/>
              <a:gd name="connsiteY3" fmla="*/ 1528815 h 1946976"/>
              <a:gd name="connsiteX4" fmla="*/ 1135549 w 1558761"/>
              <a:gd name="connsiteY4" fmla="*/ 1311482 h 1946976"/>
              <a:gd name="connsiteX5" fmla="*/ 1551163 w 1558761"/>
              <a:gd name="connsiteY5" fmla="*/ 1699723 h 1946976"/>
              <a:gd name="connsiteX6" fmla="*/ 1000726 w 1558761"/>
              <a:gd name="connsiteY6" fmla="*/ 1919069 h 1946976"/>
              <a:gd name="connsiteX7" fmla="*/ 0 w 1558761"/>
              <a:gd name="connsiteY7" fmla="*/ 390441 h 1946976"/>
              <a:gd name="connsiteX8" fmla="*/ 333976 w 1558761"/>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44260 w 1560662"/>
              <a:gd name="connsiteY2" fmla="*/ 655398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96 h 1946054"/>
              <a:gd name="connsiteX1" fmla="*/ 532477 w 1560662"/>
              <a:gd name="connsiteY1" fmla="*/ 601954 h 1946054"/>
              <a:gd name="connsiteX2" fmla="*/ 344260 w 1560662"/>
              <a:gd name="connsiteY2" fmla="*/ 654476 h 1946054"/>
              <a:gd name="connsiteX3" fmla="*/ 951847 w 1560662"/>
              <a:gd name="connsiteY3" fmla="*/ 1527893 h 1946054"/>
              <a:gd name="connsiteX4" fmla="*/ 1137450 w 1560662"/>
              <a:gd name="connsiteY4" fmla="*/ 1310560 h 1946054"/>
              <a:gd name="connsiteX5" fmla="*/ 1553064 w 1560662"/>
              <a:gd name="connsiteY5" fmla="*/ 1698801 h 1946054"/>
              <a:gd name="connsiteX6" fmla="*/ 1002627 w 1560662"/>
              <a:gd name="connsiteY6" fmla="*/ 1918147 h 1946054"/>
              <a:gd name="connsiteX7" fmla="*/ 1901 w 1560662"/>
              <a:gd name="connsiteY7" fmla="*/ 389519 h 1946054"/>
              <a:gd name="connsiteX8" fmla="*/ 335877 w 1560662"/>
              <a:gd name="connsiteY8" fmla="*/ 196 h 1946054"/>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5431"/>
              <a:gd name="connsiteY0" fmla="*/ 199 h 1937121"/>
              <a:gd name="connsiteX1" fmla="*/ 532477 w 1565431"/>
              <a:gd name="connsiteY1" fmla="*/ 593021 h 1937121"/>
              <a:gd name="connsiteX2" fmla="*/ 344260 w 1565431"/>
              <a:gd name="connsiteY2" fmla="*/ 645543 h 1937121"/>
              <a:gd name="connsiteX3" fmla="*/ 951847 w 1565431"/>
              <a:gd name="connsiteY3" fmla="*/ 1518960 h 1937121"/>
              <a:gd name="connsiteX4" fmla="*/ 1137450 w 1565431"/>
              <a:gd name="connsiteY4" fmla="*/ 1301627 h 1937121"/>
              <a:gd name="connsiteX5" fmla="*/ 1553064 w 1565431"/>
              <a:gd name="connsiteY5" fmla="*/ 1689868 h 1937121"/>
              <a:gd name="connsiteX6" fmla="*/ 1002627 w 1565431"/>
              <a:gd name="connsiteY6" fmla="*/ 1909214 h 1937121"/>
              <a:gd name="connsiteX7" fmla="*/ 1901 w 1565431"/>
              <a:gd name="connsiteY7" fmla="*/ 380586 h 1937121"/>
              <a:gd name="connsiteX8" fmla="*/ 332898 w 1565431"/>
              <a:gd name="connsiteY8" fmla="*/ 199 h 1937121"/>
              <a:gd name="connsiteX0" fmla="*/ 332898 w 1565431"/>
              <a:gd name="connsiteY0" fmla="*/ 199 h 1937121"/>
              <a:gd name="connsiteX1" fmla="*/ 532477 w 1565431"/>
              <a:gd name="connsiteY1" fmla="*/ 593021 h 1937121"/>
              <a:gd name="connsiteX2" fmla="*/ 344260 w 1565431"/>
              <a:gd name="connsiteY2" fmla="*/ 645543 h 1937121"/>
              <a:gd name="connsiteX3" fmla="*/ 951847 w 1565431"/>
              <a:gd name="connsiteY3" fmla="*/ 1518960 h 1937121"/>
              <a:gd name="connsiteX4" fmla="*/ 1137450 w 1565431"/>
              <a:gd name="connsiteY4" fmla="*/ 1301627 h 1937121"/>
              <a:gd name="connsiteX5" fmla="*/ 1553064 w 1565431"/>
              <a:gd name="connsiteY5" fmla="*/ 1689868 h 1937121"/>
              <a:gd name="connsiteX6" fmla="*/ 1002627 w 1565431"/>
              <a:gd name="connsiteY6" fmla="*/ 1909214 h 1937121"/>
              <a:gd name="connsiteX7" fmla="*/ 1901 w 1565431"/>
              <a:gd name="connsiteY7" fmla="*/ 380586 h 1937121"/>
              <a:gd name="connsiteX8" fmla="*/ 332898 w 1565431"/>
              <a:gd name="connsiteY8" fmla="*/ 199 h 1937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5431" h="1937121">
                <a:moveTo>
                  <a:pt x="332898" y="199"/>
                </a:moveTo>
                <a:cubicBezTo>
                  <a:pt x="480797" y="-12106"/>
                  <a:pt x="712130" y="551085"/>
                  <a:pt x="532477" y="593021"/>
                </a:cubicBezTo>
                <a:lnTo>
                  <a:pt x="344260" y="645543"/>
                </a:lnTo>
                <a:cubicBezTo>
                  <a:pt x="475639" y="1163599"/>
                  <a:pt x="690666" y="1300897"/>
                  <a:pt x="951847" y="1518960"/>
                </a:cubicBezTo>
                <a:cubicBezTo>
                  <a:pt x="1003138" y="1396518"/>
                  <a:pt x="1042046" y="1291100"/>
                  <a:pt x="1137450" y="1301627"/>
                </a:cubicBezTo>
                <a:cubicBezTo>
                  <a:pt x="1276950" y="1299313"/>
                  <a:pt x="1636332" y="1564228"/>
                  <a:pt x="1553064" y="1689868"/>
                </a:cubicBezTo>
                <a:cubicBezTo>
                  <a:pt x="1389777" y="1941825"/>
                  <a:pt x="1145722" y="1971673"/>
                  <a:pt x="1002627" y="1909214"/>
                </a:cubicBezTo>
                <a:cubicBezTo>
                  <a:pt x="545977" y="1690048"/>
                  <a:pt x="-37590" y="1110316"/>
                  <a:pt x="1901" y="380586"/>
                </a:cubicBezTo>
                <a:cubicBezTo>
                  <a:pt x="36305" y="148891"/>
                  <a:pt x="133416" y="23363"/>
                  <a:pt x="332898" y="199"/>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6" name="Rectangle 36">
            <a:extLst>
              <a:ext uri="{FF2B5EF4-FFF2-40B4-BE49-F238E27FC236}">
                <a16:creationId xmlns:a16="http://schemas.microsoft.com/office/drawing/2014/main" id="{11A06711-0A15-47E5-AAA2-F0E6DC05BD1B}"/>
              </a:ext>
            </a:extLst>
          </p:cNvPr>
          <p:cNvSpPr/>
          <p:nvPr/>
        </p:nvSpPr>
        <p:spPr>
          <a:xfrm>
            <a:off x="5164740" y="4708915"/>
            <a:ext cx="586136" cy="489963"/>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7" name="Rounded Rectangle 27">
            <a:extLst>
              <a:ext uri="{FF2B5EF4-FFF2-40B4-BE49-F238E27FC236}">
                <a16:creationId xmlns:a16="http://schemas.microsoft.com/office/drawing/2014/main" id="{7A5ED58F-9964-4886-8BFC-E301F23293AB}"/>
              </a:ext>
            </a:extLst>
          </p:cNvPr>
          <p:cNvSpPr/>
          <p:nvPr/>
        </p:nvSpPr>
        <p:spPr>
          <a:xfrm>
            <a:off x="8316455" y="1548746"/>
            <a:ext cx="605315" cy="464964"/>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8" name="Rounded Rectangle 7">
            <a:extLst>
              <a:ext uri="{FF2B5EF4-FFF2-40B4-BE49-F238E27FC236}">
                <a16:creationId xmlns:a16="http://schemas.microsoft.com/office/drawing/2014/main" id="{7D6C3C70-FD86-419A-8B89-365FC328FB88}"/>
              </a:ext>
            </a:extLst>
          </p:cNvPr>
          <p:cNvSpPr/>
          <p:nvPr/>
        </p:nvSpPr>
        <p:spPr>
          <a:xfrm>
            <a:off x="9257631" y="1515680"/>
            <a:ext cx="615416" cy="531098"/>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9" name="Chord 15">
            <a:extLst>
              <a:ext uri="{FF2B5EF4-FFF2-40B4-BE49-F238E27FC236}">
                <a16:creationId xmlns:a16="http://schemas.microsoft.com/office/drawing/2014/main" id="{42E9D490-3DD3-4F66-B124-FE910E0FACBF}"/>
              </a:ext>
            </a:extLst>
          </p:cNvPr>
          <p:cNvSpPr/>
          <p:nvPr/>
        </p:nvSpPr>
        <p:spPr>
          <a:xfrm>
            <a:off x="11124640" y="1472088"/>
            <a:ext cx="283580" cy="618280"/>
          </a:xfrm>
          <a:custGeom>
            <a:avLst/>
            <a:gdLst/>
            <a:ahLst/>
            <a:cxnLst/>
            <a:rect l="l" t="t" r="r" b="b"/>
            <a:pathLst>
              <a:path w="1492970" h="3255081">
                <a:moveTo>
                  <a:pt x="1492970" y="1569688"/>
                </a:moveTo>
                <a:cubicBezTo>
                  <a:pt x="1492970" y="1957118"/>
                  <a:pt x="1197680" y="2277765"/>
                  <a:pt x="816277" y="2310957"/>
                </a:cubicBezTo>
                <a:lnTo>
                  <a:pt x="816277" y="2787043"/>
                </a:lnTo>
                <a:cubicBezTo>
                  <a:pt x="873982" y="2789209"/>
                  <a:pt x="931009" y="2798017"/>
                  <a:pt x="986081" y="2811674"/>
                </a:cubicBezTo>
                <a:cubicBezTo>
                  <a:pt x="1252919" y="2877847"/>
                  <a:pt x="1430830" y="3046369"/>
                  <a:pt x="1433593" y="3235566"/>
                </a:cubicBezTo>
                <a:lnTo>
                  <a:pt x="57488" y="3255081"/>
                </a:lnTo>
                <a:cubicBezTo>
                  <a:pt x="47920" y="3062506"/>
                  <a:pt x="221127" y="2886615"/>
                  <a:pt x="490574" y="2815284"/>
                </a:cubicBezTo>
                <a:cubicBezTo>
                  <a:pt x="549928" y="2799571"/>
                  <a:pt x="611777" y="2789553"/>
                  <a:pt x="674460" y="2787163"/>
                </a:cubicBezTo>
                <a:lnTo>
                  <a:pt x="674460" y="2310809"/>
                </a:lnTo>
                <a:cubicBezTo>
                  <a:pt x="317470" y="2280245"/>
                  <a:pt x="28405" y="1994114"/>
                  <a:pt x="0" y="1627428"/>
                </a:cubicBezTo>
                <a:lnTo>
                  <a:pt x="142201" y="1616413"/>
                </a:lnTo>
                <a:cubicBezTo>
                  <a:pt x="167304" y="1940464"/>
                  <a:pt x="443969" y="2186771"/>
                  <a:pt x="768748" y="2174211"/>
                </a:cubicBezTo>
                <a:cubicBezTo>
                  <a:pt x="1093527" y="2161650"/>
                  <a:pt x="1350342" y="1894710"/>
                  <a:pt x="1350342" y="1569689"/>
                </a:cubicBezTo>
                <a:close/>
                <a:moveTo>
                  <a:pt x="745368" y="0"/>
                </a:moveTo>
                <a:cubicBezTo>
                  <a:pt x="989132" y="0"/>
                  <a:pt x="1186742" y="197610"/>
                  <a:pt x="1186742" y="441374"/>
                </a:cubicBezTo>
                <a:lnTo>
                  <a:pt x="1186742" y="1575353"/>
                </a:lnTo>
                <a:cubicBezTo>
                  <a:pt x="1186742" y="1819117"/>
                  <a:pt x="989132" y="2016727"/>
                  <a:pt x="745368" y="2016727"/>
                </a:cubicBezTo>
                <a:cubicBezTo>
                  <a:pt x="501604" y="2016727"/>
                  <a:pt x="303994" y="1819117"/>
                  <a:pt x="303994" y="1575353"/>
                </a:cubicBezTo>
                <a:lnTo>
                  <a:pt x="303994" y="441374"/>
                </a:lnTo>
                <a:cubicBezTo>
                  <a:pt x="303994" y="197610"/>
                  <a:pt x="501604" y="0"/>
                  <a:pt x="74536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0" name="Rectangle 16">
            <a:extLst>
              <a:ext uri="{FF2B5EF4-FFF2-40B4-BE49-F238E27FC236}">
                <a16:creationId xmlns:a16="http://schemas.microsoft.com/office/drawing/2014/main" id="{F1978DC7-2159-40E0-A5D4-88F414868797}"/>
              </a:ext>
            </a:extLst>
          </p:cNvPr>
          <p:cNvSpPr/>
          <p:nvPr/>
        </p:nvSpPr>
        <p:spPr>
          <a:xfrm>
            <a:off x="6093780" y="4751666"/>
            <a:ext cx="615416" cy="404460"/>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1" name="Rounded Rectangle 6">
            <a:extLst>
              <a:ext uri="{FF2B5EF4-FFF2-40B4-BE49-F238E27FC236}">
                <a16:creationId xmlns:a16="http://schemas.microsoft.com/office/drawing/2014/main" id="{48E90455-C4C4-4792-86FF-218C5EFE04F0}"/>
              </a:ext>
            </a:extLst>
          </p:cNvPr>
          <p:cNvSpPr/>
          <p:nvPr/>
        </p:nvSpPr>
        <p:spPr>
          <a:xfrm>
            <a:off x="5137072" y="3750690"/>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2" name="Rounded Rectangle 6">
            <a:extLst>
              <a:ext uri="{FF2B5EF4-FFF2-40B4-BE49-F238E27FC236}">
                <a16:creationId xmlns:a16="http://schemas.microsoft.com/office/drawing/2014/main" id="{8329069E-6F6C-4466-BEA3-223D7C56FECC}"/>
              </a:ext>
            </a:extLst>
          </p:cNvPr>
          <p:cNvSpPr/>
          <p:nvPr/>
        </p:nvSpPr>
        <p:spPr>
          <a:xfrm>
            <a:off x="6044394" y="3750690"/>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3" name="Rounded Rectangle 6">
            <a:extLst>
              <a:ext uri="{FF2B5EF4-FFF2-40B4-BE49-F238E27FC236}">
                <a16:creationId xmlns:a16="http://schemas.microsoft.com/office/drawing/2014/main" id="{740CC869-4793-4E41-A92A-FDB14A2B194C}"/>
              </a:ext>
            </a:extLst>
          </p:cNvPr>
          <p:cNvSpPr/>
          <p:nvPr/>
        </p:nvSpPr>
        <p:spPr>
          <a:xfrm>
            <a:off x="6951716" y="3750690"/>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1584648" y="234376"/>
                </a:moveTo>
                <a:lnTo>
                  <a:pt x="2088704" y="234376"/>
                </a:lnTo>
                <a:lnTo>
                  <a:pt x="2088704" y="1314376"/>
                </a:lnTo>
                <a:lnTo>
                  <a:pt x="1584648" y="1314376"/>
                </a:ln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4" name="Rounded Rectangle 6">
            <a:extLst>
              <a:ext uri="{FF2B5EF4-FFF2-40B4-BE49-F238E27FC236}">
                <a16:creationId xmlns:a16="http://schemas.microsoft.com/office/drawing/2014/main" id="{17C1EAE2-459E-491D-81FC-F8924F353B13}"/>
              </a:ext>
            </a:extLst>
          </p:cNvPr>
          <p:cNvSpPr/>
          <p:nvPr/>
        </p:nvSpPr>
        <p:spPr>
          <a:xfrm>
            <a:off x="7859036" y="3750690"/>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2240385" y="234376"/>
                </a:moveTo>
                <a:lnTo>
                  <a:pt x="2744441" y="234376"/>
                </a:lnTo>
                <a:lnTo>
                  <a:pt x="2744441" y="1314376"/>
                </a:lnTo>
                <a:lnTo>
                  <a:pt x="2240385" y="1314376"/>
                </a:lnTo>
                <a:close/>
                <a:moveTo>
                  <a:pt x="1584648" y="234376"/>
                </a:moveTo>
                <a:lnTo>
                  <a:pt x="2088704" y="234376"/>
                </a:lnTo>
                <a:lnTo>
                  <a:pt x="2088704" y="1314376"/>
                </a:lnTo>
                <a:lnTo>
                  <a:pt x="1584648" y="1314376"/>
                </a:ln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5" name="Teardrop 6">
            <a:extLst>
              <a:ext uri="{FF2B5EF4-FFF2-40B4-BE49-F238E27FC236}">
                <a16:creationId xmlns:a16="http://schemas.microsoft.com/office/drawing/2014/main" id="{3FF8E6D1-A5CA-4857-BFE4-E947E4F2F934}"/>
              </a:ext>
            </a:extLst>
          </p:cNvPr>
          <p:cNvSpPr/>
          <p:nvPr/>
        </p:nvSpPr>
        <p:spPr>
          <a:xfrm rot="8100000">
            <a:off x="11057693" y="3690402"/>
            <a:ext cx="417475" cy="417476"/>
          </a:xfrm>
          <a:custGeom>
            <a:avLst/>
            <a:gdLst/>
            <a:ahLst/>
            <a:cxnLst/>
            <a:rect l="l" t="t" r="r" b="b"/>
            <a:pathLst>
              <a:path w="2483832" h="2483835">
                <a:moveTo>
                  <a:pt x="657616" y="1826218"/>
                </a:moveTo>
                <a:cubicBezTo>
                  <a:pt x="806520" y="1975122"/>
                  <a:pt x="1047940" y="1975122"/>
                  <a:pt x="1196844" y="1826218"/>
                </a:cubicBezTo>
                <a:cubicBezTo>
                  <a:pt x="1345748" y="1677314"/>
                  <a:pt x="1345748" y="1435894"/>
                  <a:pt x="1196844" y="1286990"/>
                </a:cubicBezTo>
                <a:cubicBezTo>
                  <a:pt x="1047940" y="1138086"/>
                  <a:pt x="806520" y="1138086"/>
                  <a:pt x="657616" y="1286990"/>
                </a:cubicBezTo>
                <a:cubicBezTo>
                  <a:pt x="508712" y="1435894"/>
                  <a:pt x="508712" y="1677314"/>
                  <a:pt x="657616" y="1826218"/>
                </a:cubicBezTo>
                <a:close/>
                <a:moveTo>
                  <a:pt x="293335" y="2190500"/>
                </a:moveTo>
                <a:cubicBezTo>
                  <a:pt x="112098" y="2009262"/>
                  <a:pt x="0" y="1758885"/>
                  <a:pt x="0" y="1482325"/>
                </a:cubicBezTo>
                <a:cubicBezTo>
                  <a:pt x="0" y="929206"/>
                  <a:pt x="459290" y="590078"/>
                  <a:pt x="1001509" y="480815"/>
                </a:cubicBezTo>
                <a:cubicBezTo>
                  <a:pt x="1569704" y="366317"/>
                  <a:pt x="1861757" y="259925"/>
                  <a:pt x="2483832" y="0"/>
                </a:cubicBezTo>
                <a:cubicBezTo>
                  <a:pt x="2230640" y="682694"/>
                  <a:pt x="2130986" y="873716"/>
                  <a:pt x="2003018" y="1482325"/>
                </a:cubicBezTo>
                <a:cubicBezTo>
                  <a:pt x="1901990" y="2042180"/>
                  <a:pt x="1554627" y="2483835"/>
                  <a:pt x="1001509" y="2483835"/>
                </a:cubicBezTo>
                <a:cubicBezTo>
                  <a:pt x="724950" y="2483835"/>
                  <a:pt x="474573" y="2371737"/>
                  <a:pt x="293335" y="219050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6" name="Donut 24">
            <a:extLst>
              <a:ext uri="{FF2B5EF4-FFF2-40B4-BE49-F238E27FC236}">
                <a16:creationId xmlns:a16="http://schemas.microsoft.com/office/drawing/2014/main" id="{2358F6B7-5407-478C-BBCE-24DB33354B70}"/>
              </a:ext>
            </a:extLst>
          </p:cNvPr>
          <p:cNvSpPr/>
          <p:nvPr/>
        </p:nvSpPr>
        <p:spPr>
          <a:xfrm>
            <a:off x="5773604" y="2544635"/>
            <a:ext cx="617508" cy="622535"/>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77" name="Chord 38">
            <a:extLst>
              <a:ext uri="{FF2B5EF4-FFF2-40B4-BE49-F238E27FC236}">
                <a16:creationId xmlns:a16="http://schemas.microsoft.com/office/drawing/2014/main" id="{284AD387-FD7A-4FAE-86E7-99768FD2F34F}"/>
              </a:ext>
            </a:extLst>
          </p:cNvPr>
          <p:cNvSpPr/>
          <p:nvPr/>
        </p:nvSpPr>
        <p:spPr>
          <a:xfrm>
            <a:off x="6733448" y="2544108"/>
            <a:ext cx="484927" cy="623588"/>
          </a:xfrm>
          <a:custGeom>
            <a:avLst/>
            <a:gdLst/>
            <a:ahLst/>
            <a:cxnLst/>
            <a:rect l="l" t="t" r="r" b="b"/>
            <a:pathLst>
              <a:path w="2519554" h="3240000">
                <a:moveTo>
                  <a:pt x="1259778" y="0"/>
                </a:moveTo>
                <a:cubicBezTo>
                  <a:pt x="1299543" y="0"/>
                  <a:pt x="1331778" y="32235"/>
                  <a:pt x="1331778" y="72000"/>
                </a:cubicBezTo>
                <a:lnTo>
                  <a:pt x="1331778" y="292696"/>
                </a:lnTo>
                <a:cubicBezTo>
                  <a:pt x="1526887" y="301316"/>
                  <a:pt x="1719796" y="357828"/>
                  <a:pt x="1894309" y="459601"/>
                </a:cubicBezTo>
                <a:cubicBezTo>
                  <a:pt x="2284331" y="687055"/>
                  <a:pt x="2522839" y="1105809"/>
                  <a:pt x="2519520" y="1557297"/>
                </a:cubicBezTo>
                <a:lnTo>
                  <a:pt x="2509882" y="1557270"/>
                </a:lnTo>
                <a:cubicBezTo>
                  <a:pt x="2413806" y="1435449"/>
                  <a:pt x="2264527" y="1358626"/>
                  <a:pt x="2097304" y="1358626"/>
                </a:cubicBezTo>
                <a:cubicBezTo>
                  <a:pt x="1931567" y="1358626"/>
                  <a:pt x="1783455" y="1434091"/>
                  <a:pt x="1688484" y="1554913"/>
                </a:cubicBezTo>
                <a:lnTo>
                  <a:pt x="1657888" y="1554825"/>
                </a:lnTo>
                <a:cubicBezTo>
                  <a:pt x="1579123" y="1454657"/>
                  <a:pt x="1463823" y="1385682"/>
                  <a:pt x="1331778" y="1368008"/>
                </a:cubicBezTo>
                <a:lnTo>
                  <a:pt x="1331778" y="2507895"/>
                </a:lnTo>
                <a:lnTo>
                  <a:pt x="1356113" y="2507895"/>
                </a:lnTo>
                <a:lnTo>
                  <a:pt x="1356113" y="2868215"/>
                </a:lnTo>
                <a:lnTo>
                  <a:pt x="1353558" y="2868215"/>
                </a:lnTo>
                <a:cubicBezTo>
                  <a:pt x="1347515" y="3074779"/>
                  <a:pt x="1177830" y="3240000"/>
                  <a:pt x="969556" y="3240000"/>
                </a:cubicBezTo>
                <a:cubicBezTo>
                  <a:pt x="759529" y="3240000"/>
                  <a:pt x="588743" y="3071985"/>
                  <a:pt x="585029" y="2863014"/>
                </a:cubicBezTo>
                <a:cubicBezTo>
                  <a:pt x="584214" y="2861474"/>
                  <a:pt x="584183" y="2859896"/>
                  <a:pt x="584183" y="2858310"/>
                </a:cubicBezTo>
                <a:lnTo>
                  <a:pt x="584422" y="2856985"/>
                </a:lnTo>
                <a:cubicBezTo>
                  <a:pt x="584186" y="2856201"/>
                  <a:pt x="584184" y="2855415"/>
                  <a:pt x="584184" y="2854628"/>
                </a:cubicBezTo>
                <a:lnTo>
                  <a:pt x="584846" y="2854628"/>
                </a:lnTo>
                <a:cubicBezTo>
                  <a:pt x="585977" y="2797047"/>
                  <a:pt x="628115" y="2750982"/>
                  <a:pt x="679843" y="2750982"/>
                </a:cubicBezTo>
                <a:cubicBezTo>
                  <a:pt x="731571" y="2750982"/>
                  <a:pt x="773709" y="2797047"/>
                  <a:pt x="774841" y="2854628"/>
                </a:cubicBezTo>
                <a:lnTo>
                  <a:pt x="776870" y="2854628"/>
                </a:lnTo>
                <a:cubicBezTo>
                  <a:pt x="776870" y="2961046"/>
                  <a:pt x="863138" y="3047314"/>
                  <a:pt x="969556" y="3047314"/>
                </a:cubicBezTo>
                <a:cubicBezTo>
                  <a:pt x="1075974" y="3047314"/>
                  <a:pt x="1162242" y="2961046"/>
                  <a:pt x="1162242" y="2854628"/>
                </a:cubicBezTo>
                <a:lnTo>
                  <a:pt x="1163439" y="2854628"/>
                </a:lnTo>
                <a:lnTo>
                  <a:pt x="1163439" y="2507895"/>
                </a:lnTo>
                <a:lnTo>
                  <a:pt x="1187778" y="2507895"/>
                </a:lnTo>
                <a:lnTo>
                  <a:pt x="1187778" y="1365548"/>
                </a:lnTo>
                <a:cubicBezTo>
                  <a:pt x="1048083" y="1378241"/>
                  <a:pt x="925400" y="1448176"/>
                  <a:pt x="842602" y="1552487"/>
                </a:cubicBezTo>
                <a:lnTo>
                  <a:pt x="807450" y="1552386"/>
                </a:lnTo>
                <a:cubicBezTo>
                  <a:pt x="712615" y="1432960"/>
                  <a:pt x="565486" y="1358626"/>
                  <a:pt x="400996" y="1358626"/>
                </a:cubicBezTo>
                <a:cubicBezTo>
                  <a:pt x="240343" y="1358626"/>
                  <a:pt x="96251" y="1429532"/>
                  <a:pt x="0" y="1543232"/>
                </a:cubicBezTo>
                <a:cubicBezTo>
                  <a:pt x="1264" y="1094357"/>
                  <a:pt x="241710" y="680052"/>
                  <a:pt x="631054" y="455977"/>
                </a:cubicBezTo>
                <a:cubicBezTo>
                  <a:pt x="804121" y="356374"/>
                  <a:pt x="994908" y="301092"/>
                  <a:pt x="1187778" y="292721"/>
                </a:cubicBezTo>
                <a:lnTo>
                  <a:pt x="1187778" y="72000"/>
                </a:lnTo>
                <a:cubicBezTo>
                  <a:pt x="1187778" y="32235"/>
                  <a:pt x="1220013" y="0"/>
                  <a:pt x="1259778"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8" name="Heart 38">
            <a:extLst>
              <a:ext uri="{FF2B5EF4-FFF2-40B4-BE49-F238E27FC236}">
                <a16:creationId xmlns:a16="http://schemas.microsoft.com/office/drawing/2014/main" id="{07191768-391A-445C-9738-68FC969D5D3B}"/>
              </a:ext>
            </a:extLst>
          </p:cNvPr>
          <p:cNvSpPr/>
          <p:nvPr/>
        </p:nvSpPr>
        <p:spPr>
          <a:xfrm>
            <a:off x="7436317" y="1509092"/>
            <a:ext cx="544275" cy="544275"/>
          </a:xfrm>
          <a:prstGeom prst="hear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9" name="Round Same Side Corner Rectangle 19">
            <a:extLst>
              <a:ext uri="{FF2B5EF4-FFF2-40B4-BE49-F238E27FC236}">
                <a16:creationId xmlns:a16="http://schemas.microsoft.com/office/drawing/2014/main" id="{4F6F0E8F-9F3A-4C37-B8FA-77940D946D49}"/>
              </a:ext>
            </a:extLst>
          </p:cNvPr>
          <p:cNvSpPr/>
          <p:nvPr/>
        </p:nvSpPr>
        <p:spPr>
          <a:xfrm>
            <a:off x="10301960" y="5685084"/>
            <a:ext cx="411706" cy="508675"/>
          </a:xfrm>
          <a:custGeom>
            <a:avLst/>
            <a:gdLst/>
            <a:ahLst/>
            <a:cxnLst/>
            <a:rect l="l" t="t" r="r" b="b"/>
            <a:pathLst>
              <a:path w="2600931" h="3213524">
                <a:moveTo>
                  <a:pt x="1304260" y="0"/>
                </a:moveTo>
                <a:cubicBezTo>
                  <a:pt x="1403671" y="0"/>
                  <a:pt x="1484260" y="80589"/>
                  <a:pt x="1484260" y="180000"/>
                </a:cubicBezTo>
                <a:lnTo>
                  <a:pt x="1484260" y="412061"/>
                </a:lnTo>
                <a:lnTo>
                  <a:pt x="2330931" y="412061"/>
                </a:lnTo>
                <a:lnTo>
                  <a:pt x="2600931" y="682061"/>
                </a:lnTo>
                <a:lnTo>
                  <a:pt x="2330931" y="952061"/>
                </a:lnTo>
                <a:lnTo>
                  <a:pt x="1484260" y="952061"/>
                </a:lnTo>
                <a:lnTo>
                  <a:pt x="1484260" y="1110244"/>
                </a:lnTo>
                <a:lnTo>
                  <a:pt x="2375646" y="1110244"/>
                </a:lnTo>
                <a:lnTo>
                  <a:pt x="2375646" y="1650244"/>
                </a:lnTo>
                <a:lnTo>
                  <a:pt x="1484260" y="1650244"/>
                </a:lnTo>
                <a:lnTo>
                  <a:pt x="1484260" y="3213524"/>
                </a:lnTo>
                <a:lnTo>
                  <a:pt x="1124260" y="3213524"/>
                </a:lnTo>
                <a:lnTo>
                  <a:pt x="1124260" y="1650244"/>
                </a:lnTo>
                <a:lnTo>
                  <a:pt x="270000" y="1650244"/>
                </a:lnTo>
                <a:lnTo>
                  <a:pt x="0" y="1380244"/>
                </a:lnTo>
                <a:lnTo>
                  <a:pt x="270000" y="1110244"/>
                </a:lnTo>
                <a:lnTo>
                  <a:pt x="1124260" y="1110244"/>
                </a:lnTo>
                <a:lnTo>
                  <a:pt x="1124260" y="952061"/>
                </a:lnTo>
                <a:lnTo>
                  <a:pt x="224931" y="952061"/>
                </a:lnTo>
                <a:lnTo>
                  <a:pt x="224931" y="412061"/>
                </a:lnTo>
                <a:lnTo>
                  <a:pt x="1124260" y="412061"/>
                </a:lnTo>
                <a:lnTo>
                  <a:pt x="1124260" y="180000"/>
                </a:lnTo>
                <a:cubicBezTo>
                  <a:pt x="1124260" y="80589"/>
                  <a:pt x="1204849" y="0"/>
                  <a:pt x="130426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0" name="Rectangle 23">
            <a:extLst>
              <a:ext uri="{FF2B5EF4-FFF2-40B4-BE49-F238E27FC236}">
                <a16:creationId xmlns:a16="http://schemas.microsoft.com/office/drawing/2014/main" id="{411254AD-C704-4DA8-B5ED-2CB7E0E42884}"/>
              </a:ext>
            </a:extLst>
          </p:cNvPr>
          <p:cNvSpPr/>
          <p:nvPr/>
        </p:nvSpPr>
        <p:spPr>
          <a:xfrm>
            <a:off x="4242330" y="5739982"/>
            <a:ext cx="678102" cy="398876"/>
          </a:xfrm>
          <a:custGeom>
            <a:avLst/>
            <a:gdLst/>
            <a:ahLst/>
            <a:cxnLst/>
            <a:rect l="l" t="t" r="r" b="b"/>
            <a:pathLst>
              <a:path w="4529836" h="2664566">
                <a:moveTo>
                  <a:pt x="1861969" y="0"/>
                </a:moveTo>
                <a:cubicBezTo>
                  <a:pt x="2177122" y="0"/>
                  <a:pt x="2455874" y="155855"/>
                  <a:pt x="2611443" y="404565"/>
                </a:cubicBezTo>
                <a:cubicBezTo>
                  <a:pt x="2709453" y="315054"/>
                  <a:pt x="2840684" y="266178"/>
                  <a:pt x="2983336" y="266178"/>
                </a:cubicBezTo>
                <a:cubicBezTo>
                  <a:pt x="3293144" y="266178"/>
                  <a:pt x="3549108" y="496718"/>
                  <a:pt x="3578241" y="797044"/>
                </a:cubicBezTo>
                <a:cubicBezTo>
                  <a:pt x="3583592" y="793823"/>
                  <a:pt x="3589010" y="793774"/>
                  <a:pt x="3594440" y="793774"/>
                </a:cubicBezTo>
                <a:cubicBezTo>
                  <a:pt x="4111042" y="793774"/>
                  <a:pt x="4529836" y="1212568"/>
                  <a:pt x="4529836" y="1729170"/>
                </a:cubicBezTo>
                <a:cubicBezTo>
                  <a:pt x="4529836" y="2216938"/>
                  <a:pt x="4156487" y="2617512"/>
                  <a:pt x="3679930" y="2660249"/>
                </a:cubicBezTo>
                <a:lnTo>
                  <a:pt x="3679930" y="2664566"/>
                </a:lnTo>
                <a:lnTo>
                  <a:pt x="3594440" y="2664566"/>
                </a:lnTo>
                <a:lnTo>
                  <a:pt x="1043912" y="2664566"/>
                </a:lnTo>
                <a:lnTo>
                  <a:pt x="1043912" y="2657589"/>
                </a:lnTo>
                <a:cubicBezTo>
                  <a:pt x="1008374" y="2662448"/>
                  <a:pt x="972132" y="2664566"/>
                  <a:pt x="935396" y="2664566"/>
                </a:cubicBezTo>
                <a:cubicBezTo>
                  <a:pt x="418794" y="2664566"/>
                  <a:pt x="0" y="2245772"/>
                  <a:pt x="0" y="1729170"/>
                </a:cubicBezTo>
                <a:cubicBezTo>
                  <a:pt x="0" y="1212568"/>
                  <a:pt x="418794" y="793774"/>
                  <a:pt x="935396" y="793774"/>
                </a:cubicBezTo>
                <a:lnTo>
                  <a:pt x="954395" y="797612"/>
                </a:lnTo>
                <a:cubicBezTo>
                  <a:pt x="1004779" y="344999"/>
                  <a:pt x="1393085" y="0"/>
                  <a:pt x="186196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1" name="Oval 31">
            <a:extLst>
              <a:ext uri="{FF2B5EF4-FFF2-40B4-BE49-F238E27FC236}">
                <a16:creationId xmlns:a16="http://schemas.microsoft.com/office/drawing/2014/main" id="{9CEA4298-5C72-495F-935E-04B7A42F93E1}"/>
              </a:ext>
            </a:extLst>
          </p:cNvPr>
          <p:cNvSpPr/>
          <p:nvPr/>
        </p:nvSpPr>
        <p:spPr>
          <a:xfrm>
            <a:off x="8665030" y="5684794"/>
            <a:ext cx="504505" cy="509254"/>
          </a:xfrm>
          <a:custGeom>
            <a:avLst/>
            <a:gdLst/>
            <a:ahLst/>
            <a:cxnLst/>
            <a:rect l="l" t="t" r="r" b="b"/>
            <a:pathLst>
              <a:path w="3187187" h="3217189">
                <a:moveTo>
                  <a:pt x="2136560" y="2669280"/>
                </a:moveTo>
                <a:cubicBezTo>
                  <a:pt x="2154235" y="2662847"/>
                  <a:pt x="2173778" y="2671961"/>
                  <a:pt x="2180211" y="2689635"/>
                </a:cubicBezTo>
                <a:lnTo>
                  <a:pt x="2338628" y="3124881"/>
                </a:lnTo>
                <a:cubicBezTo>
                  <a:pt x="2345061" y="3142556"/>
                  <a:pt x="2335948" y="3162099"/>
                  <a:pt x="2318273" y="3168533"/>
                </a:cubicBezTo>
                <a:lnTo>
                  <a:pt x="2190259" y="3215126"/>
                </a:lnTo>
                <a:cubicBezTo>
                  <a:pt x="2172585" y="3221559"/>
                  <a:pt x="2153041" y="3212445"/>
                  <a:pt x="2146608" y="3194771"/>
                </a:cubicBezTo>
                <a:lnTo>
                  <a:pt x="1988192" y="2759525"/>
                </a:lnTo>
                <a:cubicBezTo>
                  <a:pt x="1981759" y="2741850"/>
                  <a:pt x="1990872" y="2722307"/>
                  <a:pt x="2008547" y="2715873"/>
                </a:cubicBezTo>
                <a:close/>
                <a:moveTo>
                  <a:pt x="1050626" y="2669280"/>
                </a:moveTo>
                <a:lnTo>
                  <a:pt x="1178640" y="2715873"/>
                </a:lnTo>
                <a:cubicBezTo>
                  <a:pt x="1196314" y="2722307"/>
                  <a:pt x="1205428" y="2741850"/>
                  <a:pt x="1198995" y="2759525"/>
                </a:cubicBezTo>
                <a:lnTo>
                  <a:pt x="1040578" y="3194771"/>
                </a:lnTo>
                <a:cubicBezTo>
                  <a:pt x="1034145" y="3212445"/>
                  <a:pt x="1014601" y="3221559"/>
                  <a:pt x="996927" y="3215126"/>
                </a:cubicBezTo>
                <a:lnTo>
                  <a:pt x="868913" y="3168533"/>
                </a:lnTo>
                <a:cubicBezTo>
                  <a:pt x="851239" y="3162099"/>
                  <a:pt x="842125" y="3142556"/>
                  <a:pt x="848558" y="3124881"/>
                </a:cubicBezTo>
                <a:lnTo>
                  <a:pt x="1006975" y="2689635"/>
                </a:lnTo>
                <a:cubicBezTo>
                  <a:pt x="1013408" y="2671961"/>
                  <a:pt x="1032952" y="2662847"/>
                  <a:pt x="1050626" y="2669280"/>
                </a:cubicBezTo>
                <a:close/>
                <a:moveTo>
                  <a:pt x="2647909" y="2029882"/>
                </a:moveTo>
                <a:cubicBezTo>
                  <a:pt x="2656328" y="2027626"/>
                  <a:pt x="2665608" y="2028582"/>
                  <a:pt x="2673752" y="2033284"/>
                </a:cubicBezTo>
                <a:lnTo>
                  <a:pt x="3074877" y="2264874"/>
                </a:lnTo>
                <a:cubicBezTo>
                  <a:pt x="3091166" y="2274278"/>
                  <a:pt x="3096747" y="2295107"/>
                  <a:pt x="3087343" y="2311396"/>
                </a:cubicBezTo>
                <a:lnTo>
                  <a:pt x="3019228" y="2429374"/>
                </a:lnTo>
                <a:cubicBezTo>
                  <a:pt x="3009824" y="2445663"/>
                  <a:pt x="2988995" y="2451244"/>
                  <a:pt x="2972706" y="2441840"/>
                </a:cubicBezTo>
                <a:lnTo>
                  <a:pt x="2571581" y="2210250"/>
                </a:lnTo>
                <a:cubicBezTo>
                  <a:pt x="2555292" y="2200846"/>
                  <a:pt x="2549710" y="2180017"/>
                  <a:pt x="2559115" y="2163728"/>
                </a:cubicBezTo>
                <a:lnTo>
                  <a:pt x="2627229" y="2045750"/>
                </a:lnTo>
                <a:cubicBezTo>
                  <a:pt x="2631932" y="2037605"/>
                  <a:pt x="2639490" y="2032138"/>
                  <a:pt x="2647909" y="2029882"/>
                </a:cubicBezTo>
                <a:close/>
                <a:moveTo>
                  <a:pt x="539277" y="2029882"/>
                </a:moveTo>
                <a:cubicBezTo>
                  <a:pt x="547696" y="2032138"/>
                  <a:pt x="555255" y="2037605"/>
                  <a:pt x="559957" y="2045750"/>
                </a:cubicBezTo>
                <a:lnTo>
                  <a:pt x="628071" y="2163728"/>
                </a:lnTo>
                <a:cubicBezTo>
                  <a:pt x="637476" y="2180017"/>
                  <a:pt x="631895" y="2200846"/>
                  <a:pt x="615606" y="2210250"/>
                </a:cubicBezTo>
                <a:lnTo>
                  <a:pt x="214481" y="2441840"/>
                </a:lnTo>
                <a:cubicBezTo>
                  <a:pt x="198192" y="2451244"/>
                  <a:pt x="177363" y="2445663"/>
                  <a:pt x="167958" y="2429374"/>
                </a:cubicBezTo>
                <a:lnTo>
                  <a:pt x="99844" y="2311396"/>
                </a:lnTo>
                <a:cubicBezTo>
                  <a:pt x="90439" y="2295107"/>
                  <a:pt x="96020" y="2274278"/>
                  <a:pt x="112309" y="2264874"/>
                </a:cubicBezTo>
                <a:lnTo>
                  <a:pt x="513434" y="2033284"/>
                </a:lnTo>
                <a:cubicBezTo>
                  <a:pt x="521579" y="2028582"/>
                  <a:pt x="530858" y="2027626"/>
                  <a:pt x="539277" y="2029882"/>
                </a:cubicBezTo>
                <a:close/>
                <a:moveTo>
                  <a:pt x="3094879" y="918289"/>
                </a:moveTo>
                <a:cubicBezTo>
                  <a:pt x="3112554" y="911856"/>
                  <a:pt x="3132097" y="920969"/>
                  <a:pt x="3138531" y="938644"/>
                </a:cubicBezTo>
                <a:lnTo>
                  <a:pt x="3185124" y="1066657"/>
                </a:lnTo>
                <a:cubicBezTo>
                  <a:pt x="3191557" y="1084332"/>
                  <a:pt x="3182443" y="1103875"/>
                  <a:pt x="3164769" y="1110308"/>
                </a:cubicBezTo>
                <a:lnTo>
                  <a:pt x="2729523" y="1268725"/>
                </a:lnTo>
                <a:cubicBezTo>
                  <a:pt x="2711848" y="1275158"/>
                  <a:pt x="2692304" y="1266045"/>
                  <a:pt x="2685871" y="1248370"/>
                </a:cubicBezTo>
                <a:lnTo>
                  <a:pt x="2639278" y="1120357"/>
                </a:lnTo>
                <a:cubicBezTo>
                  <a:pt x="2632845" y="1102682"/>
                  <a:pt x="2641959" y="1083138"/>
                  <a:pt x="2659633" y="1076705"/>
                </a:cubicBezTo>
                <a:close/>
                <a:moveTo>
                  <a:pt x="92307" y="918289"/>
                </a:moveTo>
                <a:lnTo>
                  <a:pt x="527553" y="1076705"/>
                </a:lnTo>
                <a:cubicBezTo>
                  <a:pt x="545228" y="1083138"/>
                  <a:pt x="554341" y="1102682"/>
                  <a:pt x="547908" y="1120357"/>
                </a:cubicBezTo>
                <a:lnTo>
                  <a:pt x="501315" y="1248370"/>
                </a:lnTo>
                <a:cubicBezTo>
                  <a:pt x="494882" y="1266045"/>
                  <a:pt x="475338" y="1275158"/>
                  <a:pt x="457664" y="1268725"/>
                </a:cubicBezTo>
                <a:lnTo>
                  <a:pt x="22418" y="1110308"/>
                </a:lnTo>
                <a:cubicBezTo>
                  <a:pt x="4743" y="1103875"/>
                  <a:pt x="-4370" y="1084332"/>
                  <a:pt x="2063" y="1066657"/>
                </a:cubicBezTo>
                <a:lnTo>
                  <a:pt x="48656" y="938644"/>
                </a:lnTo>
                <a:cubicBezTo>
                  <a:pt x="55089" y="920969"/>
                  <a:pt x="74633" y="911856"/>
                  <a:pt x="92307" y="918289"/>
                </a:cubicBezTo>
                <a:close/>
                <a:moveTo>
                  <a:pt x="1593593" y="658644"/>
                </a:moveTo>
                <a:cubicBezTo>
                  <a:pt x="2116495" y="658644"/>
                  <a:pt x="2540391" y="1082540"/>
                  <a:pt x="2540391" y="1605442"/>
                </a:cubicBezTo>
                <a:cubicBezTo>
                  <a:pt x="2540391" y="2128344"/>
                  <a:pt x="2116495" y="2552240"/>
                  <a:pt x="1593593" y="2552240"/>
                </a:cubicBezTo>
                <a:cubicBezTo>
                  <a:pt x="1070691" y="2552240"/>
                  <a:pt x="646795" y="2128344"/>
                  <a:pt x="646795" y="1605442"/>
                </a:cubicBezTo>
                <a:cubicBezTo>
                  <a:pt x="646795" y="1082540"/>
                  <a:pt x="1070691" y="658644"/>
                  <a:pt x="1593593" y="658644"/>
                </a:cubicBezTo>
                <a:close/>
                <a:moveTo>
                  <a:pt x="2246117" y="1165"/>
                </a:moveTo>
                <a:cubicBezTo>
                  <a:pt x="2254536" y="-1090"/>
                  <a:pt x="2263815" y="-135"/>
                  <a:pt x="2271960" y="4568"/>
                </a:cubicBezTo>
                <a:lnTo>
                  <a:pt x="2389938" y="72682"/>
                </a:lnTo>
                <a:cubicBezTo>
                  <a:pt x="2406227" y="82087"/>
                  <a:pt x="2411808" y="102916"/>
                  <a:pt x="2402403" y="119205"/>
                </a:cubicBezTo>
                <a:lnTo>
                  <a:pt x="2170814" y="520330"/>
                </a:lnTo>
                <a:cubicBezTo>
                  <a:pt x="2161409" y="536619"/>
                  <a:pt x="2140580" y="542200"/>
                  <a:pt x="2124291" y="532795"/>
                </a:cubicBezTo>
                <a:lnTo>
                  <a:pt x="2006313" y="464681"/>
                </a:lnTo>
                <a:cubicBezTo>
                  <a:pt x="1990024" y="455276"/>
                  <a:pt x="1984443" y="434447"/>
                  <a:pt x="1993848" y="418158"/>
                </a:cubicBezTo>
                <a:lnTo>
                  <a:pt x="2225437" y="17033"/>
                </a:lnTo>
                <a:cubicBezTo>
                  <a:pt x="2230139" y="8889"/>
                  <a:pt x="2237698" y="3421"/>
                  <a:pt x="2246117" y="1165"/>
                </a:cubicBezTo>
                <a:close/>
                <a:moveTo>
                  <a:pt x="941069" y="1165"/>
                </a:moveTo>
                <a:cubicBezTo>
                  <a:pt x="949488" y="3421"/>
                  <a:pt x="957047" y="8889"/>
                  <a:pt x="961749" y="17033"/>
                </a:cubicBezTo>
                <a:lnTo>
                  <a:pt x="1193338" y="418158"/>
                </a:lnTo>
                <a:cubicBezTo>
                  <a:pt x="1202743" y="434447"/>
                  <a:pt x="1197162" y="455276"/>
                  <a:pt x="1180873" y="464681"/>
                </a:cubicBezTo>
                <a:lnTo>
                  <a:pt x="1062895" y="532795"/>
                </a:lnTo>
                <a:cubicBezTo>
                  <a:pt x="1046606" y="542200"/>
                  <a:pt x="1025777" y="536619"/>
                  <a:pt x="1016372" y="520330"/>
                </a:cubicBezTo>
                <a:lnTo>
                  <a:pt x="784783" y="119205"/>
                </a:lnTo>
                <a:cubicBezTo>
                  <a:pt x="775378" y="102916"/>
                  <a:pt x="780959" y="82087"/>
                  <a:pt x="797248" y="72682"/>
                </a:cubicBezTo>
                <a:lnTo>
                  <a:pt x="915226" y="4568"/>
                </a:lnTo>
                <a:cubicBezTo>
                  <a:pt x="923371" y="-135"/>
                  <a:pt x="932650" y="-1090"/>
                  <a:pt x="941069" y="1165"/>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2" name="Rectangle 23">
            <a:extLst>
              <a:ext uri="{FF2B5EF4-FFF2-40B4-BE49-F238E27FC236}">
                <a16:creationId xmlns:a16="http://schemas.microsoft.com/office/drawing/2014/main" id="{D1D013BE-5839-41BC-BC72-D7D6A426C477}"/>
              </a:ext>
            </a:extLst>
          </p:cNvPr>
          <p:cNvSpPr/>
          <p:nvPr/>
        </p:nvSpPr>
        <p:spPr>
          <a:xfrm>
            <a:off x="5963174" y="5716474"/>
            <a:ext cx="691882" cy="445892"/>
          </a:xfrm>
          <a:custGeom>
            <a:avLst/>
            <a:gdLst/>
            <a:ahLst/>
            <a:cxnLst/>
            <a:rect l="l" t="t" r="r" b="b"/>
            <a:pathLst>
              <a:path w="3224845" h="2078296">
                <a:moveTo>
                  <a:pt x="1153236" y="427959"/>
                </a:moveTo>
                <a:cubicBezTo>
                  <a:pt x="1348431" y="427959"/>
                  <a:pt x="1521080" y="524490"/>
                  <a:pt x="1617434" y="678532"/>
                </a:cubicBezTo>
                <a:cubicBezTo>
                  <a:pt x="1678138" y="623092"/>
                  <a:pt x="1759417" y="592820"/>
                  <a:pt x="1847771" y="592820"/>
                </a:cubicBezTo>
                <a:cubicBezTo>
                  <a:pt x="2039655" y="592820"/>
                  <a:pt x="2198190" y="735609"/>
                  <a:pt x="2216233" y="921620"/>
                </a:cubicBezTo>
                <a:cubicBezTo>
                  <a:pt x="2219548" y="919625"/>
                  <a:pt x="2222903" y="919594"/>
                  <a:pt x="2226267" y="919594"/>
                </a:cubicBezTo>
                <a:cubicBezTo>
                  <a:pt x="2546231" y="919594"/>
                  <a:pt x="2805617" y="1178981"/>
                  <a:pt x="2805617" y="1498945"/>
                </a:cubicBezTo>
                <a:cubicBezTo>
                  <a:pt x="2805617" y="1801051"/>
                  <a:pt x="2574378" y="2049153"/>
                  <a:pt x="2279216" y="2075622"/>
                </a:cubicBezTo>
                <a:lnTo>
                  <a:pt x="2279216" y="2078296"/>
                </a:lnTo>
                <a:lnTo>
                  <a:pt x="2226267" y="2078296"/>
                </a:lnTo>
                <a:lnTo>
                  <a:pt x="646561" y="2078296"/>
                </a:lnTo>
                <a:lnTo>
                  <a:pt x="646561" y="2073975"/>
                </a:lnTo>
                <a:cubicBezTo>
                  <a:pt x="624550" y="2076984"/>
                  <a:pt x="602103" y="2078296"/>
                  <a:pt x="579350" y="2078296"/>
                </a:cubicBezTo>
                <a:cubicBezTo>
                  <a:pt x="259386" y="2078296"/>
                  <a:pt x="0" y="1818910"/>
                  <a:pt x="0" y="1498945"/>
                </a:cubicBezTo>
                <a:cubicBezTo>
                  <a:pt x="0" y="1178981"/>
                  <a:pt x="259386" y="919594"/>
                  <a:pt x="579350" y="919594"/>
                </a:cubicBezTo>
                <a:lnTo>
                  <a:pt x="591118" y="921972"/>
                </a:lnTo>
                <a:cubicBezTo>
                  <a:pt x="622324" y="641639"/>
                  <a:pt x="862826" y="427959"/>
                  <a:pt x="1153236" y="427959"/>
                </a:cubicBezTo>
                <a:close/>
                <a:moveTo>
                  <a:pt x="1844671" y="0"/>
                </a:moveTo>
                <a:cubicBezTo>
                  <a:pt x="2007709" y="0"/>
                  <a:pt x="2151917" y="80629"/>
                  <a:pt x="2232398" y="209295"/>
                </a:cubicBezTo>
                <a:cubicBezTo>
                  <a:pt x="2283102" y="162988"/>
                  <a:pt x="2350992" y="137703"/>
                  <a:pt x="2424790" y="137703"/>
                </a:cubicBezTo>
                <a:cubicBezTo>
                  <a:pt x="2585064" y="137703"/>
                  <a:pt x="2717483" y="256969"/>
                  <a:pt x="2732554" y="412337"/>
                </a:cubicBezTo>
                <a:cubicBezTo>
                  <a:pt x="2735322" y="410671"/>
                  <a:pt x="2738125" y="410646"/>
                  <a:pt x="2740934" y="410646"/>
                </a:cubicBezTo>
                <a:cubicBezTo>
                  <a:pt x="3008189" y="410646"/>
                  <a:pt x="3224845" y="627302"/>
                  <a:pt x="3224845" y="894557"/>
                </a:cubicBezTo>
                <a:cubicBezTo>
                  <a:pt x="3224845" y="1096996"/>
                  <a:pt x="3100535" y="1270403"/>
                  <a:pt x="2923312" y="1340619"/>
                </a:cubicBezTo>
                <a:cubicBezTo>
                  <a:pt x="2866347" y="1049229"/>
                  <a:pt x="2609521" y="829523"/>
                  <a:pt x="2301383" y="829523"/>
                </a:cubicBezTo>
                <a:cubicBezTo>
                  <a:pt x="2297701" y="829523"/>
                  <a:pt x="2294026" y="829557"/>
                  <a:pt x="2290397" y="831741"/>
                </a:cubicBezTo>
                <a:cubicBezTo>
                  <a:pt x="2270640" y="628070"/>
                  <a:pt x="2097054" y="471725"/>
                  <a:pt x="1886953" y="471725"/>
                </a:cubicBezTo>
                <a:cubicBezTo>
                  <a:pt x="1790211" y="471725"/>
                  <a:pt x="1701214" y="504871"/>
                  <a:pt x="1634747" y="565575"/>
                </a:cubicBezTo>
                <a:cubicBezTo>
                  <a:pt x="1575570" y="470966"/>
                  <a:pt x="1490108" y="396171"/>
                  <a:pt x="1388252" y="349790"/>
                </a:cubicBezTo>
                <a:cubicBezTo>
                  <a:pt x="1438607" y="147092"/>
                  <a:pt x="1624461" y="0"/>
                  <a:pt x="1844671"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3" name="Oval 31">
            <a:extLst>
              <a:ext uri="{FF2B5EF4-FFF2-40B4-BE49-F238E27FC236}">
                <a16:creationId xmlns:a16="http://schemas.microsoft.com/office/drawing/2014/main" id="{F2B4C20E-6F83-4700-819A-B889CC4F8028}"/>
              </a:ext>
            </a:extLst>
          </p:cNvPr>
          <p:cNvSpPr/>
          <p:nvPr/>
        </p:nvSpPr>
        <p:spPr>
          <a:xfrm>
            <a:off x="6939606" y="5653380"/>
            <a:ext cx="579873" cy="572083"/>
          </a:xfrm>
          <a:custGeom>
            <a:avLst/>
            <a:gdLst/>
            <a:ahLst/>
            <a:cxnLst/>
            <a:rect l="l" t="t" r="r" b="b"/>
            <a:pathLst>
              <a:path w="3240076" h="3196551">
                <a:moveTo>
                  <a:pt x="2810300" y="1617710"/>
                </a:moveTo>
                <a:cubicBezTo>
                  <a:pt x="2817009" y="1615912"/>
                  <a:pt x="2824405" y="1616674"/>
                  <a:pt x="2830895" y="1620421"/>
                </a:cubicBezTo>
                <a:lnTo>
                  <a:pt x="3150571" y="1804986"/>
                </a:lnTo>
                <a:cubicBezTo>
                  <a:pt x="3163552" y="1812480"/>
                  <a:pt x="3168000" y="1829080"/>
                  <a:pt x="3160506" y="1842062"/>
                </a:cubicBezTo>
                <a:lnTo>
                  <a:pt x="3106222" y="1936084"/>
                </a:lnTo>
                <a:cubicBezTo>
                  <a:pt x="3098727" y="1949065"/>
                  <a:pt x="3082128" y="1953513"/>
                  <a:pt x="3069146" y="1946019"/>
                </a:cubicBezTo>
                <a:lnTo>
                  <a:pt x="2749470" y="1761453"/>
                </a:lnTo>
                <a:cubicBezTo>
                  <a:pt x="2736489" y="1753959"/>
                  <a:pt x="2732040" y="1737359"/>
                  <a:pt x="2739536" y="1724378"/>
                </a:cubicBezTo>
                <a:lnTo>
                  <a:pt x="2793819" y="1630356"/>
                </a:lnTo>
                <a:cubicBezTo>
                  <a:pt x="2797567" y="1623864"/>
                  <a:pt x="2803590" y="1619508"/>
                  <a:pt x="2810300" y="1617710"/>
                </a:cubicBezTo>
                <a:close/>
                <a:moveTo>
                  <a:pt x="1308278" y="1324343"/>
                </a:moveTo>
                <a:cubicBezTo>
                  <a:pt x="1529714" y="1324343"/>
                  <a:pt x="1725574" y="1433852"/>
                  <a:pt x="1834882" y="1608603"/>
                </a:cubicBezTo>
                <a:cubicBezTo>
                  <a:pt x="1903747" y="1545710"/>
                  <a:pt x="1995954" y="1511368"/>
                  <a:pt x="2096186" y="1511368"/>
                </a:cubicBezTo>
                <a:cubicBezTo>
                  <a:pt x="2313867" y="1511368"/>
                  <a:pt x="2493715" y="1673353"/>
                  <a:pt x="2514185" y="1884371"/>
                </a:cubicBezTo>
                <a:cubicBezTo>
                  <a:pt x="2517944" y="1882108"/>
                  <a:pt x="2521751" y="1882074"/>
                  <a:pt x="2525567" y="1882074"/>
                </a:cubicBezTo>
                <a:cubicBezTo>
                  <a:pt x="2888547" y="1882074"/>
                  <a:pt x="3182805" y="2176332"/>
                  <a:pt x="3182805" y="2539312"/>
                </a:cubicBezTo>
                <a:cubicBezTo>
                  <a:pt x="3182805" y="2882034"/>
                  <a:pt x="2920478" y="3163490"/>
                  <a:pt x="2585635" y="3193518"/>
                </a:cubicBezTo>
                <a:lnTo>
                  <a:pt x="2585635" y="3196551"/>
                </a:lnTo>
                <a:lnTo>
                  <a:pt x="2525567" y="3196551"/>
                </a:lnTo>
                <a:lnTo>
                  <a:pt x="733485" y="3196551"/>
                </a:lnTo>
                <a:lnTo>
                  <a:pt x="733485" y="3191649"/>
                </a:lnTo>
                <a:cubicBezTo>
                  <a:pt x="708515" y="3195063"/>
                  <a:pt x="683050" y="3196551"/>
                  <a:pt x="657239" y="3196551"/>
                </a:cubicBezTo>
                <a:cubicBezTo>
                  <a:pt x="294258" y="3196551"/>
                  <a:pt x="0" y="2902293"/>
                  <a:pt x="0" y="2539312"/>
                </a:cubicBezTo>
                <a:cubicBezTo>
                  <a:pt x="0" y="2176332"/>
                  <a:pt x="294258" y="1882074"/>
                  <a:pt x="657239" y="1882074"/>
                </a:cubicBezTo>
                <a:lnTo>
                  <a:pt x="670588" y="1884770"/>
                </a:lnTo>
                <a:cubicBezTo>
                  <a:pt x="705989" y="1566750"/>
                  <a:pt x="978825" y="1324343"/>
                  <a:pt x="1308278" y="1324343"/>
                </a:cubicBezTo>
                <a:close/>
                <a:moveTo>
                  <a:pt x="3166512" y="731828"/>
                </a:moveTo>
                <a:cubicBezTo>
                  <a:pt x="3180598" y="726701"/>
                  <a:pt x="3196172" y="733964"/>
                  <a:pt x="3201300" y="748050"/>
                </a:cubicBezTo>
                <a:lnTo>
                  <a:pt x="3238432" y="850070"/>
                </a:lnTo>
                <a:cubicBezTo>
                  <a:pt x="3243559" y="864156"/>
                  <a:pt x="3236295" y="879731"/>
                  <a:pt x="3222210" y="884857"/>
                </a:cubicBezTo>
                <a:lnTo>
                  <a:pt x="2875342" y="1011107"/>
                </a:lnTo>
                <a:cubicBezTo>
                  <a:pt x="2861256" y="1016234"/>
                  <a:pt x="2845680" y="1008972"/>
                  <a:pt x="2840554" y="994886"/>
                </a:cubicBezTo>
                <a:lnTo>
                  <a:pt x="2803421" y="892866"/>
                </a:lnTo>
                <a:cubicBezTo>
                  <a:pt x="2798295" y="878780"/>
                  <a:pt x="2805558" y="863204"/>
                  <a:pt x="2819643" y="858077"/>
                </a:cubicBezTo>
                <a:close/>
                <a:moveTo>
                  <a:pt x="773619" y="731828"/>
                </a:moveTo>
                <a:lnTo>
                  <a:pt x="1120487" y="858077"/>
                </a:lnTo>
                <a:cubicBezTo>
                  <a:pt x="1134573" y="863204"/>
                  <a:pt x="1141836" y="878780"/>
                  <a:pt x="1136709" y="892866"/>
                </a:cubicBezTo>
                <a:lnTo>
                  <a:pt x="1099577" y="994886"/>
                </a:lnTo>
                <a:cubicBezTo>
                  <a:pt x="1094450" y="1008972"/>
                  <a:pt x="1078875" y="1016234"/>
                  <a:pt x="1064789" y="1011107"/>
                </a:cubicBezTo>
                <a:lnTo>
                  <a:pt x="717921" y="884857"/>
                </a:lnTo>
                <a:cubicBezTo>
                  <a:pt x="703835" y="879731"/>
                  <a:pt x="696572" y="864156"/>
                  <a:pt x="701699" y="850070"/>
                </a:cubicBezTo>
                <a:lnTo>
                  <a:pt x="738831" y="748050"/>
                </a:lnTo>
                <a:cubicBezTo>
                  <a:pt x="743958" y="733964"/>
                  <a:pt x="759534" y="726701"/>
                  <a:pt x="773619" y="731828"/>
                </a:cubicBezTo>
                <a:close/>
                <a:moveTo>
                  <a:pt x="1970065" y="524905"/>
                </a:moveTo>
                <a:cubicBezTo>
                  <a:pt x="2386791" y="524905"/>
                  <a:pt x="2724614" y="862728"/>
                  <a:pt x="2724614" y="1279453"/>
                </a:cubicBezTo>
                <a:cubicBezTo>
                  <a:pt x="2724614" y="1453368"/>
                  <a:pt x="2665775" y="1613540"/>
                  <a:pt x="2564463" y="1739247"/>
                </a:cubicBezTo>
                <a:cubicBezTo>
                  <a:pt x="2529951" y="1545877"/>
                  <a:pt x="2358485" y="1402176"/>
                  <a:pt x="2153457" y="1402176"/>
                </a:cubicBezTo>
                <a:cubicBezTo>
                  <a:pt x="2053225" y="1402176"/>
                  <a:pt x="1961018" y="1436518"/>
                  <a:pt x="1892153" y="1499411"/>
                </a:cubicBezTo>
                <a:cubicBezTo>
                  <a:pt x="1782845" y="1324660"/>
                  <a:pt x="1586985" y="1215151"/>
                  <a:pt x="1365549" y="1215151"/>
                </a:cubicBezTo>
                <a:cubicBezTo>
                  <a:pt x="1314582" y="1215151"/>
                  <a:pt x="1264970" y="1220953"/>
                  <a:pt x="1217820" y="1233835"/>
                </a:cubicBezTo>
                <a:cubicBezTo>
                  <a:pt x="1240489" y="838320"/>
                  <a:pt x="1568676" y="524905"/>
                  <a:pt x="1970065" y="524905"/>
                </a:cubicBezTo>
                <a:close/>
                <a:moveTo>
                  <a:pt x="2490093" y="928"/>
                </a:moveTo>
                <a:cubicBezTo>
                  <a:pt x="2496802" y="-869"/>
                  <a:pt x="2504197" y="-108"/>
                  <a:pt x="2510688" y="3640"/>
                </a:cubicBezTo>
                <a:lnTo>
                  <a:pt x="2604711" y="57924"/>
                </a:lnTo>
                <a:cubicBezTo>
                  <a:pt x="2617692" y="65419"/>
                  <a:pt x="2622140" y="82019"/>
                  <a:pt x="2614644" y="95000"/>
                </a:cubicBezTo>
                <a:lnTo>
                  <a:pt x="2430080" y="414676"/>
                </a:lnTo>
                <a:cubicBezTo>
                  <a:pt x="2422585" y="427657"/>
                  <a:pt x="2405985" y="432105"/>
                  <a:pt x="2393004" y="424610"/>
                </a:cubicBezTo>
                <a:lnTo>
                  <a:pt x="2298982" y="370326"/>
                </a:lnTo>
                <a:cubicBezTo>
                  <a:pt x="2286000" y="362831"/>
                  <a:pt x="2281552" y="346232"/>
                  <a:pt x="2289048" y="333250"/>
                </a:cubicBezTo>
                <a:lnTo>
                  <a:pt x="2473612" y="13574"/>
                </a:lnTo>
                <a:cubicBezTo>
                  <a:pt x="2477359" y="7084"/>
                  <a:pt x="2483383" y="2726"/>
                  <a:pt x="2490093" y="928"/>
                </a:cubicBezTo>
                <a:close/>
                <a:moveTo>
                  <a:pt x="1450038" y="928"/>
                </a:moveTo>
                <a:cubicBezTo>
                  <a:pt x="1456747" y="2726"/>
                  <a:pt x="1462771" y="7084"/>
                  <a:pt x="1466519" y="13574"/>
                </a:cubicBezTo>
                <a:lnTo>
                  <a:pt x="1651083" y="333250"/>
                </a:lnTo>
                <a:cubicBezTo>
                  <a:pt x="1658578" y="346232"/>
                  <a:pt x="1654131" y="362831"/>
                  <a:pt x="1641149" y="370326"/>
                </a:cubicBezTo>
                <a:lnTo>
                  <a:pt x="1547127" y="424610"/>
                </a:lnTo>
                <a:cubicBezTo>
                  <a:pt x="1534145" y="432105"/>
                  <a:pt x="1517546" y="427657"/>
                  <a:pt x="1510050" y="414676"/>
                </a:cubicBezTo>
                <a:lnTo>
                  <a:pt x="1325486" y="95000"/>
                </a:lnTo>
                <a:cubicBezTo>
                  <a:pt x="1317991" y="82019"/>
                  <a:pt x="1322439" y="65419"/>
                  <a:pt x="1335420" y="57924"/>
                </a:cubicBezTo>
                <a:lnTo>
                  <a:pt x="1429442" y="3640"/>
                </a:lnTo>
                <a:cubicBezTo>
                  <a:pt x="1435933" y="-108"/>
                  <a:pt x="1443328" y="-869"/>
                  <a:pt x="1450038" y="92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4" name="Teardrop 17">
            <a:extLst>
              <a:ext uri="{FF2B5EF4-FFF2-40B4-BE49-F238E27FC236}">
                <a16:creationId xmlns:a16="http://schemas.microsoft.com/office/drawing/2014/main" id="{04CFE412-7B77-4FD8-A796-DE7E55B89403}"/>
              </a:ext>
            </a:extLst>
          </p:cNvPr>
          <p:cNvSpPr/>
          <p:nvPr/>
        </p:nvSpPr>
        <p:spPr>
          <a:xfrm rot="18900000">
            <a:off x="5204982" y="5698880"/>
            <a:ext cx="473640" cy="481082"/>
          </a:xfrm>
          <a:custGeom>
            <a:avLst/>
            <a:gdLst/>
            <a:ahLst/>
            <a:cxnLst/>
            <a:rect l="l" t="t" r="r" b="b"/>
            <a:pathLst>
              <a:path w="2646489" h="2688071">
                <a:moveTo>
                  <a:pt x="306023" y="2382048"/>
                </a:moveTo>
                <a:cubicBezTo>
                  <a:pt x="271732" y="2441625"/>
                  <a:pt x="254586" y="2501201"/>
                  <a:pt x="254586" y="2560778"/>
                </a:cubicBezTo>
                <a:cubicBezTo>
                  <a:pt x="254586" y="2631080"/>
                  <a:pt x="197595" y="2688071"/>
                  <a:pt x="127293" y="2688071"/>
                </a:cubicBezTo>
                <a:cubicBezTo>
                  <a:pt x="56991" y="2688071"/>
                  <a:pt x="0" y="2631081"/>
                  <a:pt x="0" y="2560778"/>
                </a:cubicBezTo>
                <a:cubicBezTo>
                  <a:pt x="0" y="2490477"/>
                  <a:pt x="56991" y="2433485"/>
                  <a:pt x="127293" y="2433485"/>
                </a:cubicBezTo>
                <a:cubicBezTo>
                  <a:pt x="186870" y="2433486"/>
                  <a:pt x="246446" y="2416340"/>
                  <a:pt x="306023" y="2382048"/>
                </a:cubicBezTo>
                <a:close/>
                <a:moveTo>
                  <a:pt x="812224" y="2334103"/>
                </a:moveTo>
                <a:cubicBezTo>
                  <a:pt x="777933" y="2393681"/>
                  <a:pt x="760787" y="2453256"/>
                  <a:pt x="760787" y="2512834"/>
                </a:cubicBezTo>
                <a:cubicBezTo>
                  <a:pt x="760787" y="2583136"/>
                  <a:pt x="703796" y="2640127"/>
                  <a:pt x="633494" y="2640127"/>
                </a:cubicBezTo>
                <a:cubicBezTo>
                  <a:pt x="563192" y="2640127"/>
                  <a:pt x="506201" y="2583136"/>
                  <a:pt x="506201" y="2512834"/>
                </a:cubicBezTo>
                <a:cubicBezTo>
                  <a:pt x="506201" y="2442532"/>
                  <a:pt x="563192" y="2385541"/>
                  <a:pt x="633494" y="2385541"/>
                </a:cubicBezTo>
                <a:cubicBezTo>
                  <a:pt x="693071" y="2385540"/>
                  <a:pt x="752647" y="2368395"/>
                  <a:pt x="812224" y="2334103"/>
                </a:cubicBezTo>
                <a:close/>
                <a:moveTo>
                  <a:pt x="353968" y="1875848"/>
                </a:moveTo>
                <a:cubicBezTo>
                  <a:pt x="319677" y="1935424"/>
                  <a:pt x="302531" y="1995001"/>
                  <a:pt x="302530" y="2054578"/>
                </a:cubicBezTo>
                <a:cubicBezTo>
                  <a:pt x="302530" y="2124880"/>
                  <a:pt x="245539" y="2181871"/>
                  <a:pt x="175237" y="2181871"/>
                </a:cubicBezTo>
                <a:cubicBezTo>
                  <a:pt x="104935" y="2181871"/>
                  <a:pt x="47945" y="2124880"/>
                  <a:pt x="47944" y="2054578"/>
                </a:cubicBezTo>
                <a:cubicBezTo>
                  <a:pt x="47944" y="1984276"/>
                  <a:pt x="104935" y="1927285"/>
                  <a:pt x="175237" y="1927285"/>
                </a:cubicBezTo>
                <a:cubicBezTo>
                  <a:pt x="234815" y="1927285"/>
                  <a:pt x="294391" y="1910139"/>
                  <a:pt x="353968" y="1875848"/>
                </a:cubicBezTo>
                <a:close/>
                <a:moveTo>
                  <a:pt x="401912" y="1369646"/>
                </a:moveTo>
                <a:cubicBezTo>
                  <a:pt x="367621" y="1429223"/>
                  <a:pt x="350475" y="1488799"/>
                  <a:pt x="350475" y="1548377"/>
                </a:cubicBezTo>
                <a:cubicBezTo>
                  <a:pt x="350475" y="1618679"/>
                  <a:pt x="293484" y="1675670"/>
                  <a:pt x="223182" y="1675670"/>
                </a:cubicBezTo>
                <a:cubicBezTo>
                  <a:pt x="152880" y="1675670"/>
                  <a:pt x="95889" y="1618679"/>
                  <a:pt x="95889" y="1548377"/>
                </a:cubicBezTo>
                <a:cubicBezTo>
                  <a:pt x="95889" y="1478075"/>
                  <a:pt x="152880" y="1421084"/>
                  <a:pt x="223182" y="1421084"/>
                </a:cubicBezTo>
                <a:cubicBezTo>
                  <a:pt x="282759" y="1421084"/>
                  <a:pt x="342335" y="1403938"/>
                  <a:pt x="401912" y="1369646"/>
                </a:cubicBezTo>
                <a:close/>
                <a:moveTo>
                  <a:pt x="1318425" y="2286158"/>
                </a:moveTo>
                <a:cubicBezTo>
                  <a:pt x="1284134" y="2345735"/>
                  <a:pt x="1266988" y="2405312"/>
                  <a:pt x="1266987" y="2464888"/>
                </a:cubicBezTo>
                <a:cubicBezTo>
                  <a:pt x="1266987" y="2535190"/>
                  <a:pt x="1209996" y="2592182"/>
                  <a:pt x="1139694" y="2592182"/>
                </a:cubicBezTo>
                <a:cubicBezTo>
                  <a:pt x="1069392" y="2592182"/>
                  <a:pt x="1012402" y="2535191"/>
                  <a:pt x="1012401" y="2464888"/>
                </a:cubicBezTo>
                <a:cubicBezTo>
                  <a:pt x="1012401" y="2394586"/>
                  <a:pt x="1069392" y="2337595"/>
                  <a:pt x="1139694" y="2337595"/>
                </a:cubicBezTo>
                <a:cubicBezTo>
                  <a:pt x="1199271" y="2337596"/>
                  <a:pt x="1258848" y="2320449"/>
                  <a:pt x="1318425" y="2286158"/>
                </a:cubicBezTo>
                <a:close/>
                <a:moveTo>
                  <a:pt x="860169" y="1827902"/>
                </a:moveTo>
                <a:cubicBezTo>
                  <a:pt x="825878" y="1887479"/>
                  <a:pt x="808731" y="1947056"/>
                  <a:pt x="808731" y="2006633"/>
                </a:cubicBezTo>
                <a:cubicBezTo>
                  <a:pt x="808731" y="2076935"/>
                  <a:pt x="751740" y="2133926"/>
                  <a:pt x="681438" y="2133926"/>
                </a:cubicBezTo>
                <a:cubicBezTo>
                  <a:pt x="611136" y="2133926"/>
                  <a:pt x="554146" y="2076935"/>
                  <a:pt x="554145" y="2006633"/>
                </a:cubicBezTo>
                <a:cubicBezTo>
                  <a:pt x="554145" y="1936331"/>
                  <a:pt x="611136" y="1879340"/>
                  <a:pt x="681438" y="1879340"/>
                </a:cubicBezTo>
                <a:cubicBezTo>
                  <a:pt x="741015" y="1879340"/>
                  <a:pt x="800591" y="1862193"/>
                  <a:pt x="860169" y="1827902"/>
                </a:cubicBezTo>
                <a:close/>
                <a:moveTo>
                  <a:pt x="2096803" y="190871"/>
                </a:moveTo>
                <a:cubicBezTo>
                  <a:pt x="2253382" y="347450"/>
                  <a:pt x="2314442" y="563378"/>
                  <a:pt x="2268166" y="764238"/>
                </a:cubicBezTo>
                <a:cubicBezTo>
                  <a:pt x="2361334" y="768461"/>
                  <a:pt x="2450817" y="809378"/>
                  <a:pt x="2521691" y="880252"/>
                </a:cubicBezTo>
                <a:cubicBezTo>
                  <a:pt x="2675615" y="1034176"/>
                  <a:pt x="2688247" y="1275888"/>
                  <a:pt x="2553508" y="1439575"/>
                </a:cubicBezTo>
                <a:cubicBezTo>
                  <a:pt x="2557767" y="1440633"/>
                  <a:pt x="2560483" y="1443301"/>
                  <a:pt x="2563181" y="1445999"/>
                </a:cubicBezTo>
                <a:cubicBezTo>
                  <a:pt x="2819847" y="1702665"/>
                  <a:pt x="2819847" y="2118808"/>
                  <a:pt x="2563181" y="2375474"/>
                </a:cubicBezTo>
                <a:cubicBezTo>
                  <a:pt x="2320841" y="2617815"/>
                  <a:pt x="1936328" y="2631341"/>
                  <a:pt x="1678325" y="2415804"/>
                </a:cubicBezTo>
                <a:lnTo>
                  <a:pt x="1676180" y="2417949"/>
                </a:lnTo>
                <a:lnTo>
                  <a:pt x="1633705" y="2375475"/>
                </a:lnTo>
                <a:lnTo>
                  <a:pt x="366513" y="1108282"/>
                </a:lnTo>
                <a:lnTo>
                  <a:pt x="369979" y="1104815"/>
                </a:lnTo>
                <a:cubicBezTo>
                  <a:pt x="349908" y="1089573"/>
                  <a:pt x="330850" y="1072619"/>
                  <a:pt x="312598" y="1054367"/>
                </a:cubicBezTo>
                <a:cubicBezTo>
                  <a:pt x="55932" y="797701"/>
                  <a:pt x="55932" y="381558"/>
                  <a:pt x="312598" y="124891"/>
                </a:cubicBezTo>
                <a:cubicBezTo>
                  <a:pt x="569264" y="-131775"/>
                  <a:pt x="985408" y="-131775"/>
                  <a:pt x="1242074" y="124891"/>
                </a:cubicBezTo>
                <a:lnTo>
                  <a:pt x="1249606" y="136238"/>
                </a:lnTo>
                <a:cubicBezTo>
                  <a:pt x="1499513" y="-63604"/>
                  <a:pt x="1863845" y="-42087"/>
                  <a:pt x="2096803" y="190871"/>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5" name="Rectangle 23">
            <a:extLst>
              <a:ext uri="{FF2B5EF4-FFF2-40B4-BE49-F238E27FC236}">
                <a16:creationId xmlns:a16="http://schemas.microsoft.com/office/drawing/2014/main" id="{2246F171-72B7-42E7-B6C0-D78C12504E9B}"/>
              </a:ext>
            </a:extLst>
          </p:cNvPr>
          <p:cNvSpPr/>
          <p:nvPr/>
        </p:nvSpPr>
        <p:spPr>
          <a:xfrm>
            <a:off x="7804030" y="5649492"/>
            <a:ext cx="576449" cy="579858"/>
          </a:xfrm>
          <a:custGeom>
            <a:avLst/>
            <a:gdLst/>
            <a:ahLst/>
            <a:cxnLst/>
            <a:rect l="l" t="t" r="r" b="b"/>
            <a:pathLst>
              <a:path w="3220951" h="3240001">
                <a:moveTo>
                  <a:pt x="1308278" y="1367793"/>
                </a:moveTo>
                <a:cubicBezTo>
                  <a:pt x="1529714" y="1367793"/>
                  <a:pt x="1725574" y="1477302"/>
                  <a:pt x="1834882" y="1652053"/>
                </a:cubicBezTo>
                <a:cubicBezTo>
                  <a:pt x="1903747" y="1589160"/>
                  <a:pt x="1995954" y="1554818"/>
                  <a:pt x="2096186" y="1554818"/>
                </a:cubicBezTo>
                <a:cubicBezTo>
                  <a:pt x="2313867" y="1554818"/>
                  <a:pt x="2493715" y="1716803"/>
                  <a:pt x="2514185" y="1927821"/>
                </a:cubicBezTo>
                <a:cubicBezTo>
                  <a:pt x="2517944" y="1925558"/>
                  <a:pt x="2521751" y="1925524"/>
                  <a:pt x="2525567" y="1925524"/>
                </a:cubicBezTo>
                <a:cubicBezTo>
                  <a:pt x="2888547" y="1925524"/>
                  <a:pt x="3182805" y="2219782"/>
                  <a:pt x="3182805" y="2582762"/>
                </a:cubicBezTo>
                <a:cubicBezTo>
                  <a:pt x="3182805" y="2925484"/>
                  <a:pt x="2920478" y="3206940"/>
                  <a:pt x="2585635" y="3236968"/>
                </a:cubicBezTo>
                <a:lnTo>
                  <a:pt x="2585635" y="3240001"/>
                </a:lnTo>
                <a:lnTo>
                  <a:pt x="2525567" y="3240001"/>
                </a:lnTo>
                <a:lnTo>
                  <a:pt x="733485" y="3240001"/>
                </a:lnTo>
                <a:lnTo>
                  <a:pt x="733485" y="3235099"/>
                </a:lnTo>
                <a:cubicBezTo>
                  <a:pt x="708515" y="3238513"/>
                  <a:pt x="683051" y="3240001"/>
                  <a:pt x="657239" y="3240001"/>
                </a:cubicBezTo>
                <a:cubicBezTo>
                  <a:pt x="294258" y="3240001"/>
                  <a:pt x="0" y="2945743"/>
                  <a:pt x="0" y="2582762"/>
                </a:cubicBezTo>
                <a:cubicBezTo>
                  <a:pt x="0" y="2219782"/>
                  <a:pt x="294258" y="1925524"/>
                  <a:pt x="657239" y="1925524"/>
                </a:cubicBezTo>
                <a:lnTo>
                  <a:pt x="670588" y="1928221"/>
                </a:lnTo>
                <a:cubicBezTo>
                  <a:pt x="705989" y="1610200"/>
                  <a:pt x="978825" y="1367793"/>
                  <a:pt x="1308278" y="1367793"/>
                </a:cubicBezTo>
                <a:close/>
                <a:moveTo>
                  <a:pt x="1589786" y="0"/>
                </a:moveTo>
                <a:cubicBezTo>
                  <a:pt x="1520182" y="453314"/>
                  <a:pt x="1668069" y="912942"/>
                  <a:pt x="1988957" y="1240613"/>
                </a:cubicBezTo>
                <a:cubicBezTo>
                  <a:pt x="2309845" y="1568285"/>
                  <a:pt x="2766281" y="1725754"/>
                  <a:pt x="3220951" y="1665645"/>
                </a:cubicBezTo>
                <a:cubicBezTo>
                  <a:pt x="3108976" y="1775302"/>
                  <a:pt x="2980523" y="1857805"/>
                  <a:pt x="2843553" y="1912752"/>
                </a:cubicBezTo>
                <a:cubicBezTo>
                  <a:pt x="2756367" y="1866073"/>
                  <a:pt x="2656598" y="1841175"/>
                  <a:pt x="2551012" y="1841175"/>
                </a:cubicBezTo>
                <a:cubicBezTo>
                  <a:pt x="2547197" y="1841176"/>
                  <a:pt x="2543390" y="1841210"/>
                  <a:pt x="2539631" y="1843473"/>
                </a:cubicBezTo>
                <a:cubicBezTo>
                  <a:pt x="2519161" y="1632454"/>
                  <a:pt x="2339312" y="1470470"/>
                  <a:pt x="2121631" y="1470470"/>
                </a:cubicBezTo>
                <a:cubicBezTo>
                  <a:pt x="2021400" y="1470470"/>
                  <a:pt x="1929192" y="1504812"/>
                  <a:pt x="1860327" y="1567705"/>
                </a:cubicBezTo>
                <a:cubicBezTo>
                  <a:pt x="1751020" y="1392954"/>
                  <a:pt x="1555160" y="1283445"/>
                  <a:pt x="1333723" y="1283445"/>
                </a:cubicBezTo>
                <a:lnTo>
                  <a:pt x="1331160" y="1283679"/>
                </a:lnTo>
                <a:cubicBezTo>
                  <a:pt x="1150898" y="856385"/>
                  <a:pt x="1238290" y="344219"/>
                  <a:pt x="1589786"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6" name="Round Same Side Corner Rectangle 8">
            <a:extLst>
              <a:ext uri="{FF2B5EF4-FFF2-40B4-BE49-F238E27FC236}">
                <a16:creationId xmlns:a16="http://schemas.microsoft.com/office/drawing/2014/main" id="{DB67113F-D303-42DA-95BD-610BBED8BE92}"/>
              </a:ext>
            </a:extLst>
          </p:cNvPr>
          <p:cNvSpPr/>
          <p:nvPr/>
        </p:nvSpPr>
        <p:spPr>
          <a:xfrm>
            <a:off x="4455730" y="1450295"/>
            <a:ext cx="251302" cy="661867"/>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7" name="Round Same Side Corner Rectangle 20">
            <a:extLst>
              <a:ext uri="{FF2B5EF4-FFF2-40B4-BE49-F238E27FC236}">
                <a16:creationId xmlns:a16="http://schemas.microsoft.com/office/drawing/2014/main" id="{64493E6A-B33B-4279-A44A-DC445D86772A}"/>
              </a:ext>
            </a:extLst>
          </p:cNvPr>
          <p:cNvSpPr/>
          <p:nvPr/>
        </p:nvSpPr>
        <p:spPr>
          <a:xfrm rot="10800000">
            <a:off x="5042893" y="1447239"/>
            <a:ext cx="313136" cy="667981"/>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8" name="Donut 87">
            <a:extLst>
              <a:ext uri="{FF2B5EF4-FFF2-40B4-BE49-F238E27FC236}">
                <a16:creationId xmlns:a16="http://schemas.microsoft.com/office/drawing/2014/main" id="{4E09E652-E42B-4D35-B750-1E418CF08FA6}"/>
              </a:ext>
            </a:extLst>
          </p:cNvPr>
          <p:cNvSpPr/>
          <p:nvPr/>
        </p:nvSpPr>
        <p:spPr>
          <a:xfrm>
            <a:off x="5691893" y="1539942"/>
            <a:ext cx="507661" cy="521714"/>
          </a:xfrm>
          <a:custGeom>
            <a:avLst/>
            <a:gdLst/>
            <a:ahLst/>
            <a:cxnLst/>
            <a:rect l="l" t="t" r="r" b="b"/>
            <a:pathLst>
              <a:path w="356471" h="366339">
                <a:moveTo>
                  <a:pt x="144025" y="123680"/>
                </a:moveTo>
                <a:cubicBezTo>
                  <a:pt x="89551" y="123680"/>
                  <a:pt x="45391" y="167840"/>
                  <a:pt x="45391" y="222314"/>
                </a:cubicBezTo>
                <a:cubicBezTo>
                  <a:pt x="45391" y="276788"/>
                  <a:pt x="89551" y="320948"/>
                  <a:pt x="144025" y="320948"/>
                </a:cubicBezTo>
                <a:cubicBezTo>
                  <a:pt x="198499" y="320948"/>
                  <a:pt x="242659" y="276788"/>
                  <a:pt x="242659" y="222314"/>
                </a:cubicBezTo>
                <a:cubicBezTo>
                  <a:pt x="242659" y="167840"/>
                  <a:pt x="198499" y="123680"/>
                  <a:pt x="144025" y="123680"/>
                </a:cubicBezTo>
                <a:close/>
                <a:moveTo>
                  <a:pt x="354808" y="0"/>
                </a:moveTo>
                <a:lnTo>
                  <a:pt x="356471" y="85288"/>
                </a:lnTo>
                <a:lnTo>
                  <a:pt x="334733" y="64382"/>
                </a:lnTo>
                <a:lnTo>
                  <a:pt x="260258" y="141819"/>
                </a:lnTo>
                <a:cubicBezTo>
                  <a:pt x="278587" y="163579"/>
                  <a:pt x="288050" y="191841"/>
                  <a:pt x="288050" y="222314"/>
                </a:cubicBezTo>
                <a:cubicBezTo>
                  <a:pt x="288050" y="301857"/>
                  <a:pt x="223568" y="366339"/>
                  <a:pt x="144025" y="366339"/>
                </a:cubicBezTo>
                <a:cubicBezTo>
                  <a:pt x="64482" y="366339"/>
                  <a:pt x="0" y="301857"/>
                  <a:pt x="0" y="222314"/>
                </a:cubicBezTo>
                <a:cubicBezTo>
                  <a:pt x="0" y="142771"/>
                  <a:pt x="64482" y="78289"/>
                  <a:pt x="144025" y="78289"/>
                </a:cubicBezTo>
                <a:cubicBezTo>
                  <a:pt x="170876" y="78289"/>
                  <a:pt x="196011" y="85637"/>
                  <a:pt x="216282" y="100527"/>
                </a:cubicBezTo>
                <a:lnTo>
                  <a:pt x="291257" y="22569"/>
                </a:lnTo>
                <a:lnTo>
                  <a:pt x="269519" y="166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89" name="Donut 90">
            <a:extLst>
              <a:ext uri="{FF2B5EF4-FFF2-40B4-BE49-F238E27FC236}">
                <a16:creationId xmlns:a16="http://schemas.microsoft.com/office/drawing/2014/main" id="{D86BE85A-63D8-48D0-8B07-9669B75E9D9D}"/>
              </a:ext>
            </a:extLst>
          </p:cNvPr>
          <p:cNvSpPr/>
          <p:nvPr/>
        </p:nvSpPr>
        <p:spPr>
          <a:xfrm>
            <a:off x="6568402" y="1501877"/>
            <a:ext cx="532052" cy="543757"/>
          </a:xfrm>
          <a:custGeom>
            <a:avLst/>
            <a:gdLst/>
            <a:ahLst/>
            <a:cxnLst/>
            <a:rect l="l" t="t" r="r" b="b"/>
            <a:pathLst>
              <a:path w="373598" h="381817">
                <a:moveTo>
                  <a:pt x="229573" y="45391"/>
                </a:moveTo>
                <a:cubicBezTo>
                  <a:pt x="175099" y="45391"/>
                  <a:pt x="130939" y="89551"/>
                  <a:pt x="130939" y="144025"/>
                </a:cubicBezTo>
                <a:cubicBezTo>
                  <a:pt x="130939" y="198499"/>
                  <a:pt x="175099" y="242659"/>
                  <a:pt x="229573" y="242659"/>
                </a:cubicBezTo>
                <a:cubicBezTo>
                  <a:pt x="284047" y="242659"/>
                  <a:pt x="328207" y="198499"/>
                  <a:pt x="328207" y="144025"/>
                </a:cubicBezTo>
                <a:cubicBezTo>
                  <a:pt x="328207" y="89551"/>
                  <a:pt x="284047" y="45391"/>
                  <a:pt x="229573" y="45391"/>
                </a:cubicBezTo>
                <a:close/>
                <a:moveTo>
                  <a:pt x="229573" y="0"/>
                </a:moveTo>
                <a:cubicBezTo>
                  <a:pt x="309116" y="0"/>
                  <a:pt x="373598" y="64482"/>
                  <a:pt x="373598" y="144025"/>
                </a:cubicBezTo>
                <a:cubicBezTo>
                  <a:pt x="373598" y="223568"/>
                  <a:pt x="309116" y="288050"/>
                  <a:pt x="229573" y="288050"/>
                </a:cubicBezTo>
                <a:cubicBezTo>
                  <a:pt x="202172" y="288050"/>
                  <a:pt x="176558" y="280398"/>
                  <a:pt x="156060" y="264966"/>
                </a:cubicBezTo>
                <a:lnTo>
                  <a:pt x="128993" y="292033"/>
                </a:lnTo>
                <a:lnTo>
                  <a:pt x="160228" y="323268"/>
                </a:lnTo>
                <a:cubicBezTo>
                  <a:pt x="171055" y="334095"/>
                  <a:pt x="171055" y="351650"/>
                  <a:pt x="160228" y="362477"/>
                </a:cubicBezTo>
                <a:cubicBezTo>
                  <a:pt x="149401" y="373304"/>
                  <a:pt x="131846" y="373304"/>
                  <a:pt x="121019" y="362477"/>
                </a:cubicBezTo>
                <a:lnTo>
                  <a:pt x="89784" y="331242"/>
                </a:lnTo>
                <a:lnTo>
                  <a:pt x="39209" y="381817"/>
                </a:lnTo>
                <a:cubicBezTo>
                  <a:pt x="28381" y="392644"/>
                  <a:pt x="10827" y="392644"/>
                  <a:pt x="0" y="381817"/>
                </a:cubicBezTo>
                <a:cubicBezTo>
                  <a:pt x="-10828" y="370989"/>
                  <a:pt x="-10828" y="353435"/>
                  <a:pt x="0" y="342608"/>
                </a:cubicBezTo>
                <a:lnTo>
                  <a:pt x="50575" y="292033"/>
                </a:lnTo>
                <a:lnTo>
                  <a:pt x="16166" y="257624"/>
                </a:lnTo>
                <a:cubicBezTo>
                  <a:pt x="5339" y="246797"/>
                  <a:pt x="5339" y="229242"/>
                  <a:pt x="16166" y="218415"/>
                </a:cubicBezTo>
                <a:cubicBezTo>
                  <a:pt x="26993" y="207588"/>
                  <a:pt x="44548" y="207588"/>
                  <a:pt x="55375" y="218415"/>
                </a:cubicBezTo>
                <a:lnTo>
                  <a:pt x="89784" y="252824"/>
                </a:lnTo>
                <a:lnTo>
                  <a:pt x="115252" y="227356"/>
                </a:lnTo>
                <a:cubicBezTo>
                  <a:pt x="95803" y="205073"/>
                  <a:pt x="85548" y="175747"/>
                  <a:pt x="85548" y="144025"/>
                </a:cubicBezTo>
                <a:cubicBezTo>
                  <a:pt x="85548" y="64482"/>
                  <a:pt x="150030" y="0"/>
                  <a:pt x="22957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0" name="Oval 6">
            <a:extLst>
              <a:ext uri="{FF2B5EF4-FFF2-40B4-BE49-F238E27FC236}">
                <a16:creationId xmlns:a16="http://schemas.microsoft.com/office/drawing/2014/main" id="{319E467E-1F19-4CBB-A070-3B6CE4078D17}"/>
              </a:ext>
            </a:extLst>
          </p:cNvPr>
          <p:cNvSpPr/>
          <p:nvPr/>
        </p:nvSpPr>
        <p:spPr>
          <a:xfrm>
            <a:off x="7560710" y="2604583"/>
            <a:ext cx="507960" cy="502639"/>
          </a:xfrm>
          <a:custGeom>
            <a:avLst/>
            <a:gdLst/>
            <a:ahLst/>
            <a:cxnLst/>
            <a:rect l="l" t="t" r="r" b="b"/>
            <a:pathLst>
              <a:path w="3220460" h="3186731">
                <a:moveTo>
                  <a:pt x="1762834" y="1282034"/>
                </a:moveTo>
                <a:lnTo>
                  <a:pt x="273698" y="2771171"/>
                </a:lnTo>
                <a:cubicBezTo>
                  <a:pt x="253145" y="2791724"/>
                  <a:pt x="253145" y="2825048"/>
                  <a:pt x="273698" y="2845601"/>
                </a:cubicBezTo>
                <a:cubicBezTo>
                  <a:pt x="294251" y="2866154"/>
                  <a:pt x="327575" y="2866154"/>
                  <a:pt x="348128" y="2845601"/>
                </a:cubicBezTo>
                <a:lnTo>
                  <a:pt x="1830131" y="1363598"/>
                </a:lnTo>
                <a:close/>
                <a:moveTo>
                  <a:pt x="2703218" y="237332"/>
                </a:moveTo>
                <a:cubicBezTo>
                  <a:pt x="2623680" y="237332"/>
                  <a:pt x="2559202" y="301810"/>
                  <a:pt x="2559202" y="381348"/>
                </a:cubicBezTo>
                <a:cubicBezTo>
                  <a:pt x="2559202" y="460886"/>
                  <a:pt x="2623680" y="525364"/>
                  <a:pt x="2703218" y="525364"/>
                </a:cubicBezTo>
                <a:cubicBezTo>
                  <a:pt x="2782756" y="525364"/>
                  <a:pt x="2847234" y="460886"/>
                  <a:pt x="2847234" y="381348"/>
                </a:cubicBezTo>
                <a:cubicBezTo>
                  <a:pt x="2847234" y="301810"/>
                  <a:pt x="2782756" y="237332"/>
                  <a:pt x="2703218" y="237332"/>
                </a:cubicBezTo>
                <a:close/>
                <a:moveTo>
                  <a:pt x="2413103" y="0"/>
                </a:moveTo>
                <a:cubicBezTo>
                  <a:pt x="2858994" y="0"/>
                  <a:pt x="3220460" y="361466"/>
                  <a:pt x="3220460" y="807357"/>
                </a:cubicBezTo>
                <a:cubicBezTo>
                  <a:pt x="3220460" y="1253248"/>
                  <a:pt x="2858994" y="1614714"/>
                  <a:pt x="2413103" y="1614714"/>
                </a:cubicBezTo>
                <a:cubicBezTo>
                  <a:pt x="2305542" y="1614714"/>
                  <a:pt x="2202893" y="1593680"/>
                  <a:pt x="2109223" y="1555067"/>
                </a:cubicBezTo>
                <a:lnTo>
                  <a:pt x="2191945" y="1637789"/>
                </a:lnTo>
                <a:cubicBezTo>
                  <a:pt x="2226856" y="1672699"/>
                  <a:pt x="2226855" y="1729300"/>
                  <a:pt x="2191945" y="1764210"/>
                </a:cubicBezTo>
                <a:lnTo>
                  <a:pt x="2045068" y="1911087"/>
                </a:lnTo>
                <a:cubicBezTo>
                  <a:pt x="2010158" y="1945998"/>
                  <a:pt x="1953557" y="1945998"/>
                  <a:pt x="1918647" y="1911087"/>
                </a:cubicBezTo>
                <a:lnTo>
                  <a:pt x="1799123" y="1791564"/>
                </a:lnTo>
                <a:lnTo>
                  <a:pt x="1749496" y="1841190"/>
                </a:lnTo>
                <a:lnTo>
                  <a:pt x="1832980" y="1924673"/>
                </a:lnTo>
                <a:lnTo>
                  <a:pt x="1761893" y="1995760"/>
                </a:lnTo>
                <a:lnTo>
                  <a:pt x="1678410" y="1912277"/>
                </a:lnTo>
                <a:lnTo>
                  <a:pt x="1650246" y="1940441"/>
                </a:lnTo>
                <a:lnTo>
                  <a:pt x="1735612" y="2025807"/>
                </a:lnTo>
                <a:lnTo>
                  <a:pt x="1573330" y="2188089"/>
                </a:lnTo>
                <a:lnTo>
                  <a:pt x="1487964" y="2102723"/>
                </a:lnTo>
                <a:lnTo>
                  <a:pt x="1451742" y="2138944"/>
                </a:lnTo>
                <a:lnTo>
                  <a:pt x="1537109" y="2224311"/>
                </a:lnTo>
                <a:lnTo>
                  <a:pt x="1374830" y="2386590"/>
                </a:lnTo>
                <a:lnTo>
                  <a:pt x="1289463" y="2301223"/>
                </a:lnTo>
                <a:lnTo>
                  <a:pt x="1225079" y="2365608"/>
                </a:lnTo>
                <a:lnTo>
                  <a:pt x="1310445" y="2450974"/>
                </a:lnTo>
                <a:lnTo>
                  <a:pt x="1239358" y="2522061"/>
                </a:lnTo>
                <a:lnTo>
                  <a:pt x="1153992" y="2436695"/>
                </a:lnTo>
                <a:lnTo>
                  <a:pt x="1104364" y="2486322"/>
                </a:lnTo>
                <a:lnTo>
                  <a:pt x="1189730" y="2571689"/>
                </a:lnTo>
                <a:lnTo>
                  <a:pt x="1034153" y="2727266"/>
                </a:lnTo>
                <a:lnTo>
                  <a:pt x="948787" y="2641900"/>
                </a:lnTo>
                <a:lnTo>
                  <a:pt x="905863" y="2684824"/>
                </a:lnTo>
                <a:lnTo>
                  <a:pt x="991230" y="2770191"/>
                </a:lnTo>
                <a:lnTo>
                  <a:pt x="842353" y="2919067"/>
                </a:lnTo>
                <a:lnTo>
                  <a:pt x="756986" y="2833700"/>
                </a:lnTo>
                <a:lnTo>
                  <a:pt x="692119" y="2898567"/>
                </a:lnTo>
                <a:lnTo>
                  <a:pt x="777486" y="2983934"/>
                </a:lnTo>
                <a:lnTo>
                  <a:pt x="628610" y="3132811"/>
                </a:lnTo>
                <a:lnTo>
                  <a:pt x="618557" y="3122757"/>
                </a:lnTo>
                <a:lnTo>
                  <a:pt x="622830" y="3134825"/>
                </a:lnTo>
                <a:lnTo>
                  <a:pt x="346551" y="3150831"/>
                </a:lnTo>
                <a:lnTo>
                  <a:pt x="0" y="3186731"/>
                </a:lnTo>
                <a:lnTo>
                  <a:pt x="51749" y="2750557"/>
                </a:lnTo>
                <a:lnTo>
                  <a:pt x="48979" y="2747788"/>
                </a:lnTo>
                <a:lnTo>
                  <a:pt x="52495" y="2744272"/>
                </a:lnTo>
                <a:lnTo>
                  <a:pt x="52938" y="2740533"/>
                </a:lnTo>
                <a:lnTo>
                  <a:pt x="54575" y="2742192"/>
                </a:lnTo>
                <a:lnTo>
                  <a:pt x="1671288" y="1125479"/>
                </a:lnTo>
                <a:cubicBezTo>
                  <a:pt x="1628971" y="1027979"/>
                  <a:pt x="1605746" y="920380"/>
                  <a:pt x="1605746" y="807357"/>
                </a:cubicBezTo>
                <a:cubicBezTo>
                  <a:pt x="1605746" y="361466"/>
                  <a:pt x="1967212" y="0"/>
                  <a:pt x="2413103"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1" name="Block Arc 25">
            <a:extLst>
              <a:ext uri="{FF2B5EF4-FFF2-40B4-BE49-F238E27FC236}">
                <a16:creationId xmlns:a16="http://schemas.microsoft.com/office/drawing/2014/main" id="{5F7FD4D6-1C06-4ABB-98F4-AC79D3C6A6D8}"/>
              </a:ext>
            </a:extLst>
          </p:cNvPr>
          <p:cNvSpPr/>
          <p:nvPr/>
        </p:nvSpPr>
        <p:spPr>
          <a:xfrm>
            <a:off x="5081797" y="2603460"/>
            <a:ext cx="349473" cy="504884"/>
          </a:xfrm>
          <a:custGeom>
            <a:avLst/>
            <a:gdLst/>
            <a:ahLst/>
            <a:cxnLst/>
            <a:rect l="l" t="t" r="r" b="b"/>
            <a:pathLst>
              <a:path w="2215656" h="3200962">
                <a:moveTo>
                  <a:pt x="1107829" y="2097026"/>
                </a:moveTo>
                <a:cubicBezTo>
                  <a:pt x="1025315" y="2097026"/>
                  <a:pt x="958423" y="2163918"/>
                  <a:pt x="958423" y="2246432"/>
                </a:cubicBezTo>
                <a:cubicBezTo>
                  <a:pt x="958423" y="2302715"/>
                  <a:pt x="989546" y="2351730"/>
                  <a:pt x="1036590" y="2375275"/>
                </a:cubicBezTo>
                <a:lnTo>
                  <a:pt x="985422" y="2684898"/>
                </a:lnTo>
                <a:lnTo>
                  <a:pt x="1230236" y="2684898"/>
                </a:lnTo>
                <a:lnTo>
                  <a:pt x="1179068" y="2375275"/>
                </a:lnTo>
                <a:cubicBezTo>
                  <a:pt x="1226112" y="2351730"/>
                  <a:pt x="1257234" y="2302715"/>
                  <a:pt x="1257234" y="2246432"/>
                </a:cubicBezTo>
                <a:cubicBezTo>
                  <a:pt x="1257234" y="2163918"/>
                  <a:pt x="1190343" y="2097026"/>
                  <a:pt x="1107829" y="2097026"/>
                </a:cubicBezTo>
                <a:close/>
                <a:moveTo>
                  <a:pt x="1102513" y="266871"/>
                </a:moveTo>
                <a:cubicBezTo>
                  <a:pt x="874876" y="269781"/>
                  <a:pt x="691868" y="455143"/>
                  <a:pt x="691868" y="682798"/>
                </a:cubicBezTo>
                <a:lnTo>
                  <a:pt x="690469" y="682798"/>
                </a:lnTo>
                <a:lnTo>
                  <a:pt x="690469" y="1580962"/>
                </a:lnTo>
                <a:lnTo>
                  <a:pt x="1525188" y="1580962"/>
                </a:lnTo>
                <a:lnTo>
                  <a:pt x="1525188" y="672127"/>
                </a:lnTo>
                <a:lnTo>
                  <a:pt x="1523654" y="672166"/>
                </a:lnTo>
                <a:cubicBezTo>
                  <a:pt x="1517835" y="444585"/>
                  <a:pt x="1330149" y="263961"/>
                  <a:pt x="1102513" y="266871"/>
                </a:cubicBezTo>
                <a:close/>
                <a:moveTo>
                  <a:pt x="1099102" y="56"/>
                </a:moveTo>
                <a:cubicBezTo>
                  <a:pt x="1472767" y="-4720"/>
                  <a:pt x="1780852" y="291773"/>
                  <a:pt x="1790404" y="665346"/>
                </a:cubicBezTo>
                <a:lnTo>
                  <a:pt x="1742843" y="666562"/>
                </a:lnTo>
                <a:lnTo>
                  <a:pt x="1790627" y="666562"/>
                </a:lnTo>
                <a:lnTo>
                  <a:pt x="1790627"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425030" y="1580962"/>
                </a:lnTo>
                <a:lnTo>
                  <a:pt x="425030" y="676764"/>
                </a:lnTo>
                <a:lnTo>
                  <a:pt x="425634" y="676764"/>
                </a:lnTo>
                <a:cubicBezTo>
                  <a:pt x="428273" y="305830"/>
                  <a:pt x="727452" y="4806"/>
                  <a:pt x="1099102" y="5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2" name="Block Arc 31">
            <a:extLst>
              <a:ext uri="{FF2B5EF4-FFF2-40B4-BE49-F238E27FC236}">
                <a16:creationId xmlns:a16="http://schemas.microsoft.com/office/drawing/2014/main" id="{7D9DF903-DA8F-4191-AEDF-7DDF26A64847}"/>
              </a:ext>
            </a:extLst>
          </p:cNvPr>
          <p:cNvSpPr/>
          <p:nvPr/>
        </p:nvSpPr>
        <p:spPr>
          <a:xfrm>
            <a:off x="8411005" y="2603460"/>
            <a:ext cx="455959" cy="504884"/>
          </a:xfrm>
          <a:custGeom>
            <a:avLst/>
            <a:gdLst/>
            <a:ahLst/>
            <a:cxnLst/>
            <a:rect l="l" t="t" r="r" b="b"/>
            <a:pathLst>
              <a:path w="2890784" h="3200962">
                <a:moveTo>
                  <a:pt x="1107828" y="2097026"/>
                </a:moveTo>
                <a:cubicBezTo>
                  <a:pt x="1025313" y="2097026"/>
                  <a:pt x="958422" y="2163918"/>
                  <a:pt x="958422" y="2246432"/>
                </a:cubicBezTo>
                <a:cubicBezTo>
                  <a:pt x="958422" y="2302715"/>
                  <a:pt x="989545" y="2351730"/>
                  <a:pt x="1036589" y="2375275"/>
                </a:cubicBezTo>
                <a:lnTo>
                  <a:pt x="985421" y="2684898"/>
                </a:lnTo>
                <a:lnTo>
                  <a:pt x="1230235" y="2684898"/>
                </a:lnTo>
                <a:lnTo>
                  <a:pt x="1179067" y="2375275"/>
                </a:lnTo>
                <a:cubicBezTo>
                  <a:pt x="1226111" y="2351730"/>
                  <a:pt x="1257233" y="2302715"/>
                  <a:pt x="1257233" y="2246432"/>
                </a:cubicBezTo>
                <a:cubicBezTo>
                  <a:pt x="1257233" y="2163918"/>
                  <a:pt x="1190342" y="2097026"/>
                  <a:pt x="1107828" y="2097026"/>
                </a:cubicBezTo>
                <a:close/>
                <a:moveTo>
                  <a:pt x="2199259" y="56"/>
                </a:moveTo>
                <a:cubicBezTo>
                  <a:pt x="2572924" y="-4720"/>
                  <a:pt x="2881009" y="291773"/>
                  <a:pt x="2890561" y="665346"/>
                </a:cubicBezTo>
                <a:lnTo>
                  <a:pt x="2843000" y="666562"/>
                </a:lnTo>
                <a:lnTo>
                  <a:pt x="2890784" y="666562"/>
                </a:lnTo>
                <a:lnTo>
                  <a:pt x="2890784" y="1580962"/>
                </a:lnTo>
                <a:lnTo>
                  <a:pt x="2625345" y="1580962"/>
                </a:lnTo>
                <a:lnTo>
                  <a:pt x="2625345" y="672127"/>
                </a:lnTo>
                <a:lnTo>
                  <a:pt x="2623811" y="672166"/>
                </a:lnTo>
                <a:cubicBezTo>
                  <a:pt x="2617992" y="444585"/>
                  <a:pt x="2430306" y="263961"/>
                  <a:pt x="2202670" y="266871"/>
                </a:cubicBezTo>
                <a:cubicBezTo>
                  <a:pt x="1975033" y="269781"/>
                  <a:pt x="1792025" y="455143"/>
                  <a:pt x="1792025" y="682798"/>
                </a:cubicBezTo>
                <a:lnTo>
                  <a:pt x="1790626" y="682798"/>
                </a:lnTo>
                <a:lnTo>
                  <a:pt x="1790626"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1525187" y="1580962"/>
                </a:lnTo>
                <a:lnTo>
                  <a:pt x="1525187" y="676764"/>
                </a:lnTo>
                <a:lnTo>
                  <a:pt x="1525791" y="676764"/>
                </a:lnTo>
                <a:cubicBezTo>
                  <a:pt x="1528430" y="305830"/>
                  <a:pt x="1827609" y="4806"/>
                  <a:pt x="2199259" y="5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3" name="Freeform 53">
            <a:extLst>
              <a:ext uri="{FF2B5EF4-FFF2-40B4-BE49-F238E27FC236}">
                <a16:creationId xmlns:a16="http://schemas.microsoft.com/office/drawing/2014/main" id="{D57F2C4B-7240-41A7-B169-E1E9E5390396}"/>
              </a:ext>
            </a:extLst>
          </p:cNvPr>
          <p:cNvSpPr/>
          <p:nvPr/>
        </p:nvSpPr>
        <p:spPr>
          <a:xfrm>
            <a:off x="10130939" y="2599748"/>
            <a:ext cx="499664" cy="512309"/>
          </a:xfrm>
          <a:custGeom>
            <a:avLst/>
            <a:gdLst>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38125 w 2305050"/>
              <a:gd name="connsiteY16" fmla="*/ 217170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60071 w 2305050"/>
              <a:gd name="connsiteY16" fmla="*/ 2087575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6647 w 2305050"/>
              <a:gd name="connsiteY16" fmla="*/ 209489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81480 w 2305050"/>
              <a:gd name="connsiteY2" fmla="*/ 476174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04671 w 2305050"/>
              <a:gd name="connsiteY2" fmla="*/ 468859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70609 w 2305050"/>
              <a:gd name="connsiteY3" fmla="*/ 649910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82725 w 2305050"/>
              <a:gd name="connsiteY2" fmla="*/ 494463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294077"/>
              <a:gd name="connsiteY0" fmla="*/ 0 h 2363647"/>
              <a:gd name="connsiteX1" fmla="*/ 760552 w 2294077"/>
              <a:gd name="connsiteY1" fmla="*/ 572947 h 2363647"/>
              <a:gd name="connsiteX2" fmla="*/ 2030273 w 2294077"/>
              <a:gd name="connsiteY2" fmla="*/ 509092 h 2363647"/>
              <a:gd name="connsiteX3" fmla="*/ 2285239 w 2294077"/>
              <a:gd name="connsiteY3" fmla="*/ 657224 h 2363647"/>
              <a:gd name="connsiteX4" fmla="*/ 1132027 w 2294077"/>
              <a:gd name="connsiteY4" fmla="*/ 1020622 h 2363647"/>
              <a:gd name="connsiteX5" fmla="*/ 1617802 w 2294077"/>
              <a:gd name="connsiteY5" fmla="*/ 1544497 h 2363647"/>
              <a:gd name="connsiteX6" fmla="*/ 2065477 w 2294077"/>
              <a:gd name="connsiteY6" fmla="*/ 1544497 h 2363647"/>
              <a:gd name="connsiteX7" fmla="*/ 2294077 w 2294077"/>
              <a:gd name="connsiteY7" fmla="*/ 1734997 h 2363647"/>
              <a:gd name="connsiteX8" fmla="*/ 1827352 w 2294077"/>
              <a:gd name="connsiteY8" fmla="*/ 1868347 h 2363647"/>
              <a:gd name="connsiteX9" fmla="*/ 1998802 w 2294077"/>
              <a:gd name="connsiteY9" fmla="*/ 2115997 h 2363647"/>
              <a:gd name="connsiteX10" fmla="*/ 1722577 w 2294077"/>
              <a:gd name="connsiteY10" fmla="*/ 1982647 h 2363647"/>
              <a:gd name="connsiteX11" fmla="*/ 1532077 w 2294077"/>
              <a:gd name="connsiteY11" fmla="*/ 2363647 h 2363647"/>
              <a:gd name="connsiteX12" fmla="*/ 1303477 w 2294077"/>
              <a:gd name="connsiteY12" fmla="*/ 2144572 h 2363647"/>
              <a:gd name="connsiteX13" fmla="*/ 1436827 w 2294077"/>
              <a:gd name="connsiteY13" fmla="*/ 1782622 h 2363647"/>
              <a:gd name="connsiteX14" fmla="*/ 912952 w 2294077"/>
              <a:gd name="connsiteY14" fmla="*/ 1201597 h 2363647"/>
              <a:gd name="connsiteX15" fmla="*/ 403784 w 2294077"/>
              <a:gd name="connsiteY15" fmla="*/ 2316707 h 2363647"/>
              <a:gd name="connsiteX16" fmla="*/ 282017 w 2294077"/>
              <a:gd name="connsiteY16" fmla="*/ 2047340 h 2363647"/>
              <a:gd name="connsiteX17" fmla="*/ 509244 w 2294077"/>
              <a:gd name="connsiteY17" fmla="*/ 761923 h 2363647"/>
              <a:gd name="connsiteX18" fmla="*/ 0 w 2294077"/>
              <a:gd name="connsiteY18" fmla="*/ 0 h 2363647"/>
              <a:gd name="connsiteX0" fmla="*/ 6569 w 2300646"/>
              <a:gd name="connsiteY0" fmla="*/ 0 h 2363647"/>
              <a:gd name="connsiteX1" fmla="*/ 767121 w 2300646"/>
              <a:gd name="connsiteY1" fmla="*/ 572947 h 2363647"/>
              <a:gd name="connsiteX2" fmla="*/ 2036842 w 2300646"/>
              <a:gd name="connsiteY2" fmla="*/ 509092 h 2363647"/>
              <a:gd name="connsiteX3" fmla="*/ 2291808 w 2300646"/>
              <a:gd name="connsiteY3" fmla="*/ 657224 h 2363647"/>
              <a:gd name="connsiteX4" fmla="*/ 1138596 w 2300646"/>
              <a:gd name="connsiteY4" fmla="*/ 1020622 h 2363647"/>
              <a:gd name="connsiteX5" fmla="*/ 1624371 w 2300646"/>
              <a:gd name="connsiteY5" fmla="*/ 1544497 h 2363647"/>
              <a:gd name="connsiteX6" fmla="*/ 2072046 w 2300646"/>
              <a:gd name="connsiteY6" fmla="*/ 1544497 h 2363647"/>
              <a:gd name="connsiteX7" fmla="*/ 2300646 w 2300646"/>
              <a:gd name="connsiteY7" fmla="*/ 1734997 h 2363647"/>
              <a:gd name="connsiteX8" fmla="*/ 1833921 w 2300646"/>
              <a:gd name="connsiteY8" fmla="*/ 1868347 h 2363647"/>
              <a:gd name="connsiteX9" fmla="*/ 2005371 w 2300646"/>
              <a:gd name="connsiteY9" fmla="*/ 2115997 h 2363647"/>
              <a:gd name="connsiteX10" fmla="*/ 1729146 w 2300646"/>
              <a:gd name="connsiteY10" fmla="*/ 1982647 h 2363647"/>
              <a:gd name="connsiteX11" fmla="*/ 1538646 w 2300646"/>
              <a:gd name="connsiteY11" fmla="*/ 2363647 h 2363647"/>
              <a:gd name="connsiteX12" fmla="*/ 1310046 w 2300646"/>
              <a:gd name="connsiteY12" fmla="*/ 2144572 h 2363647"/>
              <a:gd name="connsiteX13" fmla="*/ 1443396 w 2300646"/>
              <a:gd name="connsiteY13" fmla="*/ 1782622 h 2363647"/>
              <a:gd name="connsiteX14" fmla="*/ 919521 w 2300646"/>
              <a:gd name="connsiteY14" fmla="*/ 1201597 h 2363647"/>
              <a:gd name="connsiteX15" fmla="*/ 410353 w 2300646"/>
              <a:gd name="connsiteY15" fmla="*/ 2316707 h 2363647"/>
              <a:gd name="connsiteX16" fmla="*/ 288586 w 2300646"/>
              <a:gd name="connsiteY16" fmla="*/ 2047340 h 2363647"/>
              <a:gd name="connsiteX17" fmla="*/ 515813 w 2300646"/>
              <a:gd name="connsiteY17" fmla="*/ 761923 h 2363647"/>
              <a:gd name="connsiteX18" fmla="*/ 6569 w 2300646"/>
              <a:gd name="connsiteY18" fmla="*/ 0 h 2363647"/>
              <a:gd name="connsiteX0" fmla="*/ 6569 w 2300646"/>
              <a:gd name="connsiteY0" fmla="*/ 5505 h 2369152"/>
              <a:gd name="connsiteX1" fmla="*/ 767121 w 2300646"/>
              <a:gd name="connsiteY1" fmla="*/ 578452 h 2369152"/>
              <a:gd name="connsiteX2" fmla="*/ 2036842 w 2300646"/>
              <a:gd name="connsiteY2" fmla="*/ 514597 h 2369152"/>
              <a:gd name="connsiteX3" fmla="*/ 2291808 w 2300646"/>
              <a:gd name="connsiteY3" fmla="*/ 662729 h 2369152"/>
              <a:gd name="connsiteX4" fmla="*/ 1138596 w 2300646"/>
              <a:gd name="connsiteY4" fmla="*/ 1026127 h 2369152"/>
              <a:gd name="connsiteX5" fmla="*/ 1624371 w 2300646"/>
              <a:gd name="connsiteY5" fmla="*/ 1550002 h 2369152"/>
              <a:gd name="connsiteX6" fmla="*/ 2072046 w 2300646"/>
              <a:gd name="connsiteY6" fmla="*/ 1550002 h 2369152"/>
              <a:gd name="connsiteX7" fmla="*/ 2300646 w 2300646"/>
              <a:gd name="connsiteY7" fmla="*/ 1740502 h 2369152"/>
              <a:gd name="connsiteX8" fmla="*/ 1833921 w 2300646"/>
              <a:gd name="connsiteY8" fmla="*/ 1873852 h 2369152"/>
              <a:gd name="connsiteX9" fmla="*/ 2005371 w 2300646"/>
              <a:gd name="connsiteY9" fmla="*/ 2121502 h 2369152"/>
              <a:gd name="connsiteX10" fmla="*/ 1729146 w 2300646"/>
              <a:gd name="connsiteY10" fmla="*/ 1988152 h 2369152"/>
              <a:gd name="connsiteX11" fmla="*/ 1538646 w 2300646"/>
              <a:gd name="connsiteY11" fmla="*/ 2369152 h 2369152"/>
              <a:gd name="connsiteX12" fmla="*/ 1310046 w 2300646"/>
              <a:gd name="connsiteY12" fmla="*/ 2150077 h 2369152"/>
              <a:gd name="connsiteX13" fmla="*/ 1443396 w 2300646"/>
              <a:gd name="connsiteY13" fmla="*/ 1788127 h 2369152"/>
              <a:gd name="connsiteX14" fmla="*/ 919521 w 2300646"/>
              <a:gd name="connsiteY14" fmla="*/ 1207102 h 2369152"/>
              <a:gd name="connsiteX15" fmla="*/ 410353 w 2300646"/>
              <a:gd name="connsiteY15" fmla="*/ 2322212 h 2369152"/>
              <a:gd name="connsiteX16" fmla="*/ 288586 w 2300646"/>
              <a:gd name="connsiteY16" fmla="*/ 2052845 h 2369152"/>
              <a:gd name="connsiteX17" fmla="*/ 515813 w 2300646"/>
              <a:gd name="connsiteY17" fmla="*/ 767428 h 2369152"/>
              <a:gd name="connsiteX18" fmla="*/ 6569 w 2300646"/>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24119 w 2305244"/>
              <a:gd name="connsiteY14" fmla="*/ 1207102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73597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513830 w 2305244"/>
              <a:gd name="connsiteY13" fmla="*/ 1784469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50914 w 2305244"/>
              <a:gd name="connsiteY5" fmla="*/ 1597551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32752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24192 w 2305244"/>
              <a:gd name="connsiteY17" fmla="*/ 1641442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02246 w 2305244"/>
              <a:gd name="connsiteY17" fmla="*/ 1579262 h 2369152"/>
              <a:gd name="connsiteX0" fmla="*/ 2275983 w 2296406"/>
              <a:gd name="connsiteY0" fmla="*/ 1747817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7707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57695 w 2296406"/>
              <a:gd name="connsiteY0" fmla="*/ 1755133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9145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80482 w 2296406"/>
              <a:gd name="connsiteY5" fmla="*/ 2120816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54521"/>
              <a:gd name="connsiteX1" fmla="*/ 1838519 w 2296406"/>
              <a:gd name="connsiteY1" fmla="*/ 1873852 h 2354521"/>
              <a:gd name="connsiteX2" fmla="*/ 2009969 w 2296406"/>
              <a:gd name="connsiteY2" fmla="*/ 2121502 h 2354521"/>
              <a:gd name="connsiteX3" fmla="*/ 1733744 w 2296406"/>
              <a:gd name="connsiteY3" fmla="*/ 1988152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38519 w 2296406"/>
              <a:gd name="connsiteY1" fmla="*/ 1873852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91681 w 2296406"/>
              <a:gd name="connsiteY2" fmla="*/ 2136133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42887 w 2296406"/>
              <a:gd name="connsiteY2" fmla="*/ 2194655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3889 w 2296406"/>
              <a:gd name="connsiteY1" fmla="*/ 183727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7546 w 2296406"/>
              <a:gd name="connsiteY1" fmla="*/ 1826304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96406" h="2354521">
                <a:moveTo>
                  <a:pt x="2279640" y="1747818"/>
                </a:moveTo>
                <a:lnTo>
                  <a:pt x="1827546" y="1826304"/>
                </a:lnTo>
                <a:cubicBezTo>
                  <a:pt x="1873723" y="1907635"/>
                  <a:pt x="1985737" y="2047488"/>
                  <a:pt x="1955104" y="2095900"/>
                </a:cubicBezTo>
                <a:cubicBezTo>
                  <a:pt x="1897166" y="2139232"/>
                  <a:pt x="1773393" y="2006999"/>
                  <a:pt x="1682537" y="1962549"/>
                </a:cubicBezTo>
                <a:lnTo>
                  <a:pt x="1528613" y="2354521"/>
                </a:lnTo>
                <a:lnTo>
                  <a:pt x="1380482" y="2120816"/>
                </a:lnTo>
                <a:lnTo>
                  <a:pt x="1495542" y="1788127"/>
                </a:lnTo>
                <a:lnTo>
                  <a:pt x="909489" y="1225390"/>
                </a:lnTo>
                <a:lnTo>
                  <a:pt x="414951" y="2322212"/>
                </a:lnTo>
                <a:lnTo>
                  <a:pt x="293184" y="2052845"/>
                </a:lnTo>
                <a:lnTo>
                  <a:pt x="520411" y="767428"/>
                </a:lnTo>
                <a:cubicBezTo>
                  <a:pt x="325060" y="542715"/>
                  <a:pt x="-71458" y="102202"/>
                  <a:pt x="11167" y="5505"/>
                </a:cubicBezTo>
                <a:cubicBezTo>
                  <a:pt x="111065" y="-52229"/>
                  <a:pt x="554777" y="358209"/>
                  <a:pt x="771719" y="578452"/>
                </a:cubicBezTo>
                <a:lnTo>
                  <a:pt x="2041440" y="514597"/>
                </a:lnTo>
                <a:lnTo>
                  <a:pt x="2296406" y="662729"/>
                </a:lnTo>
                <a:lnTo>
                  <a:pt x="1124906" y="1004182"/>
                </a:lnTo>
                <a:lnTo>
                  <a:pt x="1676517" y="1608523"/>
                </a:lnTo>
                <a:cubicBezTo>
                  <a:pt x="1795262" y="1589016"/>
                  <a:pt x="2094931" y="1557316"/>
                  <a:pt x="2094931" y="1557316"/>
                </a:cubicBezTo>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4" name="Block Arc 10">
            <a:extLst>
              <a:ext uri="{FF2B5EF4-FFF2-40B4-BE49-F238E27FC236}">
                <a16:creationId xmlns:a16="http://schemas.microsoft.com/office/drawing/2014/main" id="{75C14C12-5F78-4BDD-B8A3-69BB465A2216}"/>
              </a:ext>
            </a:extLst>
          </p:cNvPr>
          <p:cNvSpPr/>
          <p:nvPr/>
        </p:nvSpPr>
        <p:spPr>
          <a:xfrm>
            <a:off x="10959168" y="4745774"/>
            <a:ext cx="614525" cy="416246"/>
          </a:xfrm>
          <a:custGeom>
            <a:avLst/>
            <a:gdLst/>
            <a:ahLst/>
            <a:cxnLst/>
            <a:rect l="l" t="t" r="r" b="b"/>
            <a:pathLst>
              <a:path w="3219104" h="2180445">
                <a:moveTo>
                  <a:pt x="631935" y="660566"/>
                </a:moveTo>
                <a:cubicBezTo>
                  <a:pt x="582229" y="660566"/>
                  <a:pt x="541935" y="700860"/>
                  <a:pt x="541935" y="750566"/>
                </a:cubicBezTo>
                <a:cubicBezTo>
                  <a:pt x="541935" y="800272"/>
                  <a:pt x="582229" y="840566"/>
                  <a:pt x="631935" y="840566"/>
                </a:cubicBezTo>
                <a:cubicBezTo>
                  <a:pt x="681641" y="840566"/>
                  <a:pt x="721935" y="800272"/>
                  <a:pt x="721935" y="750566"/>
                </a:cubicBezTo>
                <a:cubicBezTo>
                  <a:pt x="721935" y="700860"/>
                  <a:pt x="681641" y="660566"/>
                  <a:pt x="631935" y="660566"/>
                </a:cubicBezTo>
                <a:close/>
                <a:moveTo>
                  <a:pt x="2920524" y="132986"/>
                </a:moveTo>
                <a:cubicBezTo>
                  <a:pt x="2884582" y="132986"/>
                  <a:pt x="2855445" y="171564"/>
                  <a:pt x="2855445" y="219152"/>
                </a:cubicBezTo>
                <a:cubicBezTo>
                  <a:pt x="2855445" y="266740"/>
                  <a:pt x="2884582" y="305318"/>
                  <a:pt x="2920524" y="305318"/>
                </a:cubicBezTo>
                <a:cubicBezTo>
                  <a:pt x="2956466" y="305318"/>
                  <a:pt x="2985603" y="266740"/>
                  <a:pt x="2985603" y="219152"/>
                </a:cubicBezTo>
                <a:cubicBezTo>
                  <a:pt x="2985603" y="171564"/>
                  <a:pt x="2956466" y="132986"/>
                  <a:pt x="2920524" y="132986"/>
                </a:cubicBezTo>
                <a:close/>
                <a:moveTo>
                  <a:pt x="1840097" y="123357"/>
                </a:moveTo>
                <a:cubicBezTo>
                  <a:pt x="1690593" y="125267"/>
                  <a:pt x="1541569" y="163386"/>
                  <a:pt x="1407089" y="237534"/>
                </a:cubicBezTo>
                <a:lnTo>
                  <a:pt x="1442443" y="299445"/>
                </a:lnTo>
                <a:cubicBezTo>
                  <a:pt x="1690026" y="162934"/>
                  <a:pt x="1991162" y="159087"/>
                  <a:pt x="2242273" y="289227"/>
                </a:cubicBezTo>
                <a:lnTo>
                  <a:pt x="2275978" y="226435"/>
                </a:lnTo>
                <a:cubicBezTo>
                  <a:pt x="2139582" y="155746"/>
                  <a:pt x="1989600" y="121447"/>
                  <a:pt x="1840097" y="123357"/>
                </a:cubicBezTo>
                <a:close/>
                <a:moveTo>
                  <a:pt x="1808744" y="1233"/>
                </a:moveTo>
                <a:cubicBezTo>
                  <a:pt x="2156106" y="-14520"/>
                  <a:pt x="2554236" y="122009"/>
                  <a:pt x="2727916" y="332053"/>
                </a:cubicBezTo>
                <a:lnTo>
                  <a:pt x="2797407" y="426906"/>
                </a:lnTo>
                <a:cubicBezTo>
                  <a:pt x="2816730" y="407744"/>
                  <a:pt x="2822914" y="396798"/>
                  <a:pt x="2848347" y="374270"/>
                </a:cubicBezTo>
                <a:cubicBezTo>
                  <a:pt x="2789714" y="335227"/>
                  <a:pt x="2770554" y="301522"/>
                  <a:pt x="2770554" y="211287"/>
                </a:cubicBezTo>
                <a:cubicBezTo>
                  <a:pt x="2770554" y="109060"/>
                  <a:pt x="2826850" y="34523"/>
                  <a:pt x="2918697" y="33333"/>
                </a:cubicBezTo>
                <a:cubicBezTo>
                  <a:pt x="3010544" y="32143"/>
                  <a:pt x="3068737" y="122977"/>
                  <a:pt x="3064459" y="218431"/>
                </a:cubicBezTo>
                <a:cubicBezTo>
                  <a:pt x="3062319" y="266188"/>
                  <a:pt x="3063213" y="242475"/>
                  <a:pt x="3054577" y="285936"/>
                </a:cubicBezTo>
                <a:cubicBezTo>
                  <a:pt x="3088600" y="260795"/>
                  <a:pt x="3146396" y="297212"/>
                  <a:pt x="3198377" y="27802"/>
                </a:cubicBezTo>
                <a:cubicBezTo>
                  <a:pt x="3270974" y="270322"/>
                  <a:pt x="3142267" y="378871"/>
                  <a:pt x="2977023" y="405424"/>
                </a:cubicBezTo>
                <a:cubicBezTo>
                  <a:pt x="2937650" y="455263"/>
                  <a:pt x="2906651" y="507366"/>
                  <a:pt x="2854455" y="531728"/>
                </a:cubicBezTo>
                <a:cubicBezTo>
                  <a:pt x="2854593" y="531917"/>
                  <a:pt x="2854687" y="532126"/>
                  <a:pt x="2854781" y="532336"/>
                </a:cubicBezTo>
                <a:lnTo>
                  <a:pt x="2914835" y="719911"/>
                </a:lnTo>
                <a:cubicBezTo>
                  <a:pt x="2982387" y="1030651"/>
                  <a:pt x="2875068" y="1334999"/>
                  <a:pt x="2751965" y="1458417"/>
                </a:cubicBezTo>
                <a:cubicBezTo>
                  <a:pt x="2718119" y="1752479"/>
                  <a:pt x="2636178" y="1904762"/>
                  <a:pt x="2564924" y="2133185"/>
                </a:cubicBezTo>
                <a:cubicBezTo>
                  <a:pt x="2548001" y="2174319"/>
                  <a:pt x="2290597" y="2162941"/>
                  <a:pt x="2284362" y="2130560"/>
                </a:cubicBezTo>
                <a:cubicBezTo>
                  <a:pt x="2253189" y="1989654"/>
                  <a:pt x="2205984" y="1832997"/>
                  <a:pt x="2190842" y="1681589"/>
                </a:cubicBezTo>
                <a:cubicBezTo>
                  <a:pt x="1937891" y="1727975"/>
                  <a:pt x="1628829" y="1727099"/>
                  <a:pt x="1429318" y="1710471"/>
                </a:cubicBezTo>
                <a:cubicBezTo>
                  <a:pt x="1387456" y="1891634"/>
                  <a:pt x="1268107" y="2057044"/>
                  <a:pt x="1143413" y="2180445"/>
                </a:cubicBezTo>
                <a:lnTo>
                  <a:pt x="943012" y="2180445"/>
                </a:lnTo>
                <a:cubicBezTo>
                  <a:pt x="894916" y="2170818"/>
                  <a:pt x="902932" y="1825120"/>
                  <a:pt x="910948" y="1650083"/>
                </a:cubicBezTo>
                <a:cubicBezTo>
                  <a:pt x="600994" y="1508303"/>
                  <a:pt x="-80369" y="1319263"/>
                  <a:pt x="7807" y="838786"/>
                </a:cubicBezTo>
                <a:cubicBezTo>
                  <a:pt x="13151" y="796777"/>
                  <a:pt x="184160" y="802028"/>
                  <a:pt x="275009" y="799402"/>
                </a:cubicBezTo>
                <a:cubicBezTo>
                  <a:pt x="369419" y="659373"/>
                  <a:pt x="418407" y="582356"/>
                  <a:pt x="555570" y="465957"/>
                </a:cubicBezTo>
                <a:cubicBezTo>
                  <a:pt x="547554" y="374062"/>
                  <a:pt x="496786" y="206026"/>
                  <a:pt x="531522" y="190273"/>
                </a:cubicBezTo>
                <a:cubicBezTo>
                  <a:pt x="764877" y="64246"/>
                  <a:pt x="803177" y="250661"/>
                  <a:pt x="924308" y="355683"/>
                </a:cubicBezTo>
                <a:cubicBezTo>
                  <a:pt x="1130053" y="143013"/>
                  <a:pt x="1554903" y="11735"/>
                  <a:pt x="1808744" y="123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5" name="Freeform 55">
            <a:extLst>
              <a:ext uri="{FF2B5EF4-FFF2-40B4-BE49-F238E27FC236}">
                <a16:creationId xmlns:a16="http://schemas.microsoft.com/office/drawing/2014/main" id="{E1F21ECA-3730-4E2A-BB32-69C99B2546BB}"/>
              </a:ext>
            </a:extLst>
          </p:cNvPr>
          <p:cNvSpPr/>
          <p:nvPr/>
        </p:nvSpPr>
        <p:spPr>
          <a:xfrm>
            <a:off x="4423300" y="2468550"/>
            <a:ext cx="316162" cy="774705"/>
          </a:xfrm>
          <a:custGeom>
            <a:avLst/>
            <a:gdLst/>
            <a:ahLst/>
            <a:cxnLst/>
            <a:rect l="l" t="t" r="r" b="b"/>
            <a:pathLst>
              <a:path w="1060423" h="2598393">
                <a:moveTo>
                  <a:pt x="511607" y="1989888"/>
                </a:moveTo>
                <a:cubicBezTo>
                  <a:pt x="421916" y="2038892"/>
                  <a:pt x="392123" y="2248491"/>
                  <a:pt x="577615" y="2379095"/>
                </a:cubicBezTo>
                <a:cubicBezTo>
                  <a:pt x="531205" y="2257454"/>
                  <a:pt x="562054" y="2197447"/>
                  <a:pt x="592034" y="2136572"/>
                </a:cubicBezTo>
                <a:cubicBezTo>
                  <a:pt x="592534" y="2167519"/>
                  <a:pt x="560915" y="2234057"/>
                  <a:pt x="638675" y="2272816"/>
                </a:cubicBezTo>
                <a:cubicBezTo>
                  <a:pt x="602283" y="2156226"/>
                  <a:pt x="756001" y="2119500"/>
                  <a:pt x="594605" y="1990756"/>
                </a:cubicBezTo>
                <a:cubicBezTo>
                  <a:pt x="828052" y="2024484"/>
                  <a:pt x="759407" y="2143283"/>
                  <a:pt x="814896" y="2262952"/>
                </a:cubicBezTo>
                <a:cubicBezTo>
                  <a:pt x="774295" y="2270013"/>
                  <a:pt x="715464" y="2161619"/>
                  <a:pt x="728685" y="2212952"/>
                </a:cubicBezTo>
                <a:cubicBezTo>
                  <a:pt x="798068" y="2415798"/>
                  <a:pt x="590532" y="2421590"/>
                  <a:pt x="656442" y="2598393"/>
                </a:cubicBezTo>
                <a:cubicBezTo>
                  <a:pt x="451592" y="2586815"/>
                  <a:pt x="511509" y="2396411"/>
                  <a:pt x="415171" y="2350110"/>
                </a:cubicBezTo>
                <a:cubicBezTo>
                  <a:pt x="389023" y="2345435"/>
                  <a:pt x="357666" y="2366802"/>
                  <a:pt x="415723" y="2461957"/>
                </a:cubicBezTo>
                <a:cubicBezTo>
                  <a:pt x="77590" y="2209980"/>
                  <a:pt x="314998" y="2004011"/>
                  <a:pt x="511607" y="1989888"/>
                </a:cubicBezTo>
                <a:close/>
                <a:moveTo>
                  <a:pt x="344786" y="1884983"/>
                </a:moveTo>
                <a:lnTo>
                  <a:pt x="722598" y="1884983"/>
                </a:lnTo>
                <a:cubicBezTo>
                  <a:pt x="716460" y="1906965"/>
                  <a:pt x="711917" y="1928321"/>
                  <a:pt x="707988" y="1948728"/>
                </a:cubicBezTo>
                <a:lnTo>
                  <a:pt x="357819" y="1948059"/>
                </a:lnTo>
                <a:close/>
                <a:moveTo>
                  <a:pt x="530212" y="651224"/>
                </a:moveTo>
                <a:cubicBezTo>
                  <a:pt x="585486" y="651224"/>
                  <a:pt x="630294" y="696033"/>
                  <a:pt x="630294" y="751307"/>
                </a:cubicBezTo>
                <a:cubicBezTo>
                  <a:pt x="630294" y="806581"/>
                  <a:pt x="585486" y="851389"/>
                  <a:pt x="530212" y="851389"/>
                </a:cubicBezTo>
                <a:cubicBezTo>
                  <a:pt x="474938" y="851389"/>
                  <a:pt x="430129" y="806581"/>
                  <a:pt x="430129" y="751307"/>
                </a:cubicBezTo>
                <a:cubicBezTo>
                  <a:pt x="430129" y="696033"/>
                  <a:pt x="474938" y="651224"/>
                  <a:pt x="530212" y="651224"/>
                </a:cubicBezTo>
                <a:close/>
                <a:moveTo>
                  <a:pt x="530212" y="551141"/>
                </a:moveTo>
                <a:cubicBezTo>
                  <a:pt x="419664" y="551141"/>
                  <a:pt x="330046" y="640759"/>
                  <a:pt x="330046" y="751307"/>
                </a:cubicBezTo>
                <a:cubicBezTo>
                  <a:pt x="330046" y="861855"/>
                  <a:pt x="419664" y="951472"/>
                  <a:pt x="530212" y="951472"/>
                </a:cubicBezTo>
                <a:cubicBezTo>
                  <a:pt x="640760" y="951472"/>
                  <a:pt x="730377" y="861855"/>
                  <a:pt x="730377" y="751307"/>
                </a:cubicBezTo>
                <a:cubicBezTo>
                  <a:pt x="730377" y="640759"/>
                  <a:pt x="640760" y="551141"/>
                  <a:pt x="530212" y="551141"/>
                </a:cubicBezTo>
                <a:close/>
                <a:moveTo>
                  <a:pt x="286245" y="353827"/>
                </a:moveTo>
                <a:cubicBezTo>
                  <a:pt x="438132" y="439406"/>
                  <a:pt x="623290" y="440561"/>
                  <a:pt x="776100" y="356932"/>
                </a:cubicBezTo>
                <a:cubicBezTo>
                  <a:pt x="941305" y="720175"/>
                  <a:pt x="898096" y="1115325"/>
                  <a:pt x="825241" y="1447764"/>
                </a:cubicBezTo>
                <a:lnTo>
                  <a:pt x="1060423" y="1673413"/>
                </a:lnTo>
                <a:lnTo>
                  <a:pt x="1021935" y="1978110"/>
                </a:lnTo>
                <a:lnTo>
                  <a:pt x="745125" y="1786699"/>
                </a:lnTo>
                <a:lnTo>
                  <a:pt x="734250" y="1834148"/>
                </a:lnTo>
                <a:lnTo>
                  <a:pt x="332991" y="1834148"/>
                </a:lnTo>
                <a:cubicBezTo>
                  <a:pt x="330005" y="1820736"/>
                  <a:pt x="326662" y="1807037"/>
                  <a:pt x="323192" y="1793020"/>
                </a:cubicBezTo>
                <a:lnTo>
                  <a:pt x="38489" y="1989888"/>
                </a:lnTo>
                <a:lnTo>
                  <a:pt x="0" y="1685191"/>
                </a:lnTo>
                <a:lnTo>
                  <a:pt x="237343" y="1457469"/>
                </a:lnTo>
                <a:lnTo>
                  <a:pt x="238009" y="1459571"/>
                </a:lnTo>
                <a:lnTo>
                  <a:pt x="242012" y="1446515"/>
                </a:lnTo>
                <a:cubicBezTo>
                  <a:pt x="171205" y="1115067"/>
                  <a:pt x="127758" y="714059"/>
                  <a:pt x="286245" y="353827"/>
                </a:cubicBezTo>
                <a:close/>
                <a:moveTo>
                  <a:pt x="527942" y="0"/>
                </a:moveTo>
                <a:cubicBezTo>
                  <a:pt x="622760" y="95693"/>
                  <a:pt x="695048" y="196745"/>
                  <a:pt x="748164" y="301374"/>
                </a:cubicBezTo>
                <a:cubicBezTo>
                  <a:pt x="612692" y="376844"/>
                  <a:pt x="447588" y="375495"/>
                  <a:pt x="312997" y="298024"/>
                </a:cubicBezTo>
                <a:cubicBezTo>
                  <a:pt x="364591" y="193505"/>
                  <a:pt x="435080" y="93397"/>
                  <a:pt x="527942"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6" name="Round Same Side Corner Rectangle 36">
            <a:extLst>
              <a:ext uri="{FF2B5EF4-FFF2-40B4-BE49-F238E27FC236}">
                <a16:creationId xmlns:a16="http://schemas.microsoft.com/office/drawing/2014/main" id="{E0C4F70F-DCCD-48F1-A750-DF4F32AC8F75}"/>
              </a:ext>
            </a:extLst>
          </p:cNvPr>
          <p:cNvSpPr/>
          <p:nvPr/>
        </p:nvSpPr>
        <p:spPr>
          <a:xfrm>
            <a:off x="9209300" y="2626898"/>
            <a:ext cx="579306" cy="458009"/>
          </a:xfrm>
          <a:custGeom>
            <a:avLst/>
            <a:gdLst/>
            <a:ahLst/>
            <a:cxnLst/>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7" name="Oval 21">
            <a:extLst>
              <a:ext uri="{FF2B5EF4-FFF2-40B4-BE49-F238E27FC236}">
                <a16:creationId xmlns:a16="http://schemas.microsoft.com/office/drawing/2014/main" id="{B92F2676-D90E-40BF-8AC5-C623D6EC5932}"/>
              </a:ext>
            </a:extLst>
          </p:cNvPr>
          <p:cNvSpPr>
            <a:spLocks noChangeAspect="1"/>
          </p:cNvSpPr>
          <p:nvPr/>
        </p:nvSpPr>
        <p:spPr>
          <a:xfrm>
            <a:off x="7052100" y="4713438"/>
            <a:ext cx="476931" cy="480914"/>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8" name="Oval 32">
            <a:extLst>
              <a:ext uri="{FF2B5EF4-FFF2-40B4-BE49-F238E27FC236}">
                <a16:creationId xmlns:a16="http://schemas.microsoft.com/office/drawing/2014/main" id="{06C7F06B-394E-4FE3-88AA-93210AFF9C00}"/>
              </a:ext>
            </a:extLst>
          </p:cNvPr>
          <p:cNvSpPr/>
          <p:nvPr/>
        </p:nvSpPr>
        <p:spPr>
          <a:xfrm>
            <a:off x="9307908" y="4680733"/>
            <a:ext cx="454128" cy="546324"/>
          </a:xfrm>
          <a:custGeom>
            <a:avLst/>
            <a:gdLst/>
            <a:ahLst/>
            <a:cxnLst/>
            <a:rect l="l" t="t" r="r" b="b"/>
            <a:pathLst>
              <a:path w="2671236" h="3213546">
                <a:moveTo>
                  <a:pt x="1336943" y="151152"/>
                </a:moveTo>
                <a:cubicBezTo>
                  <a:pt x="1223677" y="151152"/>
                  <a:pt x="1131857" y="242973"/>
                  <a:pt x="1131857" y="356239"/>
                </a:cubicBezTo>
                <a:cubicBezTo>
                  <a:pt x="1131857" y="469506"/>
                  <a:pt x="1223677" y="561326"/>
                  <a:pt x="1336943" y="561326"/>
                </a:cubicBezTo>
                <a:cubicBezTo>
                  <a:pt x="1450210" y="561326"/>
                  <a:pt x="1542030" y="469506"/>
                  <a:pt x="1542030" y="356239"/>
                </a:cubicBezTo>
                <a:cubicBezTo>
                  <a:pt x="1542030" y="242973"/>
                  <a:pt x="1450210" y="151152"/>
                  <a:pt x="1336943" y="151152"/>
                </a:cubicBezTo>
                <a:close/>
                <a:moveTo>
                  <a:pt x="1336943" y="0"/>
                </a:moveTo>
                <a:cubicBezTo>
                  <a:pt x="1533689" y="0"/>
                  <a:pt x="1693182" y="159493"/>
                  <a:pt x="1693182" y="356239"/>
                </a:cubicBezTo>
                <a:cubicBezTo>
                  <a:pt x="1693182" y="499348"/>
                  <a:pt x="1608797" y="622748"/>
                  <a:pt x="1486649" y="678491"/>
                </a:cubicBezTo>
                <a:lnTo>
                  <a:pt x="1504985" y="861628"/>
                </a:lnTo>
                <a:lnTo>
                  <a:pt x="2050955" y="861628"/>
                </a:lnTo>
                <a:cubicBezTo>
                  <a:pt x="2073924" y="808095"/>
                  <a:pt x="2127168" y="770742"/>
                  <a:pt x="2189136" y="770742"/>
                </a:cubicBezTo>
                <a:cubicBezTo>
                  <a:pt x="2272476" y="770742"/>
                  <a:pt x="2340037" y="838303"/>
                  <a:pt x="2340037" y="921643"/>
                </a:cubicBezTo>
                <a:cubicBezTo>
                  <a:pt x="2340037" y="1004983"/>
                  <a:pt x="2272476" y="1072544"/>
                  <a:pt x="2189136" y="1072544"/>
                </a:cubicBezTo>
                <a:cubicBezTo>
                  <a:pt x="2127168" y="1072544"/>
                  <a:pt x="2073924" y="1035191"/>
                  <a:pt x="2050955" y="981658"/>
                </a:cubicBezTo>
                <a:lnTo>
                  <a:pt x="1517002" y="981658"/>
                </a:lnTo>
                <a:lnTo>
                  <a:pt x="1678124" y="2590970"/>
                </a:lnTo>
                <a:cubicBezTo>
                  <a:pt x="2063444" y="2451708"/>
                  <a:pt x="2360829" y="2287813"/>
                  <a:pt x="2381761" y="1860600"/>
                </a:cubicBezTo>
                <a:cubicBezTo>
                  <a:pt x="2329006" y="1862811"/>
                  <a:pt x="2276981" y="1871755"/>
                  <a:pt x="2228094" y="1886075"/>
                </a:cubicBezTo>
                <a:cubicBezTo>
                  <a:pt x="2324645" y="1771974"/>
                  <a:pt x="2415523" y="1665436"/>
                  <a:pt x="2449665" y="1504055"/>
                </a:cubicBezTo>
                <a:cubicBezTo>
                  <a:pt x="2485699" y="1663545"/>
                  <a:pt x="2574685" y="1764408"/>
                  <a:pt x="2671236" y="1886075"/>
                </a:cubicBezTo>
                <a:cubicBezTo>
                  <a:pt x="2622475" y="1872164"/>
                  <a:pt x="2568855" y="1862858"/>
                  <a:pt x="2513341" y="1860541"/>
                </a:cubicBezTo>
                <a:cubicBezTo>
                  <a:pt x="2486075" y="2436981"/>
                  <a:pt x="2151724" y="2992040"/>
                  <a:pt x="1522375" y="3040581"/>
                </a:cubicBezTo>
                <a:cubicBezTo>
                  <a:pt x="1427529" y="3119259"/>
                  <a:pt x="1392747" y="3155891"/>
                  <a:pt x="1336943" y="3213546"/>
                </a:cubicBezTo>
                <a:cubicBezTo>
                  <a:pt x="1284048" y="3153728"/>
                  <a:pt x="1252174" y="3120936"/>
                  <a:pt x="1157234" y="3046101"/>
                </a:cubicBezTo>
                <a:cubicBezTo>
                  <a:pt x="592479" y="2980043"/>
                  <a:pt x="187829" y="2438320"/>
                  <a:pt x="160409" y="1860193"/>
                </a:cubicBezTo>
                <a:cubicBezTo>
                  <a:pt x="105366" y="1862056"/>
                  <a:pt x="50978" y="1871143"/>
                  <a:pt x="0" y="1886075"/>
                </a:cubicBezTo>
                <a:cubicBezTo>
                  <a:pt x="96552" y="1771974"/>
                  <a:pt x="187429" y="1665436"/>
                  <a:pt x="221571" y="1504055"/>
                </a:cubicBezTo>
                <a:cubicBezTo>
                  <a:pt x="257605" y="1663545"/>
                  <a:pt x="346591" y="1764408"/>
                  <a:pt x="443143" y="1886075"/>
                </a:cubicBezTo>
                <a:cubicBezTo>
                  <a:pt x="396276" y="1872705"/>
                  <a:pt x="344922" y="1863589"/>
                  <a:pt x="291687" y="1860996"/>
                </a:cubicBezTo>
                <a:cubicBezTo>
                  <a:pt x="313360" y="2289054"/>
                  <a:pt x="617325" y="2454996"/>
                  <a:pt x="1001768" y="2593980"/>
                </a:cubicBezTo>
                <a:lnTo>
                  <a:pt x="1157883" y="981658"/>
                </a:lnTo>
                <a:lnTo>
                  <a:pt x="666108" y="981658"/>
                </a:lnTo>
                <a:cubicBezTo>
                  <a:pt x="643139" y="1035191"/>
                  <a:pt x="589896" y="1072543"/>
                  <a:pt x="527928" y="1072543"/>
                </a:cubicBezTo>
                <a:cubicBezTo>
                  <a:pt x="444588" y="1072543"/>
                  <a:pt x="377027" y="1004982"/>
                  <a:pt x="377027" y="921642"/>
                </a:cubicBezTo>
                <a:cubicBezTo>
                  <a:pt x="377027" y="838302"/>
                  <a:pt x="444588" y="770741"/>
                  <a:pt x="527928" y="770741"/>
                </a:cubicBezTo>
                <a:cubicBezTo>
                  <a:pt x="589896" y="770741"/>
                  <a:pt x="643141" y="808095"/>
                  <a:pt x="666110" y="861628"/>
                </a:cubicBezTo>
                <a:lnTo>
                  <a:pt x="1169505" y="861628"/>
                </a:lnTo>
                <a:lnTo>
                  <a:pt x="1187237" y="678491"/>
                </a:lnTo>
                <a:cubicBezTo>
                  <a:pt x="1065090" y="622748"/>
                  <a:pt x="980704" y="499348"/>
                  <a:pt x="980704" y="356239"/>
                </a:cubicBezTo>
                <a:cubicBezTo>
                  <a:pt x="980704" y="159493"/>
                  <a:pt x="1140198" y="0"/>
                  <a:pt x="1336943"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Tree>
    <p:extLst>
      <p:ext uri="{BB962C8B-B14F-4D97-AF65-F5344CB8AC3E}">
        <p14:creationId xmlns:p14="http://schemas.microsoft.com/office/powerpoint/2010/main" val="486176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318" y="1505244"/>
            <a:ext cx="8758412" cy="5352756"/>
          </a:xfrm>
          <a:prstGeom prst="rect">
            <a:avLst/>
          </a:prstGeom>
        </p:spPr>
      </p:pic>
      <p:sp>
        <p:nvSpPr>
          <p:cNvPr id="7" name="椭圆 6"/>
          <p:cNvSpPr/>
          <p:nvPr/>
        </p:nvSpPr>
        <p:spPr>
          <a:xfrm>
            <a:off x="4065563" y="1308295"/>
            <a:ext cx="3981157" cy="3981157"/>
          </a:xfrm>
          <a:prstGeom prst="ellipse">
            <a:avLst/>
          </a:prstGeom>
          <a:solidFill>
            <a:schemeClr val="bg1"/>
          </a:solidFill>
          <a:ln>
            <a:noFill/>
          </a:ln>
          <a:effectLst>
            <a:outerShdw blurRad="63500" dist="50800" dir="6600000" sx="101000" sy="101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5689268" y="2130710"/>
            <a:ext cx="1664526" cy="1862048"/>
          </a:xfrm>
          <a:prstGeom prst="rect">
            <a:avLst/>
          </a:prstGeom>
          <a:noFill/>
        </p:spPr>
        <p:txBody>
          <a:bodyPr wrap="square" rtlCol="0">
            <a:spAutoFit/>
          </a:bodyPr>
          <a:lstStyle/>
          <a:p>
            <a:pPr algn="ctr"/>
            <a:r>
              <a:rPr lang="en-US" altLang="zh-CN" sz="11500" dirty="0">
                <a:latin typeface="方正清刻本悦宋简体" panose="02000000000000000000" pitchFamily="2" charset="-122"/>
                <a:ea typeface="方正清刻本悦宋简体" panose="02000000000000000000" pitchFamily="2" charset="-122"/>
              </a:rPr>
              <a:t>1</a:t>
            </a:r>
            <a:endParaRPr lang="zh-CN" altLang="en-US" sz="11500" dirty="0">
              <a:latin typeface="方正清刻本悦宋简体" panose="02000000000000000000" pitchFamily="2" charset="-122"/>
              <a:ea typeface="方正清刻本悦宋简体" panose="02000000000000000000" pitchFamily="2" charset="-122"/>
            </a:endParaRPr>
          </a:p>
        </p:txBody>
      </p:sp>
      <p:sp>
        <p:nvSpPr>
          <p:cNvPr id="3" name="文本框 2"/>
          <p:cNvSpPr txBox="1"/>
          <p:nvPr/>
        </p:nvSpPr>
        <p:spPr>
          <a:xfrm>
            <a:off x="5012160" y="2162833"/>
            <a:ext cx="677108" cy="3106401"/>
          </a:xfrm>
          <a:prstGeom prst="rect">
            <a:avLst/>
          </a:prstGeom>
          <a:noFill/>
        </p:spPr>
        <p:txBody>
          <a:bodyPr vert="eaVert" wrap="square" rtlCol="0">
            <a:spAutoFit/>
          </a:bodyPr>
          <a:lstStyle/>
          <a:p>
            <a:r>
              <a:rPr lang="zh-CN" altLang="en-US" sz="1600" kern="0" dirty="0">
                <a:latin typeface="华文行楷" panose="02010800040101010101" pitchFamily="2" charset="-122"/>
                <a:ea typeface="华文行楷" panose="02010800040101010101" pitchFamily="2" charset="-122"/>
              </a:rPr>
              <a:t>Click to enter the specific text in this column, concise description of the content.</a:t>
            </a:r>
            <a:endParaRPr lang="en-US" altLang="zh-CN" sz="1600" kern="0" dirty="0">
              <a:latin typeface="华文行楷" panose="02010800040101010101" pitchFamily="2" charset="-122"/>
              <a:ea typeface="华文行楷" panose="02010800040101010101" pitchFamily="2" charset="-122"/>
            </a:endParaRPr>
          </a:p>
        </p:txBody>
      </p:sp>
      <p:grpSp>
        <p:nvGrpSpPr>
          <p:cNvPr id="4" name="组合 3"/>
          <p:cNvGrpSpPr/>
          <p:nvPr/>
        </p:nvGrpSpPr>
        <p:grpSpPr>
          <a:xfrm>
            <a:off x="6364350" y="3992758"/>
            <a:ext cx="372624" cy="447894"/>
            <a:chOff x="7135739" y="2846291"/>
            <a:chExt cx="372624" cy="447894"/>
          </a:xfrm>
        </p:grpSpPr>
        <p:pic>
          <p:nvPicPr>
            <p:cNvPr id="5" name="图片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35739" y="2846291"/>
              <a:ext cx="327025"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文本框 9"/>
            <p:cNvSpPr txBox="1">
              <a:spLocks noChangeArrowheads="1"/>
            </p:cNvSpPr>
            <p:nvPr/>
          </p:nvSpPr>
          <p:spPr bwMode="auto">
            <a:xfrm>
              <a:off x="7200586" y="2873498"/>
              <a:ext cx="307777"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800" dirty="0">
                  <a:solidFill>
                    <a:srgbClr val="FFFFFF"/>
                  </a:solidFill>
                  <a:latin typeface="华文行楷" panose="02010800040101010101" pitchFamily="2" charset="-122"/>
                  <a:ea typeface="华文行楷" panose="02010800040101010101" pitchFamily="2" charset="-122"/>
                </a:rPr>
                <a:t>Printed</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500" fill="hold"/>
                                        <p:tgtEl>
                                          <p:spTgt spid="3"/>
                                        </p:tgtEl>
                                        <p:attrNameLst>
                                          <p:attrName>ppt_w</p:attrName>
                                        </p:attrNameLst>
                                      </p:cBhvr>
                                      <p:tavLst>
                                        <p:tav tm="0">
                                          <p:val>
                                            <p:fltVal val="0"/>
                                          </p:val>
                                        </p:tav>
                                        <p:tav tm="100000">
                                          <p:val>
                                            <p:strVal val="#ppt_w"/>
                                          </p:val>
                                        </p:tav>
                                      </p:tavLst>
                                    </p:anim>
                                    <p:anim calcmode="lin" valueType="num">
                                      <p:cBhvr>
                                        <p:cTn id="13" dur="1500" fill="hold"/>
                                        <p:tgtEl>
                                          <p:spTgt spid="3"/>
                                        </p:tgtEl>
                                        <p:attrNameLst>
                                          <p:attrName>ppt_h</p:attrName>
                                        </p:attrNameLst>
                                      </p:cBhvr>
                                      <p:tavLst>
                                        <p:tav tm="0">
                                          <p:val>
                                            <p:fltVal val="0"/>
                                          </p:val>
                                        </p:tav>
                                        <p:tav tm="100000">
                                          <p:val>
                                            <p:strVal val="#ppt_h"/>
                                          </p:val>
                                        </p:tav>
                                      </p:tavLst>
                                    </p:anim>
                                    <p:animEffect transition="in" filter="fade">
                                      <p:cBhvr>
                                        <p:cTn id="14" dur="1500"/>
                                        <p:tgtEl>
                                          <p:spTgt spid="3"/>
                                        </p:tgtEl>
                                      </p:cBhvr>
                                    </p:animEffect>
                                  </p:childTnLst>
                                </p:cTn>
                              </p:par>
                            </p:childTnLst>
                          </p:cTn>
                        </p:par>
                        <p:par>
                          <p:cTn id="15" fill="hold">
                            <p:stCondLst>
                              <p:cond delay="1000"/>
                            </p:stCondLst>
                            <p:childTnLst>
                              <p:par>
                                <p:cTn id="16" presetID="16" presetClass="entr" presetSubtype="21"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17452" y="717452"/>
            <a:ext cx="10705514" cy="5556739"/>
          </a:xfrm>
          <a:prstGeom prst="rect">
            <a:avLst/>
          </a:prstGeom>
          <a:blipFill>
            <a:blip r:embed="rId2" cstate="print"/>
            <a:stretch>
              <a:fillRect/>
            </a:stretch>
          </a:blipFill>
          <a:ln>
            <a:noFill/>
          </a:ln>
          <a:effectLst>
            <a:outerShdw blurRad="63500" dist="38100" dir="5400000" sx="101000" sy="101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2391" y="2450292"/>
            <a:ext cx="6600575" cy="3821385"/>
          </a:xfrm>
          <a:prstGeom prst="rect">
            <a:avLst/>
          </a:prstGeom>
        </p:spPr>
      </p:pic>
      <p:sp>
        <p:nvSpPr>
          <p:cNvPr id="5" name="文本框 4"/>
          <p:cNvSpPr txBox="1"/>
          <p:nvPr/>
        </p:nvSpPr>
        <p:spPr>
          <a:xfrm>
            <a:off x="5163872" y="866344"/>
            <a:ext cx="1200329" cy="2251870"/>
          </a:xfrm>
          <a:prstGeom prst="rect">
            <a:avLst/>
          </a:prstGeom>
          <a:noFill/>
        </p:spPr>
        <p:txBody>
          <a:bodyPr vert="eaVert" wrap="square" rtlCol="0">
            <a:spAutoFit/>
          </a:bodyPr>
          <a:lstStyle/>
          <a:p>
            <a:pPr algn="ctr"/>
            <a:r>
              <a:rPr lang="zh-CN" altLang="en-US" sz="6600" dirty="0">
                <a:latin typeface="方正清刻本悦宋简体" panose="02000000000000000000" pitchFamily="2" charset="-122"/>
                <a:ea typeface="方正清刻本悦宋简体" panose="02000000000000000000" pitchFamily="2" charset="-122"/>
              </a:rPr>
              <a:t>Title</a:t>
            </a:r>
            <a:endParaRPr lang="zh-CN" altLang="en-US" sz="5400" dirty="0">
              <a:latin typeface="方正清刻本悦宋简体" panose="02000000000000000000" pitchFamily="2" charset="-122"/>
              <a:ea typeface="方正清刻本悦宋简体" panose="02000000000000000000" pitchFamily="2" charset="-122"/>
            </a:endParaRPr>
          </a:p>
        </p:txBody>
      </p:sp>
      <p:sp>
        <p:nvSpPr>
          <p:cNvPr id="6" name="文本框 5"/>
          <p:cNvSpPr txBox="1"/>
          <p:nvPr/>
        </p:nvSpPr>
        <p:spPr>
          <a:xfrm>
            <a:off x="3775090" y="2104462"/>
            <a:ext cx="830997" cy="3765862"/>
          </a:xfrm>
          <a:prstGeom prst="rect">
            <a:avLst/>
          </a:prstGeom>
          <a:noFill/>
        </p:spPr>
        <p:txBody>
          <a:bodyPr vert="eaVert" wrap="square" rtlCol="0">
            <a:spAutoFit/>
          </a:bodyPr>
          <a:lstStyle/>
          <a:p>
            <a:r>
              <a:rPr lang="zh-CN" altLang="en-US" sz="1400" kern="0" dirty="0">
                <a:solidFill>
                  <a:srgbClr val="000000">
                    <a:lumMod val="65000"/>
                    <a:lumOff val="35000"/>
                  </a:srgbClr>
                </a:solidFill>
                <a:latin typeface="华文行楷" panose="02010800040101010101" pitchFamily="2" charset="-122"/>
                <a:ea typeface="华文行楷" panose="02010800040101010101" pitchFamily="2" charset="-122"/>
              </a:rPr>
              <a:t>Click to enter the specific text in this column, concise description of the content, this is a concept diagram, please modify according to your specific content.</a:t>
            </a:r>
            <a:endParaRPr lang="en-US" altLang="zh-CN" sz="1400" kern="0" dirty="0">
              <a:solidFill>
                <a:srgbClr val="000000">
                  <a:lumMod val="65000"/>
                  <a:lumOff val="35000"/>
                </a:srgbClr>
              </a:solidFill>
              <a:latin typeface="华文行楷" panose="02010800040101010101" pitchFamily="2" charset="-122"/>
              <a:ea typeface="华文行楷" panose="02010800040101010101" pitchFamily="2" charset="-122"/>
            </a:endParaRPr>
          </a:p>
        </p:txBody>
      </p:sp>
      <p:sp>
        <p:nvSpPr>
          <p:cNvPr id="7" name="文本框 6"/>
          <p:cNvSpPr txBox="1"/>
          <p:nvPr/>
        </p:nvSpPr>
        <p:spPr>
          <a:xfrm>
            <a:off x="2649845" y="2104462"/>
            <a:ext cx="830997" cy="3765862"/>
          </a:xfrm>
          <a:prstGeom prst="rect">
            <a:avLst/>
          </a:prstGeom>
          <a:noFill/>
        </p:spPr>
        <p:txBody>
          <a:bodyPr vert="eaVert" wrap="square" rtlCol="0">
            <a:spAutoFit/>
          </a:bodyPr>
          <a:lstStyle/>
          <a:p>
            <a:r>
              <a:rPr lang="zh-CN" altLang="en-US" sz="1400" kern="0" dirty="0">
                <a:solidFill>
                  <a:srgbClr val="000000">
                    <a:lumMod val="65000"/>
                    <a:lumOff val="35000"/>
                  </a:srgbClr>
                </a:solidFill>
                <a:latin typeface="华文行楷" panose="02010800040101010101" pitchFamily="2" charset="-122"/>
                <a:ea typeface="华文行楷" panose="02010800040101010101" pitchFamily="2" charset="-122"/>
              </a:rPr>
              <a:t>Click to enter the specific text in this column, concise description of the content, this is a concept diagram, please modify according to your specific content.</a:t>
            </a:r>
            <a:endParaRPr lang="en-US" altLang="zh-CN" sz="1400" kern="0" dirty="0">
              <a:solidFill>
                <a:srgbClr val="000000">
                  <a:lumMod val="65000"/>
                  <a:lumOff val="35000"/>
                </a:srgbClr>
              </a:solidFill>
              <a:latin typeface="华文行楷" panose="02010800040101010101" pitchFamily="2" charset="-122"/>
              <a:ea typeface="华文行楷" panose="02010800040101010101" pitchFamily="2" charset="-122"/>
            </a:endParaRPr>
          </a:p>
        </p:txBody>
      </p:sp>
      <p:sp>
        <p:nvSpPr>
          <p:cNvPr id="8" name="文本框 7"/>
          <p:cNvSpPr txBox="1"/>
          <p:nvPr/>
        </p:nvSpPr>
        <p:spPr>
          <a:xfrm>
            <a:off x="1524600" y="2109356"/>
            <a:ext cx="830997" cy="3765862"/>
          </a:xfrm>
          <a:prstGeom prst="rect">
            <a:avLst/>
          </a:prstGeom>
          <a:noFill/>
        </p:spPr>
        <p:txBody>
          <a:bodyPr vert="eaVert" wrap="square" rtlCol="0">
            <a:spAutoFit/>
          </a:bodyPr>
          <a:lstStyle/>
          <a:p>
            <a:r>
              <a:rPr lang="zh-CN" altLang="en-US" sz="1400" kern="0" dirty="0">
                <a:solidFill>
                  <a:srgbClr val="000000">
                    <a:lumMod val="65000"/>
                    <a:lumOff val="35000"/>
                  </a:srgbClr>
                </a:solidFill>
                <a:latin typeface="华文行楷" panose="02010800040101010101" pitchFamily="2" charset="-122"/>
                <a:ea typeface="华文行楷" panose="02010800040101010101" pitchFamily="2" charset="-122"/>
              </a:rPr>
              <a:t>Click to enter the specific text in this column, concise description of the content, this is a concept diagram, please modify according to your specific content.</a:t>
            </a:r>
            <a:endParaRPr lang="en-US" altLang="zh-CN" sz="1400" kern="0" dirty="0">
              <a:solidFill>
                <a:srgbClr val="000000">
                  <a:lumMod val="65000"/>
                  <a:lumOff val="35000"/>
                </a:srgbClr>
              </a:solidFill>
              <a:latin typeface="华文行楷" panose="02010800040101010101" pitchFamily="2" charset="-122"/>
              <a:ea typeface="华文行楷" panose="02010800040101010101" pitchFamily="2" charset="-122"/>
            </a:endParaRPr>
          </a:p>
        </p:txBody>
      </p:sp>
      <p:grpSp>
        <p:nvGrpSpPr>
          <p:cNvPr id="9" name="组合 8"/>
          <p:cNvGrpSpPr/>
          <p:nvPr/>
        </p:nvGrpSpPr>
        <p:grpSpPr>
          <a:xfrm>
            <a:off x="4496319" y="2129529"/>
            <a:ext cx="677108" cy="1299471"/>
            <a:chOff x="6831255" y="2846291"/>
            <a:chExt cx="677108" cy="585679"/>
          </a:xfrm>
        </p:grpSpPr>
        <p:pic>
          <p:nvPicPr>
            <p:cNvPr id="10" name="图片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35739" y="2846291"/>
              <a:ext cx="327025"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文本框 9"/>
            <p:cNvSpPr txBox="1">
              <a:spLocks noChangeArrowheads="1"/>
            </p:cNvSpPr>
            <p:nvPr/>
          </p:nvSpPr>
          <p:spPr bwMode="auto">
            <a:xfrm>
              <a:off x="6831255" y="2873498"/>
              <a:ext cx="677108" cy="558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600" dirty="0">
                  <a:solidFill>
                    <a:srgbClr val="FFFFFF"/>
                  </a:solidFill>
                  <a:latin typeface="华文行楷" panose="02010800040101010101" pitchFamily="2" charset="-122"/>
                  <a:ea typeface="华文行楷" panose="02010800040101010101" pitchFamily="2" charset="-122"/>
                </a:rPr>
                <a:t>Printed</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par>
                          <p:cTn id="8" fill="hold">
                            <p:stCondLst>
                              <p:cond delay="1000"/>
                            </p:stCondLst>
                            <p:childTnLst>
                              <p:par>
                                <p:cTn id="9" presetID="14" presetClass="entr" presetSubtype="1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randombar(horizontal)">
                                      <p:cBhvr>
                                        <p:cTn id="11" dur="1250"/>
                                        <p:tgtEl>
                                          <p:spTgt spid="3"/>
                                        </p:tgtEl>
                                      </p:cBhvr>
                                    </p:animEffect>
                                  </p:childTnLst>
                                </p:cTn>
                              </p:par>
                            </p:childTnLst>
                          </p:cTn>
                        </p:par>
                        <p:par>
                          <p:cTn id="12" fill="hold">
                            <p:stCondLst>
                              <p:cond delay="2250"/>
                            </p:stCondLst>
                            <p:childTnLst>
                              <p:par>
                                <p:cTn id="13" presetID="42"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par>
                                <p:cTn id="18" presetID="16" presetClass="entr" presetSubtype="21"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inVertical)">
                                      <p:cBhvr>
                                        <p:cTn id="26" dur="500"/>
                                        <p:tgtEl>
                                          <p:spTgt spid="8"/>
                                        </p:tgtEl>
                                      </p:cBhvr>
                                    </p:animEffect>
                                  </p:childTnLst>
                                </p:cTn>
                              </p:par>
                            </p:childTnLst>
                          </p:cTn>
                        </p:par>
                        <p:par>
                          <p:cTn id="27" fill="hold">
                            <p:stCondLst>
                              <p:cond delay="3250"/>
                            </p:stCondLst>
                            <p:childTnLst>
                              <p:par>
                                <p:cTn id="28" presetID="16" presetClass="entr" presetSubtype="21"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arn(inVertical)">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6" grpId="0"/>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3782" y="1110427"/>
            <a:ext cx="8225045" cy="5543591"/>
          </a:xfrm>
          <a:prstGeom prst="rect">
            <a:avLst/>
          </a:prstGeom>
        </p:spPr>
      </p:pic>
      <p:grpSp>
        <p:nvGrpSpPr>
          <p:cNvPr id="3" name="组合 2"/>
          <p:cNvGrpSpPr/>
          <p:nvPr/>
        </p:nvGrpSpPr>
        <p:grpSpPr>
          <a:xfrm>
            <a:off x="1685136" y="1110427"/>
            <a:ext cx="1517990" cy="4678019"/>
            <a:chOff x="9369289" y="861389"/>
            <a:chExt cx="1517990" cy="4678019"/>
          </a:xfrm>
        </p:grpSpPr>
        <p:cxnSp>
          <p:nvCxnSpPr>
            <p:cNvPr id="4" name="直接连接符 3"/>
            <p:cNvCxnSpPr/>
            <p:nvPr/>
          </p:nvCxnSpPr>
          <p:spPr>
            <a:xfrm>
              <a:off x="9369289" y="861391"/>
              <a:ext cx="0" cy="46780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10542106" y="861390"/>
              <a:ext cx="0" cy="33660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 name="组合 5"/>
            <p:cNvGrpSpPr/>
            <p:nvPr/>
          </p:nvGrpSpPr>
          <p:grpSpPr>
            <a:xfrm>
              <a:off x="10196932" y="4412212"/>
              <a:ext cx="690347" cy="690347"/>
              <a:chOff x="2719446" y="4412974"/>
              <a:chExt cx="637960" cy="637960"/>
            </a:xfrm>
          </p:grpSpPr>
          <p:sp>
            <p:nvSpPr>
              <p:cNvPr id="8" name="椭圆 7"/>
              <p:cNvSpPr/>
              <p:nvPr/>
            </p:nvSpPr>
            <p:spPr>
              <a:xfrm>
                <a:off x="2719446" y="4412974"/>
                <a:ext cx="637960" cy="637960"/>
              </a:xfrm>
              <a:prstGeom prst="ellipse">
                <a:avLst/>
              </a:prstGeom>
              <a:blipFill>
                <a:blip r:embed="rId3" cstate="print"/>
                <a:stretch>
                  <a:fillRect/>
                </a:stretch>
              </a:blipFill>
              <a:ln>
                <a:noFill/>
              </a:ln>
              <a:effectLst>
                <a:outerShdw blurRad="50800" dist="38100" dir="6600000" sx="104000" sy="104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行楷" panose="02010800040101010101" pitchFamily="2" charset="-122"/>
                  <a:ea typeface="华文行楷" panose="02010800040101010101" pitchFamily="2" charset="-122"/>
                </a:endParaRPr>
              </a:p>
            </p:txBody>
          </p:sp>
          <p:sp>
            <p:nvSpPr>
              <p:cNvPr id="9" name="椭圆 8"/>
              <p:cNvSpPr/>
              <p:nvPr/>
            </p:nvSpPr>
            <p:spPr>
              <a:xfrm>
                <a:off x="2824245" y="4517773"/>
                <a:ext cx="428362" cy="42836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行楷" panose="02010800040101010101" pitchFamily="2" charset="-122"/>
                  <a:ea typeface="华文行楷" panose="02010800040101010101" pitchFamily="2" charset="-122"/>
                </a:endParaRPr>
              </a:p>
            </p:txBody>
          </p:sp>
        </p:grpSp>
        <p:sp>
          <p:nvSpPr>
            <p:cNvPr id="7" name="文本框 6"/>
            <p:cNvSpPr txBox="1"/>
            <p:nvPr/>
          </p:nvSpPr>
          <p:spPr>
            <a:xfrm>
              <a:off x="9647921" y="861389"/>
              <a:ext cx="738664" cy="3692311"/>
            </a:xfrm>
            <a:prstGeom prst="rect">
              <a:avLst/>
            </a:prstGeom>
            <a:noFill/>
          </p:spPr>
          <p:txBody>
            <a:bodyPr vert="eaVert" wrap="square" rtlCol="0">
              <a:spAutoFit/>
            </a:bodyPr>
            <a:lstStyle/>
            <a:p>
              <a:r>
                <a:rPr lang="zh-CN" altLang="en-US" sz="3600" dirty="0">
                  <a:latin typeface="华文行楷" panose="02010800040101010101" pitchFamily="2" charset="-122"/>
                  <a:ea typeface="华文行楷" panose="02010800040101010101" pitchFamily="2" charset="-122"/>
                </a:rPr>
                <a:t>Add a title here</a:t>
              </a:r>
            </a:p>
          </p:txBody>
        </p:sp>
      </p:grpSp>
      <p:grpSp>
        <p:nvGrpSpPr>
          <p:cNvPr id="10" name="组合 9"/>
          <p:cNvGrpSpPr/>
          <p:nvPr/>
        </p:nvGrpSpPr>
        <p:grpSpPr>
          <a:xfrm>
            <a:off x="3960610" y="1725034"/>
            <a:ext cx="6636222" cy="1756960"/>
            <a:chOff x="8003341" y="2653901"/>
            <a:chExt cx="3802631" cy="1756960"/>
          </a:xfrm>
        </p:grpSpPr>
        <p:sp>
          <p:nvSpPr>
            <p:cNvPr id="11" name="文本框 49"/>
            <p:cNvSpPr txBox="1">
              <a:spLocks noChangeArrowheads="1"/>
            </p:cNvSpPr>
            <p:nvPr/>
          </p:nvSpPr>
          <p:spPr bwMode="auto">
            <a:xfrm>
              <a:off x="8003341" y="2653901"/>
              <a:ext cx="3802631" cy="1211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lvl="0">
                <a:lnSpc>
                  <a:spcPct val="150000"/>
                </a:lnSpc>
                <a:defRPr/>
              </a:pPr>
              <a:r>
                <a:rPr lang="zh-CN" altLang="en-US" sz="1600" kern="0" dirty="0">
                  <a:solidFill>
                    <a:srgbClr val="000000">
                      <a:lumMod val="65000"/>
                      <a:lumOff val="35000"/>
                    </a:srgbClr>
                  </a:solidFill>
                  <a:latin typeface="华文行楷" panose="02010800040101010101" pitchFamily="2" charset="-122"/>
                  <a:ea typeface="华文行楷" panose="02010800040101010101" pitchFamily="2" charset="-122"/>
                </a:rPr>
                <a:t>Click to enter the specific text of this column, concise description of the content, this is a concept illustration, please modify according to your specific content as appropriate</a:t>
              </a:r>
              <a:endParaRPr lang="en-US" altLang="zh-CN" sz="1600" kern="0" dirty="0">
                <a:solidFill>
                  <a:srgbClr val="000000">
                    <a:lumMod val="65000"/>
                    <a:lumOff val="35000"/>
                  </a:srgbClr>
                </a:solidFill>
                <a:latin typeface="华文行楷" panose="02010800040101010101" pitchFamily="2" charset="-122"/>
                <a:ea typeface="华文行楷" panose="02010800040101010101" pitchFamily="2" charset="-122"/>
              </a:endParaRPr>
            </a:p>
            <a:p>
              <a:pPr eaLnBrk="1" hangingPunct="1">
                <a:lnSpc>
                  <a:spcPct val="150000"/>
                </a:lnSpc>
              </a:pPr>
              <a:endParaRPr lang="zh-CN" altLang="en-US" sz="1600" dirty="0">
                <a:latin typeface="华文行楷" panose="02010800040101010101" pitchFamily="2" charset="-122"/>
                <a:ea typeface="华文行楷" panose="02010800040101010101" pitchFamily="2" charset="-122"/>
              </a:endParaRPr>
            </a:p>
          </p:txBody>
        </p:sp>
        <p:sp>
          <p:nvSpPr>
            <p:cNvPr id="12" name="文本框 49"/>
            <p:cNvSpPr txBox="1">
              <a:spLocks noChangeArrowheads="1"/>
            </p:cNvSpPr>
            <p:nvPr/>
          </p:nvSpPr>
          <p:spPr bwMode="auto">
            <a:xfrm>
              <a:off x="8003341" y="3979974"/>
              <a:ext cx="380263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lvl="0">
                <a:lnSpc>
                  <a:spcPct val="150000"/>
                </a:lnSpc>
                <a:defRPr/>
              </a:pPr>
              <a:r>
                <a:rPr lang="zh-CN" altLang="en-US" sz="1600" kern="0" dirty="0">
                  <a:solidFill>
                    <a:srgbClr val="000000">
                      <a:lumMod val="65000"/>
                      <a:lumOff val="35000"/>
                    </a:srgbClr>
                  </a:solidFill>
                  <a:latin typeface="华文行楷" panose="02010800040101010101" pitchFamily="2" charset="-122"/>
                  <a:ea typeface="华文行楷" panose="02010800040101010101" pitchFamily="2" charset="-122"/>
                </a:rPr>
                <a:t>Click to enter the specific text in this column, concise description of the content.</a:t>
              </a:r>
              <a:endParaRPr lang="zh-CN" altLang="en-US" sz="1600" dirty="0">
                <a:latin typeface="华文行楷" panose="02010800040101010101" pitchFamily="2" charset="-122"/>
                <a:ea typeface="华文行楷" panose="02010800040101010101" pitchFamily="2" charset="-122"/>
              </a:endParaRPr>
            </a:p>
          </p:txBody>
        </p:sp>
      </p:grpSp>
      <p:sp>
        <p:nvSpPr>
          <p:cNvPr id="13" name="文本框 49"/>
          <p:cNvSpPr txBox="1">
            <a:spLocks noChangeArrowheads="1"/>
          </p:cNvSpPr>
          <p:nvPr/>
        </p:nvSpPr>
        <p:spPr bwMode="auto">
          <a:xfrm>
            <a:off x="3960610" y="3974436"/>
            <a:ext cx="6636222"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lvl="0">
              <a:lnSpc>
                <a:spcPct val="150000"/>
              </a:lnSpc>
              <a:defRPr/>
            </a:pPr>
            <a:r>
              <a:rPr lang="zh-CN" altLang="en-US" sz="1600" kern="0" dirty="0">
                <a:solidFill>
                  <a:srgbClr val="000000">
                    <a:lumMod val="65000"/>
                    <a:lumOff val="35000"/>
                  </a:srgbClr>
                </a:solidFill>
                <a:latin typeface="华文行楷" panose="02010800040101010101" pitchFamily="2" charset="-122"/>
                <a:ea typeface="华文行楷" panose="02010800040101010101" pitchFamily="2" charset="-122"/>
              </a:rPr>
              <a:t>Click to enter the specific text of this column, concise description of the content, this is a concept illustration, please modify according to your specific content as appropriate</a:t>
            </a:r>
            <a:endParaRPr lang="en-US" altLang="zh-CN" sz="1600" kern="0" dirty="0">
              <a:solidFill>
                <a:srgbClr val="000000">
                  <a:lumMod val="65000"/>
                  <a:lumOff val="35000"/>
                </a:srgbClr>
              </a:solidFill>
              <a:latin typeface="华文行楷" panose="02010800040101010101" pitchFamily="2" charset="-122"/>
              <a:ea typeface="华文行楷" panose="020108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250"/>
                                        <p:tgtEl>
                                          <p:spTgt spid="3"/>
                                        </p:tgtEl>
                                      </p:cBhvr>
                                    </p:animEffect>
                                  </p:childTnLst>
                                </p:cTn>
                              </p:par>
                            </p:childTnLst>
                          </p:cTn>
                        </p:par>
                        <p:par>
                          <p:cTn id="8" fill="hold">
                            <p:stCondLst>
                              <p:cond delay="1500"/>
                            </p:stCondLst>
                            <p:childTnLst>
                              <p:par>
                                <p:cTn id="9" presetID="42"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500"/>
                            </p:stCondLst>
                            <p:childTnLst>
                              <p:par>
                                <p:cTn id="15" presetID="16" presetClass="entr" presetSubtype="21"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997" y="-33263"/>
            <a:ext cx="11955270" cy="4267638"/>
          </a:xfrm>
          <a:prstGeom prst="rect">
            <a:avLst/>
          </a:prstGeom>
        </p:spPr>
      </p:pic>
      <p:sp>
        <p:nvSpPr>
          <p:cNvPr id="3" name="文本框 26"/>
          <p:cNvSpPr txBox="1">
            <a:spLocks noChangeArrowheads="1"/>
          </p:cNvSpPr>
          <p:nvPr/>
        </p:nvSpPr>
        <p:spPr bwMode="auto">
          <a:xfrm>
            <a:off x="2002831" y="3541877"/>
            <a:ext cx="8604209"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nSpc>
                <a:spcPct val="150000"/>
              </a:lnSpc>
              <a:defRPr/>
            </a:pPr>
            <a:r>
              <a:rPr lang="zh-CN" altLang="en-US" sz="1600" kern="0" dirty="0">
                <a:solidFill>
                  <a:srgbClr val="000000">
                    <a:lumMod val="65000"/>
                    <a:lumOff val="35000"/>
                  </a:srgbClr>
                </a:solidFill>
                <a:latin typeface="华文行楷" panose="02010800040101010101" pitchFamily="2" charset="-122"/>
                <a:ea typeface="华文行楷" panose="02010800040101010101" pitchFamily="2" charset="-122"/>
              </a:rPr>
              <a:t>Click to enter the specific text in this column, concise description of the content, this is a concept diagram, please modify according to your specific content. Click to enter the specific text in this column, concise description of the content, this is a concept diagram, please modify according to your specific content.</a:t>
            </a:r>
            <a:endParaRPr lang="en-US" altLang="zh-CN" sz="1600" kern="0" dirty="0">
              <a:solidFill>
                <a:srgbClr val="000000">
                  <a:lumMod val="65000"/>
                  <a:lumOff val="35000"/>
                </a:srgbClr>
              </a:solidFill>
              <a:latin typeface="华文行楷" panose="02010800040101010101" pitchFamily="2" charset="-122"/>
              <a:ea typeface="华文行楷" panose="02010800040101010101" pitchFamily="2" charset="-122"/>
            </a:endParaRPr>
          </a:p>
          <a:p>
            <a:pPr eaLnBrk="1" hangingPunct="1"/>
            <a:endParaRPr lang="zh-CN" altLang="en-US" sz="1200" dirty="0">
              <a:latin typeface="华文行楷" panose="02010800040101010101" pitchFamily="2" charset="-122"/>
              <a:ea typeface="华文行楷" panose="02010800040101010101" pitchFamily="2" charset="-122"/>
            </a:endParaRPr>
          </a:p>
        </p:txBody>
      </p:sp>
      <p:sp>
        <p:nvSpPr>
          <p:cNvPr id="4" name="文本框 26"/>
          <p:cNvSpPr txBox="1">
            <a:spLocks noChangeArrowheads="1"/>
          </p:cNvSpPr>
          <p:nvPr/>
        </p:nvSpPr>
        <p:spPr bwMode="auto">
          <a:xfrm>
            <a:off x="2002830" y="5101044"/>
            <a:ext cx="860420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nSpc>
                <a:spcPct val="150000"/>
              </a:lnSpc>
              <a:defRPr/>
            </a:pPr>
            <a:r>
              <a:rPr lang="zh-CN" altLang="en-US" sz="1600" kern="0" dirty="0">
                <a:solidFill>
                  <a:srgbClr val="000000">
                    <a:lumMod val="65000"/>
                    <a:lumOff val="35000"/>
                  </a:srgbClr>
                </a:solidFill>
                <a:latin typeface="华文行楷" panose="02010800040101010101" pitchFamily="2" charset="-122"/>
                <a:ea typeface="华文行楷" panose="02010800040101010101" pitchFamily="2" charset="-122"/>
              </a:rPr>
              <a:t>Click to enter the specific text in this column, concise description of the content, this is a concept diagram, please modify according to your specific content.</a:t>
            </a:r>
            <a:endParaRPr lang="zh-CN" altLang="en-US" sz="1200" dirty="0">
              <a:latin typeface="华文行楷" panose="02010800040101010101" pitchFamily="2" charset="-122"/>
              <a:ea typeface="华文行楷" panose="02010800040101010101" pitchFamily="2" charset="-122"/>
            </a:endParaRPr>
          </a:p>
        </p:txBody>
      </p:sp>
      <p:sp>
        <p:nvSpPr>
          <p:cNvPr id="5" name="矩形 4"/>
          <p:cNvSpPr/>
          <p:nvPr/>
        </p:nvSpPr>
        <p:spPr bwMode="auto">
          <a:xfrm>
            <a:off x="1018726" y="2457409"/>
            <a:ext cx="3664511" cy="549605"/>
          </a:xfrm>
          <a:prstGeom prst="rect">
            <a:avLst/>
          </a:prstGeom>
          <a:blipFill>
            <a:blip r:embed="rId3" cstate="print"/>
            <a:stretch>
              <a:fillRect/>
            </a:stretch>
          </a:blipFill>
          <a:ln>
            <a:solidFill>
              <a:schemeClr val="bg1"/>
            </a:solidFill>
          </a:ln>
          <a:effectLst>
            <a:outerShdw blurRad="50800" dist="12700" dir="5400000" sx="101000" sy="101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50000"/>
              </a:spcBef>
            </a:pPr>
            <a:r>
              <a:rPr lang="zh-CN" altLang="en-US" sz="3200" dirty="0">
                <a:solidFill>
                  <a:schemeClr val="tx1"/>
                </a:solidFill>
                <a:latin typeface="华文行楷" panose="02010800040101010101" pitchFamily="2" charset="-122"/>
                <a:ea typeface="华文行楷" panose="02010800040101010101" pitchFamily="2" charset="-122"/>
              </a:rPr>
              <a:t>Click here to add text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750"/>
                                        <p:tgtEl>
                                          <p:spTgt spid="3"/>
                                        </p:tgtEl>
                                      </p:cBhvr>
                                    </p:animEffect>
                                  </p:childTnLst>
                                </p:cTn>
                              </p:par>
                            </p:childTnLst>
                          </p:cTn>
                        </p:par>
                        <p:par>
                          <p:cTn id="8" fill="hold">
                            <p:stCondLst>
                              <p:cond delay="10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750"/>
                                        <p:tgtEl>
                                          <p:spTgt spid="4"/>
                                        </p:tgtEl>
                                      </p:cBhvr>
                                    </p:animEffect>
                                  </p:childTnLst>
                                </p:cTn>
                              </p:par>
                            </p:childTnLst>
                          </p:cTn>
                        </p:par>
                        <p:par>
                          <p:cTn id="12" fill="hold">
                            <p:stCondLst>
                              <p:cond delay="2000"/>
                            </p:stCondLst>
                            <p:childTnLst>
                              <p:par>
                                <p:cTn id="13" presetID="16" presetClass="entr" presetSubtype="21" fill="hold" grpId="0" nodeType="afterEffect">
                                  <p:stCondLst>
                                    <p:cond delay="0"/>
                                  </p:stCondLst>
                                  <p:iterate type="wd">
                                    <p:tmPct val="10000"/>
                                  </p:iterate>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224" y="1712744"/>
            <a:ext cx="4515364" cy="3497730"/>
          </a:xfrm>
          <a:prstGeom prst="rect">
            <a:avLst/>
          </a:prstGeom>
        </p:spPr>
      </p:pic>
      <p:grpSp>
        <p:nvGrpSpPr>
          <p:cNvPr id="5" name="组合 4"/>
          <p:cNvGrpSpPr/>
          <p:nvPr/>
        </p:nvGrpSpPr>
        <p:grpSpPr>
          <a:xfrm>
            <a:off x="4838134" y="1903003"/>
            <a:ext cx="5867363" cy="830997"/>
            <a:chOff x="4825218" y="1466989"/>
            <a:chExt cx="5867363" cy="830997"/>
          </a:xfrm>
        </p:grpSpPr>
        <p:sp>
          <p:nvSpPr>
            <p:cNvPr id="6" name="椭圆 5"/>
            <p:cNvSpPr/>
            <p:nvPr/>
          </p:nvSpPr>
          <p:spPr>
            <a:xfrm>
              <a:off x="4825218" y="1747758"/>
              <a:ext cx="253219" cy="253219"/>
            </a:xfrm>
            <a:prstGeom prst="ellipse">
              <a:avLst/>
            </a:prstGeom>
            <a:solidFill>
              <a:schemeClr val="bg1">
                <a:lumMod val="65000"/>
              </a:schemeClr>
            </a:solidFill>
            <a:ln>
              <a:solidFill>
                <a:schemeClr val="bg1">
                  <a:lumMod val="65000"/>
                </a:schemeClr>
              </a:solidFill>
            </a:ln>
            <a:effectLst>
              <a:outerShdw blurRad="50800" dist="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26"/>
            <p:cNvSpPr txBox="1">
              <a:spLocks noChangeArrowheads="1"/>
            </p:cNvSpPr>
            <p:nvPr/>
          </p:nvSpPr>
          <p:spPr bwMode="auto">
            <a:xfrm>
              <a:off x="5388290" y="1466989"/>
              <a:ext cx="530429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nSpc>
                  <a:spcPct val="150000"/>
                </a:lnSpc>
                <a:defRPr/>
              </a:pPr>
              <a:r>
                <a:rPr lang="zh-CN" altLang="en-US" sz="1600" kern="0" dirty="0">
                  <a:solidFill>
                    <a:srgbClr val="000000">
                      <a:lumMod val="65000"/>
                      <a:lumOff val="35000"/>
                    </a:srgbClr>
                  </a:solidFill>
                  <a:latin typeface="华文行楷" panose="02010800040101010101" pitchFamily="2" charset="-122"/>
                  <a:ea typeface="华文行楷" panose="02010800040101010101" pitchFamily="2" charset="-122"/>
                </a:rPr>
                <a:t>Click to enter the specific text in this column, concise description of the content, this is a concept diagram, please modify according to your specific content.</a:t>
              </a:r>
              <a:endParaRPr lang="zh-CN" altLang="en-US" sz="1200" dirty="0">
                <a:latin typeface="华文行楷" panose="02010800040101010101" pitchFamily="2" charset="-122"/>
                <a:ea typeface="华文行楷" panose="02010800040101010101" pitchFamily="2" charset="-122"/>
              </a:endParaRPr>
            </a:p>
          </p:txBody>
        </p:sp>
      </p:grpSp>
      <p:grpSp>
        <p:nvGrpSpPr>
          <p:cNvPr id="8" name="组合 7"/>
          <p:cNvGrpSpPr/>
          <p:nvPr/>
        </p:nvGrpSpPr>
        <p:grpSpPr>
          <a:xfrm>
            <a:off x="5119669" y="3258350"/>
            <a:ext cx="5867363" cy="1161472"/>
            <a:chOff x="4825218" y="1466989"/>
            <a:chExt cx="5867363" cy="1161472"/>
          </a:xfrm>
        </p:grpSpPr>
        <p:sp>
          <p:nvSpPr>
            <p:cNvPr id="9" name="椭圆 8"/>
            <p:cNvSpPr/>
            <p:nvPr/>
          </p:nvSpPr>
          <p:spPr>
            <a:xfrm>
              <a:off x="4825218" y="1747758"/>
              <a:ext cx="253219" cy="253219"/>
            </a:xfrm>
            <a:prstGeom prst="ellipse">
              <a:avLst/>
            </a:prstGeom>
            <a:solidFill>
              <a:schemeClr val="bg1">
                <a:lumMod val="65000"/>
              </a:schemeClr>
            </a:solidFill>
            <a:ln>
              <a:solidFill>
                <a:schemeClr val="bg1">
                  <a:lumMod val="65000"/>
                </a:schemeClr>
              </a:solidFill>
            </a:ln>
            <a:effectLst>
              <a:outerShdw blurRad="50800" dist="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26"/>
            <p:cNvSpPr txBox="1">
              <a:spLocks noChangeArrowheads="1"/>
            </p:cNvSpPr>
            <p:nvPr/>
          </p:nvSpPr>
          <p:spPr bwMode="auto">
            <a:xfrm>
              <a:off x="5388290" y="1466989"/>
              <a:ext cx="5304291" cy="1161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nSpc>
                  <a:spcPct val="150000"/>
                </a:lnSpc>
                <a:defRPr/>
              </a:pPr>
              <a:r>
                <a:rPr lang="zh-CN" altLang="en-US" sz="1600" kern="0" dirty="0">
                  <a:solidFill>
                    <a:srgbClr val="000000">
                      <a:lumMod val="65000"/>
                      <a:lumOff val="35000"/>
                    </a:srgbClr>
                  </a:solidFill>
                  <a:latin typeface="华文行楷" panose="02010800040101010101" pitchFamily="2" charset="-122"/>
                  <a:ea typeface="华文行楷" panose="02010800040101010101" pitchFamily="2" charset="-122"/>
                </a:rPr>
                <a:t>Click to enter the specific text in this column, concise description of the content, this is a concept diagram, please modify according to your specific content.</a:t>
              </a:r>
              <a:endParaRPr lang="zh-CN" altLang="en-US" sz="1200" dirty="0">
                <a:latin typeface="华文行楷" panose="02010800040101010101" pitchFamily="2" charset="-122"/>
                <a:ea typeface="华文行楷" panose="02010800040101010101" pitchFamily="2" charset="-122"/>
              </a:endParaRPr>
            </a:p>
            <a:p>
              <a:pPr>
                <a:lnSpc>
                  <a:spcPct val="150000"/>
                </a:lnSpc>
                <a:defRPr/>
              </a:pPr>
              <a:endParaRPr lang="en-US" altLang="zh-CN" sz="1600" kern="0" dirty="0">
                <a:solidFill>
                  <a:srgbClr val="000000">
                    <a:lumMod val="65000"/>
                    <a:lumOff val="35000"/>
                  </a:srgbClr>
                </a:solidFill>
                <a:latin typeface="华文行楷" panose="02010800040101010101" pitchFamily="2" charset="-122"/>
                <a:ea typeface="华文行楷" panose="02010800040101010101" pitchFamily="2" charset="-122"/>
              </a:endParaRPr>
            </a:p>
          </p:txBody>
        </p:sp>
      </p:grpSp>
      <p:grpSp>
        <p:nvGrpSpPr>
          <p:cNvPr id="11" name="组合 10"/>
          <p:cNvGrpSpPr/>
          <p:nvPr/>
        </p:nvGrpSpPr>
        <p:grpSpPr>
          <a:xfrm>
            <a:off x="4867630" y="4569453"/>
            <a:ext cx="5867363" cy="830997"/>
            <a:chOff x="4825218" y="1466989"/>
            <a:chExt cx="5867363" cy="830997"/>
          </a:xfrm>
        </p:grpSpPr>
        <p:sp>
          <p:nvSpPr>
            <p:cNvPr id="12" name="椭圆 11"/>
            <p:cNvSpPr/>
            <p:nvPr/>
          </p:nvSpPr>
          <p:spPr>
            <a:xfrm>
              <a:off x="4825218" y="1747758"/>
              <a:ext cx="253219" cy="253219"/>
            </a:xfrm>
            <a:prstGeom prst="ellipse">
              <a:avLst/>
            </a:prstGeom>
            <a:solidFill>
              <a:schemeClr val="bg1">
                <a:lumMod val="65000"/>
              </a:schemeClr>
            </a:solidFill>
            <a:ln>
              <a:solidFill>
                <a:schemeClr val="bg1">
                  <a:lumMod val="65000"/>
                </a:schemeClr>
              </a:solidFill>
            </a:ln>
            <a:effectLst>
              <a:outerShdw blurRad="50800" dist="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26"/>
            <p:cNvSpPr txBox="1">
              <a:spLocks noChangeArrowheads="1"/>
            </p:cNvSpPr>
            <p:nvPr/>
          </p:nvSpPr>
          <p:spPr bwMode="auto">
            <a:xfrm>
              <a:off x="5388290" y="1466989"/>
              <a:ext cx="530429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nSpc>
                  <a:spcPct val="150000"/>
                </a:lnSpc>
                <a:defRPr/>
              </a:pPr>
              <a:r>
                <a:rPr lang="zh-CN" altLang="en-US" sz="1600" kern="0" dirty="0">
                  <a:solidFill>
                    <a:srgbClr val="000000">
                      <a:lumMod val="65000"/>
                      <a:lumOff val="35000"/>
                    </a:srgbClr>
                  </a:solidFill>
                  <a:latin typeface="华文行楷" panose="02010800040101010101" pitchFamily="2" charset="-122"/>
                  <a:ea typeface="华文行楷" panose="02010800040101010101" pitchFamily="2" charset="-122"/>
                </a:rPr>
                <a:t>Click to enter the specific text in this column, concise description of the content, this is a concept diagram, please modify according to your specific content.</a:t>
              </a:r>
              <a:endParaRPr lang="zh-CN" altLang="en-US" sz="1200" dirty="0">
                <a:latin typeface="华文行楷" panose="02010800040101010101" pitchFamily="2" charset="-122"/>
                <a:ea typeface="华文行楷" panose="02010800040101010101" pitchFamily="2" charset="-122"/>
              </a:endParaRPr>
            </a:p>
          </p:txBody>
        </p:sp>
      </p:grpSp>
      <p:sp>
        <p:nvSpPr>
          <p:cNvPr id="14" name="文本框 13">
            <a:extLst>
              <a:ext uri="{FF2B5EF4-FFF2-40B4-BE49-F238E27FC236}">
                <a16:creationId xmlns:a16="http://schemas.microsoft.com/office/drawing/2014/main" id="{CE97F9F9-8149-4F56-A3C6-6B88389EF3A9}"/>
              </a:ext>
            </a:extLst>
          </p:cNvPr>
          <p:cNvSpPr txBox="1"/>
          <p:nvPr/>
        </p:nvSpPr>
        <p:spPr>
          <a:xfrm>
            <a:off x="2672048" y="1287249"/>
            <a:ext cx="1200329" cy="2251870"/>
          </a:xfrm>
          <a:prstGeom prst="rect">
            <a:avLst/>
          </a:prstGeom>
          <a:noFill/>
        </p:spPr>
        <p:txBody>
          <a:bodyPr vert="eaVert" wrap="square" rtlCol="0">
            <a:spAutoFit/>
          </a:bodyPr>
          <a:lstStyle/>
          <a:p>
            <a:pPr algn="ctr"/>
            <a:r>
              <a:rPr lang="zh-CN" altLang="en-US" sz="6600" dirty="0">
                <a:latin typeface="方正清刻本悦宋简体" panose="02000000000000000000" pitchFamily="2" charset="-122"/>
                <a:ea typeface="方正清刻本悦宋简体" panose="02000000000000000000" pitchFamily="2" charset="-122"/>
              </a:rPr>
              <a:t>Title</a:t>
            </a:r>
            <a:endParaRPr lang="zh-CN" altLang="en-US" sz="5400" dirty="0">
              <a:latin typeface="方正清刻本悦宋简体" panose="02000000000000000000" pitchFamily="2" charset="-122"/>
              <a:ea typeface="方正清刻本悦宋简体" panose="02000000000000000000" pitchFamily="2" charset="-122"/>
            </a:endParaRPr>
          </a:p>
        </p:txBody>
      </p:sp>
      <p:grpSp>
        <p:nvGrpSpPr>
          <p:cNvPr id="15" name="组合 14">
            <a:extLst>
              <a:ext uri="{FF2B5EF4-FFF2-40B4-BE49-F238E27FC236}">
                <a16:creationId xmlns:a16="http://schemas.microsoft.com/office/drawing/2014/main" id="{D3C5EA55-294D-4998-BF8E-122856090ED3}"/>
              </a:ext>
            </a:extLst>
          </p:cNvPr>
          <p:cNvGrpSpPr/>
          <p:nvPr/>
        </p:nvGrpSpPr>
        <p:grpSpPr>
          <a:xfrm>
            <a:off x="2250716" y="2550433"/>
            <a:ext cx="430887" cy="988685"/>
            <a:chOff x="7077476" y="2846291"/>
            <a:chExt cx="430887" cy="447894"/>
          </a:xfrm>
        </p:grpSpPr>
        <p:pic>
          <p:nvPicPr>
            <p:cNvPr id="16" name="图片 8">
              <a:extLst>
                <a:ext uri="{FF2B5EF4-FFF2-40B4-BE49-F238E27FC236}">
                  <a16:creationId xmlns:a16="http://schemas.microsoft.com/office/drawing/2014/main" id="{F6F19CA8-651E-4F4E-B695-946910D52CC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35739" y="2846291"/>
              <a:ext cx="327025"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文本框 9">
              <a:extLst>
                <a:ext uri="{FF2B5EF4-FFF2-40B4-BE49-F238E27FC236}">
                  <a16:creationId xmlns:a16="http://schemas.microsoft.com/office/drawing/2014/main" id="{D9445A66-54B7-482B-A816-9074BA3B2393}"/>
                </a:ext>
              </a:extLst>
            </p:cNvPr>
            <p:cNvSpPr txBox="1">
              <a:spLocks noChangeArrowheads="1"/>
            </p:cNvSpPr>
            <p:nvPr/>
          </p:nvSpPr>
          <p:spPr bwMode="auto">
            <a:xfrm>
              <a:off x="7077476" y="2873498"/>
              <a:ext cx="430887"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600" dirty="0">
                  <a:solidFill>
                    <a:srgbClr val="FFFFFF"/>
                  </a:solidFill>
                  <a:latin typeface="华文行楷" panose="02010800040101010101" pitchFamily="2" charset="-122"/>
                  <a:ea typeface="华文行楷" panose="02010800040101010101" pitchFamily="2" charset="-122"/>
                </a:rPr>
                <a:t>Printed</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1000"/>
                                        <p:tgtEl>
                                          <p:spTgt spid="2"/>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2" presetClass="entr" presetSubtype="0"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42" presetClass="entr" presetSubtype="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anim calcmode="lin" valueType="num">
                                      <p:cBhvr>
                                        <p:cTn id="24" dur="1000" fill="hold"/>
                                        <p:tgtEl>
                                          <p:spTgt spid="11"/>
                                        </p:tgtEl>
                                        <p:attrNameLst>
                                          <p:attrName>ppt_x</p:attrName>
                                        </p:attrNameLst>
                                      </p:cBhvr>
                                      <p:tavLst>
                                        <p:tav tm="0">
                                          <p:val>
                                            <p:strVal val="#ppt_x"/>
                                          </p:val>
                                        </p:tav>
                                        <p:tav tm="100000">
                                          <p:val>
                                            <p:strVal val="#ppt_x"/>
                                          </p:val>
                                        </p:tav>
                                      </p:tavLst>
                                    </p:anim>
                                    <p:anim calcmode="lin" valueType="num">
                                      <p:cBhvr>
                                        <p:cTn id="25" dur="1000" fill="hold"/>
                                        <p:tgtEl>
                                          <p:spTgt spid="11"/>
                                        </p:tgtEl>
                                        <p:attrNameLst>
                                          <p:attrName>ppt_y</p:attrName>
                                        </p:attrNameLst>
                                      </p:cBhvr>
                                      <p:tavLst>
                                        <p:tav tm="0">
                                          <p:val>
                                            <p:strVal val="#ppt_y+.1"/>
                                          </p:val>
                                        </p:tav>
                                        <p:tav tm="100000">
                                          <p:val>
                                            <p:strVal val="#ppt_y"/>
                                          </p:val>
                                        </p:tav>
                                      </p:tavLst>
                                    </p:anim>
                                  </p:childTnLst>
                                </p:cTn>
                              </p:par>
                            </p:childTnLst>
                          </p:cTn>
                        </p:par>
                        <p:par>
                          <p:cTn id="26" fill="hold">
                            <p:stCondLst>
                              <p:cond delay="4000"/>
                            </p:stCondLst>
                            <p:childTnLst>
                              <p:par>
                                <p:cTn id="27" presetID="42"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1000"/>
                                        <p:tgtEl>
                                          <p:spTgt spid="14"/>
                                        </p:tgtEl>
                                      </p:cBhvr>
                                    </p:animEffect>
                                    <p:anim calcmode="lin" valueType="num">
                                      <p:cBhvr>
                                        <p:cTn id="30" dur="1000" fill="hold"/>
                                        <p:tgtEl>
                                          <p:spTgt spid="14"/>
                                        </p:tgtEl>
                                        <p:attrNameLst>
                                          <p:attrName>ppt_x</p:attrName>
                                        </p:attrNameLst>
                                      </p:cBhvr>
                                      <p:tavLst>
                                        <p:tav tm="0">
                                          <p:val>
                                            <p:strVal val="#ppt_x"/>
                                          </p:val>
                                        </p:tav>
                                        <p:tav tm="100000">
                                          <p:val>
                                            <p:strVal val="#ppt_x"/>
                                          </p:val>
                                        </p:tav>
                                      </p:tavLst>
                                    </p:anim>
                                    <p:anim calcmode="lin" valueType="num">
                                      <p:cBhvr>
                                        <p:cTn id="31" dur="1000" fill="hold"/>
                                        <p:tgtEl>
                                          <p:spTgt spid="14"/>
                                        </p:tgtEl>
                                        <p:attrNameLst>
                                          <p:attrName>ppt_y</p:attrName>
                                        </p:attrNameLst>
                                      </p:cBhvr>
                                      <p:tavLst>
                                        <p:tav tm="0">
                                          <p:val>
                                            <p:strVal val="#ppt_y+.1"/>
                                          </p:val>
                                        </p:tav>
                                        <p:tav tm="100000">
                                          <p:val>
                                            <p:strVal val="#ppt_y"/>
                                          </p:val>
                                        </p:tav>
                                      </p:tavLst>
                                    </p:anim>
                                  </p:childTnLst>
                                </p:cTn>
                              </p:par>
                            </p:childTnLst>
                          </p:cTn>
                        </p:par>
                        <p:par>
                          <p:cTn id="32" fill="hold">
                            <p:stCondLst>
                              <p:cond delay="5000"/>
                            </p:stCondLst>
                            <p:childTnLst>
                              <p:par>
                                <p:cTn id="33" presetID="16" presetClass="entr" presetSubtype="21"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barn(inVertical)">
                                      <p:cBhvr>
                                        <p:cTn id="3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69145" y="787792"/>
            <a:ext cx="2942493" cy="5247250"/>
          </a:xfrm>
          <a:prstGeom prst="rect">
            <a:avLst/>
          </a:prstGeom>
          <a:blipFill>
            <a:blip r:embed="rId2" cstate="print"/>
            <a:stretch>
              <a:fillRect/>
            </a:stretch>
          </a:blipFill>
          <a:ln>
            <a:noFill/>
          </a:ln>
          <a:effectLst>
            <a:outerShdw blurRad="63500" dist="38100" dir="5400000" sx="101000" sy="101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4738468" y="787792"/>
            <a:ext cx="2942493" cy="5247250"/>
          </a:xfrm>
          <a:prstGeom prst="rect">
            <a:avLst/>
          </a:prstGeom>
          <a:blipFill>
            <a:blip r:embed="rId2" cstate="print"/>
            <a:stretch>
              <a:fillRect/>
            </a:stretch>
          </a:blipFill>
          <a:ln>
            <a:noFill/>
          </a:ln>
          <a:effectLst>
            <a:outerShdw blurRad="63500" dist="38100" dir="5400000" sx="101000" sy="101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8407791" y="787791"/>
            <a:ext cx="2942493" cy="5247250"/>
          </a:xfrm>
          <a:prstGeom prst="rect">
            <a:avLst/>
          </a:prstGeom>
          <a:blipFill>
            <a:blip r:embed="rId2" cstate="print"/>
            <a:stretch>
              <a:fillRect/>
            </a:stretch>
          </a:blipFill>
          <a:ln>
            <a:noFill/>
          </a:ln>
          <a:effectLst>
            <a:outerShdw blurRad="63500" dist="38100" dir="5400000" sx="101000" sy="101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2139463" y="1131837"/>
            <a:ext cx="829994" cy="829994"/>
            <a:chOff x="2125395" y="1131837"/>
            <a:chExt cx="829994" cy="829994"/>
          </a:xfrm>
        </p:grpSpPr>
        <p:sp>
          <p:nvSpPr>
            <p:cNvPr id="6" name="椭圆 5"/>
            <p:cNvSpPr/>
            <p:nvPr/>
          </p:nvSpPr>
          <p:spPr>
            <a:xfrm>
              <a:off x="2125395" y="1131837"/>
              <a:ext cx="829994" cy="829994"/>
            </a:xfrm>
            <a:prstGeom prst="ellipse">
              <a:avLst/>
            </a:prstGeom>
            <a:solidFill>
              <a:schemeClr val="bg1"/>
            </a:solidFill>
            <a:ln>
              <a:noFill/>
            </a:ln>
            <a:effectLst>
              <a:outerShdw blurRad="50800" dist="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方正清刻本悦宋简体" panose="02000000000000000000" pitchFamily="2" charset="-122"/>
                <a:ea typeface="方正清刻本悦宋简体" panose="02000000000000000000" pitchFamily="2" charset="-122"/>
              </a:endParaRPr>
            </a:p>
          </p:txBody>
        </p:sp>
        <p:sp>
          <p:nvSpPr>
            <p:cNvPr id="7" name="文本框 6"/>
            <p:cNvSpPr txBox="1"/>
            <p:nvPr/>
          </p:nvSpPr>
          <p:spPr>
            <a:xfrm>
              <a:off x="2186432" y="1228173"/>
              <a:ext cx="697446" cy="646331"/>
            </a:xfrm>
            <a:prstGeom prst="rect">
              <a:avLst/>
            </a:prstGeom>
            <a:noFill/>
          </p:spPr>
          <p:txBody>
            <a:bodyPr wrap="square" rtlCol="0">
              <a:spAutoFit/>
            </a:bodyPr>
            <a:lstStyle/>
            <a:p>
              <a:pPr algn="ctr"/>
              <a:r>
                <a:rPr lang="en-US" altLang="zh-CN" sz="3600" dirty="0">
                  <a:latin typeface="方正清刻本悦宋简体" panose="02000000000000000000" pitchFamily="2" charset="-122"/>
                  <a:ea typeface="方正清刻本悦宋简体" panose="02000000000000000000" pitchFamily="2" charset="-122"/>
                </a:rPr>
                <a:t>1</a:t>
              </a:r>
              <a:endParaRPr lang="zh-CN" altLang="en-US" sz="3600" dirty="0">
                <a:latin typeface="方正清刻本悦宋简体" panose="02000000000000000000" pitchFamily="2" charset="-122"/>
                <a:ea typeface="方正清刻本悦宋简体" panose="02000000000000000000" pitchFamily="2" charset="-122"/>
              </a:endParaRPr>
            </a:p>
          </p:txBody>
        </p:sp>
      </p:grpSp>
      <p:grpSp>
        <p:nvGrpSpPr>
          <p:cNvPr id="8" name="组合 7"/>
          <p:cNvGrpSpPr/>
          <p:nvPr/>
        </p:nvGrpSpPr>
        <p:grpSpPr>
          <a:xfrm>
            <a:off x="5808786" y="1143765"/>
            <a:ext cx="829994" cy="829994"/>
            <a:chOff x="2125395" y="1131837"/>
            <a:chExt cx="829994" cy="829994"/>
          </a:xfrm>
        </p:grpSpPr>
        <p:sp>
          <p:nvSpPr>
            <p:cNvPr id="9" name="椭圆 8"/>
            <p:cNvSpPr/>
            <p:nvPr/>
          </p:nvSpPr>
          <p:spPr>
            <a:xfrm>
              <a:off x="2125395" y="1131837"/>
              <a:ext cx="829994" cy="829994"/>
            </a:xfrm>
            <a:prstGeom prst="ellipse">
              <a:avLst/>
            </a:prstGeom>
            <a:solidFill>
              <a:schemeClr val="bg1"/>
            </a:solidFill>
            <a:ln>
              <a:noFill/>
            </a:ln>
            <a:effectLst>
              <a:outerShdw blurRad="50800" dist="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方正清刻本悦宋简体" panose="02000000000000000000" pitchFamily="2" charset="-122"/>
                <a:ea typeface="方正清刻本悦宋简体" panose="02000000000000000000" pitchFamily="2" charset="-122"/>
              </a:endParaRPr>
            </a:p>
          </p:txBody>
        </p:sp>
        <p:sp>
          <p:nvSpPr>
            <p:cNvPr id="10" name="文本框 9"/>
            <p:cNvSpPr txBox="1"/>
            <p:nvPr/>
          </p:nvSpPr>
          <p:spPr>
            <a:xfrm>
              <a:off x="2186432" y="1256309"/>
              <a:ext cx="697446" cy="646331"/>
            </a:xfrm>
            <a:prstGeom prst="rect">
              <a:avLst/>
            </a:prstGeom>
            <a:noFill/>
          </p:spPr>
          <p:txBody>
            <a:bodyPr wrap="square" rtlCol="0">
              <a:spAutoFit/>
            </a:bodyPr>
            <a:lstStyle/>
            <a:p>
              <a:pPr algn="ctr"/>
              <a:r>
                <a:rPr lang="en-US" altLang="zh-CN" sz="3600" dirty="0">
                  <a:latin typeface="方正清刻本悦宋简体" panose="02000000000000000000" pitchFamily="2" charset="-122"/>
                  <a:ea typeface="方正清刻本悦宋简体" panose="02000000000000000000" pitchFamily="2" charset="-122"/>
                </a:rPr>
                <a:t>2</a:t>
              </a:r>
              <a:endParaRPr lang="zh-CN" altLang="en-US" sz="3600" dirty="0">
                <a:latin typeface="方正清刻本悦宋简体" panose="02000000000000000000" pitchFamily="2" charset="-122"/>
                <a:ea typeface="方正清刻本悦宋简体" panose="02000000000000000000" pitchFamily="2" charset="-122"/>
              </a:endParaRPr>
            </a:p>
          </p:txBody>
        </p:sp>
      </p:grpSp>
      <p:grpSp>
        <p:nvGrpSpPr>
          <p:cNvPr id="11" name="组合 10"/>
          <p:cNvGrpSpPr/>
          <p:nvPr/>
        </p:nvGrpSpPr>
        <p:grpSpPr>
          <a:xfrm>
            <a:off x="9478107" y="1143765"/>
            <a:ext cx="829994" cy="829994"/>
            <a:chOff x="2125395" y="1131837"/>
            <a:chExt cx="829994" cy="829994"/>
          </a:xfrm>
        </p:grpSpPr>
        <p:sp>
          <p:nvSpPr>
            <p:cNvPr id="12" name="椭圆 11"/>
            <p:cNvSpPr/>
            <p:nvPr/>
          </p:nvSpPr>
          <p:spPr>
            <a:xfrm>
              <a:off x="2125395" y="1131837"/>
              <a:ext cx="829994" cy="829994"/>
            </a:xfrm>
            <a:prstGeom prst="ellipse">
              <a:avLst/>
            </a:prstGeom>
            <a:solidFill>
              <a:schemeClr val="bg1"/>
            </a:solidFill>
            <a:ln>
              <a:noFill/>
            </a:ln>
            <a:effectLst>
              <a:outerShdw blurRad="50800" dist="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方正清刻本悦宋简体" panose="02000000000000000000" pitchFamily="2" charset="-122"/>
                <a:ea typeface="方正清刻本悦宋简体" panose="02000000000000000000" pitchFamily="2" charset="-122"/>
              </a:endParaRPr>
            </a:p>
          </p:txBody>
        </p:sp>
        <p:sp>
          <p:nvSpPr>
            <p:cNvPr id="13" name="文本框 12"/>
            <p:cNvSpPr txBox="1"/>
            <p:nvPr/>
          </p:nvSpPr>
          <p:spPr>
            <a:xfrm>
              <a:off x="2186432" y="1256309"/>
              <a:ext cx="697446" cy="646331"/>
            </a:xfrm>
            <a:prstGeom prst="rect">
              <a:avLst/>
            </a:prstGeom>
            <a:noFill/>
          </p:spPr>
          <p:txBody>
            <a:bodyPr wrap="square" rtlCol="0">
              <a:spAutoFit/>
            </a:bodyPr>
            <a:lstStyle/>
            <a:p>
              <a:pPr algn="ctr"/>
              <a:r>
                <a:rPr lang="en-US" altLang="zh-CN" sz="3600" dirty="0">
                  <a:latin typeface="方正清刻本悦宋简体" panose="02000000000000000000" pitchFamily="2" charset="-122"/>
                  <a:ea typeface="方正清刻本悦宋简体" panose="02000000000000000000" pitchFamily="2" charset="-122"/>
                </a:rPr>
                <a:t>3</a:t>
              </a:r>
              <a:endParaRPr lang="zh-CN" altLang="en-US" sz="3600" dirty="0">
                <a:latin typeface="方正清刻本悦宋简体" panose="02000000000000000000" pitchFamily="2" charset="-122"/>
                <a:ea typeface="方正清刻本悦宋简体" panose="02000000000000000000" pitchFamily="2" charset="-122"/>
              </a:endParaRPr>
            </a:p>
          </p:txBody>
        </p:sp>
      </p:grpSp>
      <p:sp>
        <p:nvSpPr>
          <p:cNvPr id="14" name="文本框 13"/>
          <p:cNvSpPr txBox="1"/>
          <p:nvPr/>
        </p:nvSpPr>
        <p:spPr>
          <a:xfrm>
            <a:off x="1591411" y="2269178"/>
            <a:ext cx="1846659" cy="3445566"/>
          </a:xfrm>
          <a:prstGeom prst="rect">
            <a:avLst/>
          </a:prstGeom>
          <a:noFill/>
        </p:spPr>
        <p:txBody>
          <a:bodyPr vert="eaVert" wrap="square" rtlCol="0">
            <a:spAutoFit/>
          </a:bodyPr>
          <a:lstStyle/>
          <a:p>
            <a:pPr>
              <a:lnSpc>
                <a:spcPct val="150000"/>
              </a:lnSpc>
            </a:pPr>
            <a:r>
              <a:rPr lang="zh-CN" altLang="en-US" kern="0" dirty="0">
                <a:solidFill>
                  <a:srgbClr val="000000">
                    <a:lumMod val="65000"/>
                    <a:lumOff val="35000"/>
                  </a:srgbClr>
                </a:solidFill>
                <a:latin typeface="华文行楷" panose="02010800040101010101" pitchFamily="2" charset="-122"/>
                <a:ea typeface="华文行楷" panose="02010800040101010101" pitchFamily="2" charset="-122"/>
              </a:rPr>
              <a:t>Click to enter the specific text in this column, concise description of the content, this is a concept diagram, please modify according to your specific content.</a:t>
            </a:r>
            <a:endParaRPr lang="en-US" altLang="zh-CN" kern="0" dirty="0">
              <a:solidFill>
                <a:srgbClr val="000000">
                  <a:lumMod val="65000"/>
                  <a:lumOff val="35000"/>
                </a:srgbClr>
              </a:solidFill>
              <a:latin typeface="华文行楷" panose="02010800040101010101" pitchFamily="2" charset="-122"/>
              <a:ea typeface="华文行楷" panose="02010800040101010101" pitchFamily="2" charset="-122"/>
            </a:endParaRPr>
          </a:p>
        </p:txBody>
      </p:sp>
      <p:sp>
        <p:nvSpPr>
          <p:cNvPr id="15" name="文本框 14"/>
          <p:cNvSpPr txBox="1"/>
          <p:nvPr/>
        </p:nvSpPr>
        <p:spPr>
          <a:xfrm>
            <a:off x="5260734" y="2269178"/>
            <a:ext cx="1846659" cy="3445566"/>
          </a:xfrm>
          <a:prstGeom prst="rect">
            <a:avLst/>
          </a:prstGeom>
          <a:noFill/>
        </p:spPr>
        <p:txBody>
          <a:bodyPr vert="eaVert" wrap="square" rtlCol="0">
            <a:spAutoFit/>
          </a:bodyPr>
          <a:lstStyle/>
          <a:p>
            <a:pPr>
              <a:lnSpc>
                <a:spcPct val="150000"/>
              </a:lnSpc>
            </a:pPr>
            <a:r>
              <a:rPr lang="zh-CN" altLang="en-US" kern="0" dirty="0">
                <a:solidFill>
                  <a:srgbClr val="000000">
                    <a:lumMod val="65000"/>
                    <a:lumOff val="35000"/>
                  </a:srgbClr>
                </a:solidFill>
                <a:latin typeface="华文行楷" panose="02010800040101010101" pitchFamily="2" charset="-122"/>
                <a:ea typeface="华文行楷" panose="02010800040101010101" pitchFamily="2" charset="-122"/>
              </a:rPr>
              <a:t>Click to enter the specific text in this column, concise description of the content, this is a concept diagram, please modify according to your specific content.</a:t>
            </a:r>
            <a:endParaRPr lang="en-US" altLang="zh-CN" kern="0" dirty="0">
              <a:solidFill>
                <a:srgbClr val="000000">
                  <a:lumMod val="65000"/>
                  <a:lumOff val="35000"/>
                </a:srgbClr>
              </a:solidFill>
              <a:latin typeface="华文行楷" panose="02010800040101010101" pitchFamily="2" charset="-122"/>
              <a:ea typeface="华文行楷" panose="02010800040101010101" pitchFamily="2" charset="-122"/>
            </a:endParaRPr>
          </a:p>
        </p:txBody>
      </p:sp>
      <p:sp>
        <p:nvSpPr>
          <p:cNvPr id="16" name="文本框 15"/>
          <p:cNvSpPr txBox="1"/>
          <p:nvPr/>
        </p:nvSpPr>
        <p:spPr>
          <a:xfrm>
            <a:off x="8930056" y="2269178"/>
            <a:ext cx="1846659" cy="3445566"/>
          </a:xfrm>
          <a:prstGeom prst="rect">
            <a:avLst/>
          </a:prstGeom>
          <a:noFill/>
        </p:spPr>
        <p:txBody>
          <a:bodyPr vert="eaVert" wrap="square" rtlCol="0">
            <a:spAutoFit/>
          </a:bodyPr>
          <a:lstStyle/>
          <a:p>
            <a:pPr>
              <a:lnSpc>
                <a:spcPct val="150000"/>
              </a:lnSpc>
            </a:pPr>
            <a:r>
              <a:rPr lang="zh-CN" altLang="en-US" kern="0" dirty="0">
                <a:solidFill>
                  <a:srgbClr val="000000">
                    <a:lumMod val="65000"/>
                    <a:lumOff val="35000"/>
                  </a:srgbClr>
                </a:solidFill>
                <a:latin typeface="华文行楷" panose="02010800040101010101" pitchFamily="2" charset="-122"/>
                <a:ea typeface="华文行楷" panose="02010800040101010101" pitchFamily="2" charset="-122"/>
              </a:rPr>
              <a:t>Click to enter the specific text in this column, concise description of the content, this is a concept diagram, please modify according to your specific content.</a:t>
            </a:r>
            <a:endParaRPr lang="en-US" altLang="zh-CN" kern="0" dirty="0">
              <a:solidFill>
                <a:srgbClr val="000000">
                  <a:lumMod val="65000"/>
                  <a:lumOff val="35000"/>
                </a:srgbClr>
              </a:solidFill>
              <a:latin typeface="华文行楷" panose="02010800040101010101" pitchFamily="2" charset="-122"/>
              <a:ea typeface="华文行楷" panose="020108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par>
                          <p:cTn id="8" fill="hold">
                            <p:stCondLst>
                              <p:cond delay="1000"/>
                            </p:stCondLst>
                            <p:childTnLst>
                              <p:par>
                                <p:cTn id="9" presetID="16" presetClass="entr" presetSubtype="2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inVertical)">
                                      <p:cBhvr>
                                        <p:cTn id="11" dur="1000"/>
                                        <p:tgtEl>
                                          <p:spTgt spid="3"/>
                                        </p:tgtEl>
                                      </p:cBhvr>
                                    </p:animEffect>
                                  </p:childTnLst>
                                </p:cTn>
                              </p:par>
                            </p:childTnLst>
                          </p:cTn>
                        </p:par>
                        <p:par>
                          <p:cTn id="12" fill="hold">
                            <p:stCondLst>
                              <p:cond delay="2000"/>
                            </p:stCondLst>
                            <p:childTnLst>
                              <p:par>
                                <p:cTn id="13" presetID="16" presetClass="entr" presetSubtype="21"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1000"/>
                                        <p:tgtEl>
                                          <p:spTgt spid="4"/>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fltVal val="0"/>
                                          </p:val>
                                        </p:tav>
                                        <p:tav tm="100000">
                                          <p:val>
                                            <p:strVal val="#ppt_w"/>
                                          </p:val>
                                        </p:tav>
                                      </p:tavLst>
                                    </p:anim>
                                    <p:anim calcmode="lin" valueType="num">
                                      <p:cBhvr>
                                        <p:cTn id="20" dur="1000" fill="hold"/>
                                        <p:tgtEl>
                                          <p:spTgt spid="5"/>
                                        </p:tgtEl>
                                        <p:attrNameLst>
                                          <p:attrName>ppt_h</p:attrName>
                                        </p:attrNameLst>
                                      </p:cBhvr>
                                      <p:tavLst>
                                        <p:tav tm="0">
                                          <p:val>
                                            <p:fltVal val="0"/>
                                          </p:val>
                                        </p:tav>
                                        <p:tav tm="100000">
                                          <p:val>
                                            <p:strVal val="#ppt_h"/>
                                          </p:val>
                                        </p:tav>
                                      </p:tavLst>
                                    </p:anim>
                                    <p:animEffect transition="in" filter="fade">
                                      <p:cBhvr>
                                        <p:cTn id="21" dur="1000"/>
                                        <p:tgtEl>
                                          <p:spTgt spid="5"/>
                                        </p:tgtEl>
                                      </p:cBhvr>
                                    </p:animEffect>
                                  </p:childTnLst>
                                </p:cTn>
                              </p:par>
                            </p:childTnLst>
                          </p:cTn>
                        </p:par>
                        <p:par>
                          <p:cTn id="22" fill="hold">
                            <p:stCondLst>
                              <p:cond delay="4000"/>
                            </p:stCondLst>
                            <p:childTnLst>
                              <p:par>
                                <p:cTn id="23" presetID="53" presetClass="entr" presetSubtype="16"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Effect transition="in" filter="fade">
                                      <p:cBhvr>
                                        <p:cTn id="27" dur="1000"/>
                                        <p:tgtEl>
                                          <p:spTgt spid="8"/>
                                        </p:tgtEl>
                                      </p:cBhvr>
                                    </p:animEffect>
                                  </p:childTnLst>
                                </p:cTn>
                              </p:par>
                            </p:childTnLst>
                          </p:cTn>
                        </p:par>
                        <p:par>
                          <p:cTn id="28" fill="hold">
                            <p:stCondLst>
                              <p:cond delay="5000"/>
                            </p:stCondLst>
                            <p:childTnLst>
                              <p:par>
                                <p:cTn id="29" presetID="53" presetClass="entr" presetSubtype="16"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Effect transition="in" filter="fade">
                                      <p:cBhvr>
                                        <p:cTn id="33" dur="1000"/>
                                        <p:tgtEl>
                                          <p:spTgt spid="11"/>
                                        </p:tgtEl>
                                      </p:cBhvr>
                                    </p:animEffect>
                                  </p:childTnLst>
                                </p:cTn>
                              </p:par>
                            </p:childTnLst>
                          </p:cTn>
                        </p:par>
                        <p:par>
                          <p:cTn id="34" fill="hold">
                            <p:stCondLst>
                              <p:cond delay="6000"/>
                            </p:stCondLst>
                            <p:childTnLst>
                              <p:par>
                                <p:cTn id="35" presetID="16" presetClass="entr" presetSubtype="21"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arn(inVertical)">
                                      <p:cBhvr>
                                        <p:cTn id="37" dur="500"/>
                                        <p:tgtEl>
                                          <p:spTgt spid="14"/>
                                        </p:tgtEl>
                                      </p:cBhvr>
                                    </p:animEffect>
                                  </p:childTnLst>
                                </p:cTn>
                              </p:par>
                            </p:childTnLst>
                          </p:cTn>
                        </p:par>
                        <p:par>
                          <p:cTn id="38" fill="hold">
                            <p:stCondLst>
                              <p:cond delay="6500"/>
                            </p:stCondLst>
                            <p:childTnLst>
                              <p:par>
                                <p:cTn id="39" presetID="16" presetClass="entr" presetSubtype="21"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barn(inVertical)">
                                      <p:cBhvr>
                                        <p:cTn id="41" dur="500"/>
                                        <p:tgtEl>
                                          <p:spTgt spid="15"/>
                                        </p:tgtEl>
                                      </p:cBhvr>
                                    </p:animEffect>
                                  </p:childTnLst>
                                </p:cTn>
                              </p:par>
                            </p:childTnLst>
                          </p:cTn>
                        </p:par>
                        <p:par>
                          <p:cTn id="42" fill="hold">
                            <p:stCondLst>
                              <p:cond delay="7000"/>
                            </p:stCondLst>
                            <p:childTnLst>
                              <p:par>
                                <p:cTn id="43" presetID="16" presetClass="entr" presetSubtype="21"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barn(inVertical)">
                                      <p:cBhvr>
                                        <p:cTn id="4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4" grpId="0"/>
      <p:bldP spid="15"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318" y="1505244"/>
            <a:ext cx="8758412" cy="5352756"/>
          </a:xfrm>
          <a:prstGeom prst="rect">
            <a:avLst/>
          </a:prstGeom>
        </p:spPr>
      </p:pic>
      <p:sp>
        <p:nvSpPr>
          <p:cNvPr id="7" name="椭圆 6"/>
          <p:cNvSpPr/>
          <p:nvPr/>
        </p:nvSpPr>
        <p:spPr>
          <a:xfrm>
            <a:off x="4065563" y="1308295"/>
            <a:ext cx="3981157" cy="3981157"/>
          </a:xfrm>
          <a:prstGeom prst="ellipse">
            <a:avLst/>
          </a:prstGeom>
          <a:solidFill>
            <a:schemeClr val="bg1"/>
          </a:solidFill>
          <a:ln>
            <a:noFill/>
          </a:ln>
          <a:effectLst>
            <a:outerShdw blurRad="63500" dist="50800" dir="6600000" sx="101000" sy="101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5689268" y="2130710"/>
            <a:ext cx="1664526" cy="1862048"/>
          </a:xfrm>
          <a:prstGeom prst="rect">
            <a:avLst/>
          </a:prstGeom>
          <a:noFill/>
        </p:spPr>
        <p:txBody>
          <a:bodyPr wrap="square" rtlCol="0">
            <a:spAutoFit/>
          </a:bodyPr>
          <a:lstStyle/>
          <a:p>
            <a:pPr algn="ctr"/>
            <a:r>
              <a:rPr lang="en-US" altLang="zh-CN" sz="11500" dirty="0">
                <a:latin typeface="方正清刻本悦宋简体" panose="02000000000000000000" pitchFamily="2" charset="-122"/>
                <a:ea typeface="方正清刻本悦宋简体" panose="02000000000000000000" pitchFamily="2" charset="-122"/>
              </a:rPr>
              <a:t>2</a:t>
            </a:r>
            <a:endParaRPr lang="zh-CN" altLang="en-US" sz="11500" dirty="0">
              <a:latin typeface="方正清刻本悦宋简体" panose="02000000000000000000" pitchFamily="2" charset="-122"/>
              <a:ea typeface="方正清刻本悦宋简体" panose="02000000000000000000" pitchFamily="2" charset="-122"/>
            </a:endParaRPr>
          </a:p>
        </p:txBody>
      </p:sp>
      <p:sp>
        <p:nvSpPr>
          <p:cNvPr id="3" name="文本框 2"/>
          <p:cNvSpPr txBox="1"/>
          <p:nvPr/>
        </p:nvSpPr>
        <p:spPr>
          <a:xfrm>
            <a:off x="5012160" y="2162833"/>
            <a:ext cx="677108" cy="3106401"/>
          </a:xfrm>
          <a:prstGeom prst="rect">
            <a:avLst/>
          </a:prstGeom>
          <a:noFill/>
        </p:spPr>
        <p:txBody>
          <a:bodyPr vert="eaVert" wrap="square" rtlCol="0">
            <a:spAutoFit/>
          </a:bodyPr>
          <a:lstStyle/>
          <a:p>
            <a:r>
              <a:rPr lang="zh-CN" altLang="en-US" sz="1600" kern="0" dirty="0">
                <a:latin typeface="华文行楷" panose="02010800040101010101" pitchFamily="2" charset="-122"/>
                <a:ea typeface="华文行楷" panose="02010800040101010101" pitchFamily="2" charset="-122"/>
              </a:rPr>
              <a:t>Click to enter the specific text in this column, concise description of the content.</a:t>
            </a:r>
            <a:endParaRPr lang="en-US" altLang="zh-CN" sz="1600" kern="0" dirty="0">
              <a:latin typeface="华文行楷" panose="02010800040101010101" pitchFamily="2" charset="-122"/>
              <a:ea typeface="华文行楷" panose="02010800040101010101" pitchFamily="2" charset="-122"/>
            </a:endParaRPr>
          </a:p>
        </p:txBody>
      </p:sp>
      <p:grpSp>
        <p:nvGrpSpPr>
          <p:cNvPr id="4" name="组合 3"/>
          <p:cNvGrpSpPr/>
          <p:nvPr/>
        </p:nvGrpSpPr>
        <p:grpSpPr>
          <a:xfrm>
            <a:off x="6306087" y="3992757"/>
            <a:ext cx="430887" cy="1083095"/>
            <a:chOff x="7077476" y="2846291"/>
            <a:chExt cx="430887" cy="447894"/>
          </a:xfrm>
        </p:grpSpPr>
        <p:pic>
          <p:nvPicPr>
            <p:cNvPr id="5" name="图片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35739" y="2846291"/>
              <a:ext cx="327025"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文本框 9"/>
            <p:cNvSpPr txBox="1">
              <a:spLocks noChangeArrowheads="1"/>
            </p:cNvSpPr>
            <p:nvPr/>
          </p:nvSpPr>
          <p:spPr bwMode="auto">
            <a:xfrm>
              <a:off x="7077476" y="2873498"/>
              <a:ext cx="430887"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600" dirty="0">
                  <a:solidFill>
                    <a:srgbClr val="FFFFFF"/>
                  </a:solidFill>
                  <a:latin typeface="华文行楷" panose="02010800040101010101" pitchFamily="2" charset="-122"/>
                  <a:ea typeface="华文行楷" panose="02010800040101010101" pitchFamily="2" charset="-122"/>
                </a:rPr>
                <a:t>Printed</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500" fill="hold"/>
                                        <p:tgtEl>
                                          <p:spTgt spid="3"/>
                                        </p:tgtEl>
                                        <p:attrNameLst>
                                          <p:attrName>ppt_w</p:attrName>
                                        </p:attrNameLst>
                                      </p:cBhvr>
                                      <p:tavLst>
                                        <p:tav tm="0">
                                          <p:val>
                                            <p:fltVal val="0"/>
                                          </p:val>
                                        </p:tav>
                                        <p:tav tm="100000">
                                          <p:val>
                                            <p:strVal val="#ppt_w"/>
                                          </p:val>
                                        </p:tav>
                                      </p:tavLst>
                                    </p:anim>
                                    <p:anim calcmode="lin" valueType="num">
                                      <p:cBhvr>
                                        <p:cTn id="13" dur="1500" fill="hold"/>
                                        <p:tgtEl>
                                          <p:spTgt spid="3"/>
                                        </p:tgtEl>
                                        <p:attrNameLst>
                                          <p:attrName>ppt_h</p:attrName>
                                        </p:attrNameLst>
                                      </p:cBhvr>
                                      <p:tavLst>
                                        <p:tav tm="0">
                                          <p:val>
                                            <p:fltVal val="0"/>
                                          </p:val>
                                        </p:tav>
                                        <p:tav tm="100000">
                                          <p:val>
                                            <p:strVal val="#ppt_h"/>
                                          </p:val>
                                        </p:tav>
                                      </p:tavLst>
                                    </p:anim>
                                    <p:animEffect transition="in" filter="fade">
                                      <p:cBhvr>
                                        <p:cTn id="14" dur="1500"/>
                                        <p:tgtEl>
                                          <p:spTgt spid="3"/>
                                        </p:tgtEl>
                                      </p:cBhvr>
                                    </p:animEffect>
                                  </p:childTnLst>
                                </p:cTn>
                              </p:par>
                            </p:childTnLst>
                          </p:cTn>
                        </p:par>
                        <p:par>
                          <p:cTn id="15" fill="hold">
                            <p:stCondLst>
                              <p:cond delay="1000"/>
                            </p:stCondLst>
                            <p:childTnLst>
                              <p:par>
                                <p:cTn id="16" presetID="16" presetClass="entr" presetSubtype="21"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https://www.freeppt7.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TotalTime>
  <Words>1731</Words>
  <Application>Microsoft Office PowerPoint</Application>
  <PresentationFormat>宽屏</PresentationFormat>
  <Paragraphs>120</Paragraphs>
  <Slides>27</Slides>
  <Notes>2</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27</vt:i4>
      </vt:variant>
    </vt:vector>
  </HeadingPairs>
  <TitlesOfParts>
    <vt:vector size="34" baseType="lpstr">
      <vt:lpstr>等线</vt:lpstr>
      <vt:lpstr>等线 Light</vt:lpstr>
      <vt:lpstr>方正清刻本悦宋简体</vt:lpstr>
      <vt:lpstr>华文行楷</vt:lpstr>
      <vt:lpstr>Arial</vt:lpstr>
      <vt:lpstr>Calibri</vt:lpstr>
      <vt:lpstr>https://www.freeppt7.com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www.freeppt7.com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creator>www.freeppt7.com</dc:creator>
  <cp:keywords>https:/www.freeppt7.com</cp:keywords>
  <dc:description>https://www.freeppt7.com</dc:description>
  <cp:lastModifiedBy>Windows 用户</cp:lastModifiedBy>
  <cp:revision>38</cp:revision>
  <dcterms:created xsi:type="dcterms:W3CDTF">2017-04-25T12:04:00Z</dcterms:created>
  <dcterms:modified xsi:type="dcterms:W3CDTF">2020-05-25T00:16:09Z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2052-10.1.0.6554</vt:lpwstr>
  </property>
</Properties>
</file>