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9" r:id="rId5"/>
    <p:sldId id="261" r:id="rId6"/>
    <p:sldId id="278" r:id="rId7"/>
    <p:sldId id="266" r:id="rId8"/>
    <p:sldId id="280" r:id="rId9"/>
    <p:sldId id="267" r:id="rId10"/>
    <p:sldId id="264" r:id="rId11"/>
    <p:sldId id="265" r:id="rId12"/>
    <p:sldId id="271" r:id="rId13"/>
    <p:sldId id="272" r:id="rId14"/>
    <p:sldId id="281" r:id="rId15"/>
    <p:sldId id="263" r:id="rId16"/>
    <p:sldId id="268" r:id="rId17"/>
    <p:sldId id="273" r:id="rId18"/>
    <p:sldId id="274" r:id="rId19"/>
    <p:sldId id="275" r:id="rId20"/>
    <p:sldId id="262" r:id="rId21"/>
    <p:sldId id="282" r:id="rId22"/>
    <p:sldId id="277" r:id="rId23"/>
    <p:sldId id="276" r:id="rId24"/>
    <p:sldId id="270" r:id="rId25"/>
    <p:sldId id="279" r:id="rId26"/>
    <p:sldId id="283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F0"/>
    <a:srgbClr val="FF9999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7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26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9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29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8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852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253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72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9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1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62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3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61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42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78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920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13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2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7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5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333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1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4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6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D2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92D050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rgbClr val="92D050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5843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4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3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hyperlink" Target="https://www.freeppt7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5.png"/><Relationship Id="rId4" Type="http://schemas.openxmlformats.org/officeDocument/2006/relationships/tags" Target="../tags/tag17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8.png"/><Relationship Id="rId4" Type="http://schemas.openxmlformats.org/officeDocument/2006/relationships/tags" Target="../tags/tag21.xm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24.xml"/><Relationship Id="rId7" Type="http://schemas.openxmlformats.org/officeDocument/2006/relationships/image" Target="../media/image22.png"/><Relationship Id="rId12" Type="http://schemas.openxmlformats.org/officeDocument/2006/relationships/image" Target="../media/image5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11" Type="http://schemas.openxmlformats.org/officeDocument/2006/relationships/image" Target="../media/image51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0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4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35.xml"/><Relationship Id="rId7" Type="http://schemas.openxmlformats.org/officeDocument/2006/relationships/image" Target="../media/image5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8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3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2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4.png"/><Relationship Id="rId5" Type="http://schemas.openxmlformats.org/officeDocument/2006/relationships/tags" Target="../tags/tag40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22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image" Target="../media/image24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hyperlink" Target="https://www.freeppt7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4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165" y="177338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8412" y="2310380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962812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914030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1041329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1016554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Ⅹ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4252007" y="3698248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TEACHERS: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NAME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ADE557D-1BAF-46EA-8AB8-801A3F5ACAE0}"/>
              </a:ext>
            </a:extLst>
          </p:cNvPr>
          <p:cNvSpPr txBox="1"/>
          <p:nvPr/>
        </p:nvSpPr>
        <p:spPr>
          <a:xfrm>
            <a:off x="4285804" y="4061433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2020.XX. 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829955" y="2338679"/>
            <a:ext cx="669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Cartoon hand-drawn courseware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PPT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sp>
        <p:nvSpPr>
          <p:cNvPr id="30" name="TextBox 28">
            <a:hlinkClick r:id="rId18"/>
            <a:extLst>
              <a:ext uri="{FF2B5EF4-FFF2-40B4-BE49-F238E27FC236}">
                <a16:creationId xmlns:a16="http://schemas.microsoft.com/office/drawing/2014/main" id="{0F0FE8C9-DE1F-4EE1-912F-BB729BE14013}"/>
              </a:ext>
            </a:extLst>
          </p:cNvPr>
          <p:cNvSpPr txBox="1"/>
          <p:nvPr/>
        </p:nvSpPr>
        <p:spPr>
          <a:xfrm>
            <a:off x="3715989" y="530979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hyp="http://schemas.microsoft.com/office/drawing/2018/hyperlinkcolor" xmlns:a16="http://schemas.microsoft.com/office/drawing/2014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6E101E-855F-4D7B-889C-BFDB7B310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517" y="2695682"/>
            <a:ext cx="3706532" cy="19334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5227A9-128F-4D4D-A171-E2B828589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067" y="2695682"/>
            <a:ext cx="3706532" cy="193346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1BD4925-0963-4744-AEAF-FC5CD9CCA949}"/>
              </a:ext>
            </a:extLst>
          </p:cNvPr>
          <p:cNvGrpSpPr/>
          <p:nvPr/>
        </p:nvGrpSpPr>
        <p:grpSpPr>
          <a:xfrm>
            <a:off x="1953104" y="2399893"/>
            <a:ext cx="2712955" cy="591363"/>
            <a:chOff x="1953104" y="2399893"/>
            <a:chExt cx="2712955" cy="59136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2A3C10B-7334-4A92-8D3E-2FA1CD5D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3104" y="2399893"/>
              <a:ext cx="2712955" cy="59136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4F95C3C-9975-43C8-8869-0CD8324553E5}"/>
                </a:ext>
              </a:extLst>
            </p:cNvPr>
            <p:cNvSpPr txBox="1"/>
            <p:nvPr/>
          </p:nvSpPr>
          <p:spPr>
            <a:xfrm>
              <a:off x="2151254" y="2510908"/>
              <a:ext cx="2343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05BAD6-4D82-40E9-8264-515BE185BB6F}"/>
              </a:ext>
            </a:extLst>
          </p:cNvPr>
          <p:cNvGrpSpPr/>
          <p:nvPr/>
        </p:nvGrpSpPr>
        <p:grpSpPr>
          <a:xfrm>
            <a:off x="6480654" y="2399893"/>
            <a:ext cx="2712955" cy="591363"/>
            <a:chOff x="6480654" y="2399893"/>
            <a:chExt cx="2712955" cy="59136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80ACE4C-8F31-4BE8-9A21-B5106B08F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0654" y="2399893"/>
              <a:ext cx="2712955" cy="59136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B97DC84-BDE9-45A3-8A8C-9EDD86A62C8F}"/>
                </a:ext>
              </a:extLst>
            </p:cNvPr>
            <p:cNvSpPr txBox="1"/>
            <p:nvPr/>
          </p:nvSpPr>
          <p:spPr>
            <a:xfrm>
              <a:off x="6687187" y="2510908"/>
              <a:ext cx="2397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B68CF570-97C1-43C3-8083-69C55B0EA7C7}"/>
              </a:ext>
            </a:extLst>
          </p:cNvPr>
          <p:cNvSpPr/>
          <p:nvPr/>
        </p:nvSpPr>
        <p:spPr>
          <a:xfrm>
            <a:off x="2341755" y="3320505"/>
            <a:ext cx="3117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7F996CD-03FF-42B5-917C-9D0D66343485}"/>
              </a:ext>
            </a:extLst>
          </p:cNvPr>
          <p:cNvSpPr txBox="1"/>
          <p:nvPr/>
        </p:nvSpPr>
        <p:spPr>
          <a:xfrm>
            <a:off x="4495180" y="2122150"/>
            <a:ext cx="12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80%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B1CB456-A5DD-4ACE-BA6F-72EF638C4BB7}"/>
              </a:ext>
            </a:extLst>
          </p:cNvPr>
          <p:cNvSpPr txBox="1"/>
          <p:nvPr/>
        </p:nvSpPr>
        <p:spPr>
          <a:xfrm>
            <a:off x="9084461" y="2122150"/>
            <a:ext cx="12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60%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7F2D736-70B9-4B0B-A57A-1C6FBD6BEA02}"/>
              </a:ext>
            </a:extLst>
          </p:cNvPr>
          <p:cNvSpPr/>
          <p:nvPr/>
        </p:nvSpPr>
        <p:spPr>
          <a:xfrm>
            <a:off x="6877687" y="3320505"/>
            <a:ext cx="3117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96D257-E8DF-470C-8599-80F473B3AFCD}"/>
              </a:ext>
            </a:extLst>
          </p:cNvPr>
          <p:cNvSpPr txBox="1"/>
          <p:nvPr/>
        </p:nvSpPr>
        <p:spPr>
          <a:xfrm>
            <a:off x="1568807" y="498542"/>
            <a:ext cx="641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sage process</a:t>
            </a:r>
          </a:p>
        </p:txBody>
      </p:sp>
    </p:spTree>
    <p:extLst>
      <p:ext uri="{BB962C8B-B14F-4D97-AF65-F5344CB8AC3E}">
        <p14:creationId xmlns:p14="http://schemas.microsoft.com/office/powerpoint/2010/main" val="41836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33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3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C94A9C2-5B27-4F72-87E4-20CE51F2CECA}"/>
              </a:ext>
            </a:extLst>
          </p:cNvPr>
          <p:cNvGrpSpPr/>
          <p:nvPr/>
        </p:nvGrpSpPr>
        <p:grpSpPr>
          <a:xfrm>
            <a:off x="2391843" y="2515490"/>
            <a:ext cx="1731414" cy="2395020"/>
            <a:chOff x="2391843" y="2515490"/>
            <a:chExt cx="1731414" cy="239502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B6C0331-FA4D-42DD-A6DC-635E512A0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8075" y="2515490"/>
              <a:ext cx="438950" cy="77425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199CDC7-C220-4F99-B5F8-9E16AB4F5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84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26B574-DE89-497D-9342-85EA78C09563}"/>
              </a:ext>
            </a:extLst>
          </p:cNvPr>
          <p:cNvGrpSpPr/>
          <p:nvPr/>
        </p:nvGrpSpPr>
        <p:grpSpPr>
          <a:xfrm>
            <a:off x="5230293" y="2515490"/>
            <a:ext cx="1731414" cy="2395020"/>
            <a:chOff x="5230293" y="2515490"/>
            <a:chExt cx="1731414" cy="239502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C083306-9725-4034-B047-1A08BD45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525" y="2515490"/>
              <a:ext cx="438950" cy="7742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0D6C999-FF45-4BB7-91D0-C589A11B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029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EB0C93-9BD2-4819-8565-B69ED1B2F095}"/>
              </a:ext>
            </a:extLst>
          </p:cNvPr>
          <p:cNvGrpSpPr/>
          <p:nvPr/>
        </p:nvGrpSpPr>
        <p:grpSpPr>
          <a:xfrm>
            <a:off x="8068743" y="2515490"/>
            <a:ext cx="1731414" cy="2395020"/>
            <a:chOff x="8068743" y="2515490"/>
            <a:chExt cx="1731414" cy="239502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F5FBE4C-BD5A-4030-B0AB-E88738A40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975" y="2515490"/>
              <a:ext cx="438950" cy="77425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D29DF20-AA45-497B-9451-76686B0F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8743" y="2977911"/>
              <a:ext cx="1731414" cy="1932599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444B51-A3EB-4F32-8FC7-705E5DF51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793" y="2052792"/>
            <a:ext cx="853514" cy="8474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F03A3C-28BB-4399-B3F8-4EBB93706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43" y="2052792"/>
            <a:ext cx="853514" cy="8474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6000DEA-AAE2-441D-9C91-176C5AB42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693" y="2052792"/>
            <a:ext cx="853514" cy="84741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F7C77A6-D9EF-471A-A6A3-07FB5E38B54C}"/>
              </a:ext>
            </a:extLst>
          </p:cNvPr>
          <p:cNvSpPr/>
          <p:nvPr/>
        </p:nvSpPr>
        <p:spPr>
          <a:xfrm>
            <a:off x="2457706" y="3083150"/>
            <a:ext cx="1528923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0D2A68-660A-41F9-B528-1FD448333CFE}"/>
              </a:ext>
            </a:extLst>
          </p:cNvPr>
          <p:cNvSpPr/>
          <p:nvPr/>
        </p:nvSpPr>
        <p:spPr>
          <a:xfrm>
            <a:off x="5313390" y="3093009"/>
            <a:ext cx="153698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D3A1A15-B0E9-4933-AB8C-014DD09E88FE}"/>
              </a:ext>
            </a:extLst>
          </p:cNvPr>
          <p:cNvSpPr/>
          <p:nvPr/>
        </p:nvSpPr>
        <p:spPr>
          <a:xfrm>
            <a:off x="8199409" y="3083150"/>
            <a:ext cx="1528924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6390A9-F198-4CF0-8D8D-888187AA8E95}"/>
              </a:ext>
            </a:extLst>
          </p:cNvPr>
          <p:cNvSpPr txBox="1"/>
          <p:nvPr/>
        </p:nvSpPr>
        <p:spPr>
          <a:xfrm>
            <a:off x="1306421" y="365160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8B0C7E8-393F-4FAB-97C4-EFA8A55C88D9}"/>
              </a:ext>
            </a:extLst>
          </p:cNvPr>
          <p:cNvSpPr txBox="1"/>
          <p:nvPr/>
        </p:nvSpPr>
        <p:spPr>
          <a:xfrm>
            <a:off x="4153170" y="365160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F5A39E-C370-4900-AF0C-8CCE6CAE08F5}"/>
              </a:ext>
            </a:extLst>
          </p:cNvPr>
          <p:cNvSpPr txBox="1"/>
          <p:nvPr/>
        </p:nvSpPr>
        <p:spPr>
          <a:xfrm>
            <a:off x="6991619" y="3631037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BAD5C6-CCF9-4835-9957-8632699A10E4}"/>
              </a:ext>
            </a:extLst>
          </p:cNvPr>
          <p:cNvSpPr txBox="1"/>
          <p:nvPr/>
        </p:nvSpPr>
        <p:spPr>
          <a:xfrm>
            <a:off x="1568808" y="498542"/>
            <a:ext cx="633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sage process</a:t>
            </a:r>
          </a:p>
        </p:txBody>
      </p:sp>
    </p:spTree>
    <p:extLst>
      <p:ext uri="{BB962C8B-B14F-4D97-AF65-F5344CB8AC3E}">
        <p14:creationId xmlns:p14="http://schemas.microsoft.com/office/powerpoint/2010/main" val="584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114C55-473F-428F-A6D7-6A0F8C4D2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98" y="1824310"/>
            <a:ext cx="2512357" cy="3431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E8C322-9FC5-486B-9757-E311AC582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821" y="1824310"/>
            <a:ext cx="2512357" cy="3431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8C3CB1-C245-4911-B721-87509DDE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544" y="1824310"/>
            <a:ext cx="2512357" cy="3431400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F80DFE7-DD6C-4A97-B2A4-CBF71E6BDB5B}"/>
              </a:ext>
            </a:extLst>
          </p:cNvPr>
          <p:cNvCxnSpPr>
            <a:cxnSpLocks/>
          </p:cNvCxnSpPr>
          <p:nvPr/>
        </p:nvCxnSpPr>
        <p:spPr>
          <a:xfrm>
            <a:off x="22606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E321E48-3E88-4F00-89A4-905828F879DA}"/>
              </a:ext>
            </a:extLst>
          </p:cNvPr>
          <p:cNvCxnSpPr>
            <a:cxnSpLocks/>
          </p:cNvCxnSpPr>
          <p:nvPr/>
        </p:nvCxnSpPr>
        <p:spPr>
          <a:xfrm>
            <a:off x="53340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462FAB-FFB8-458E-B4D3-51146AE3FCC4}"/>
              </a:ext>
            </a:extLst>
          </p:cNvPr>
          <p:cNvCxnSpPr>
            <a:cxnSpLocks/>
          </p:cNvCxnSpPr>
          <p:nvPr/>
        </p:nvCxnSpPr>
        <p:spPr>
          <a:xfrm>
            <a:off x="84836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A90A208-47BB-4985-A816-7C0B3610D698}"/>
              </a:ext>
            </a:extLst>
          </p:cNvPr>
          <p:cNvSpPr/>
          <p:nvPr/>
        </p:nvSpPr>
        <p:spPr>
          <a:xfrm>
            <a:off x="1839938" y="4664932"/>
            <a:ext cx="2281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text</a:t>
            </a:r>
            <a:endParaRPr lang="zh-CN" altLang="en-US" sz="16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B306B5-116A-4656-93A5-9572EDF61BF4}"/>
              </a:ext>
            </a:extLst>
          </p:cNvPr>
          <p:cNvSpPr/>
          <p:nvPr/>
        </p:nvSpPr>
        <p:spPr>
          <a:xfrm>
            <a:off x="4913338" y="4650671"/>
            <a:ext cx="2281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text</a:t>
            </a:r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0CB16F-1E97-46C7-8E31-639D166073BE}"/>
              </a:ext>
            </a:extLst>
          </p:cNvPr>
          <p:cNvSpPr/>
          <p:nvPr/>
        </p:nvSpPr>
        <p:spPr>
          <a:xfrm>
            <a:off x="8006060" y="4650671"/>
            <a:ext cx="2281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text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686FF8-FB00-4B86-9F0E-2F43AF525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136" y="2472294"/>
            <a:ext cx="2094825" cy="1943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C774D7-BD29-4286-A545-46F682EB00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78"/>
          <a:stretch/>
        </p:blipFill>
        <p:spPr>
          <a:xfrm>
            <a:off x="8203682" y="2598464"/>
            <a:ext cx="2083836" cy="1830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440"/>
          <a:stretch/>
        </p:blipFill>
        <p:spPr>
          <a:xfrm>
            <a:off x="4981374" y="2598464"/>
            <a:ext cx="2130288" cy="157544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75F166D-8C5E-4860-ADF9-2356CCF2767D}"/>
              </a:ext>
            </a:extLst>
          </p:cNvPr>
          <p:cNvSpPr txBox="1"/>
          <p:nvPr/>
        </p:nvSpPr>
        <p:spPr>
          <a:xfrm>
            <a:off x="1568808" y="498542"/>
            <a:ext cx="672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sage process</a:t>
            </a:r>
          </a:p>
        </p:txBody>
      </p:sp>
    </p:spTree>
    <p:extLst>
      <p:ext uri="{BB962C8B-B14F-4D97-AF65-F5344CB8AC3E}">
        <p14:creationId xmlns:p14="http://schemas.microsoft.com/office/powerpoint/2010/main" val="3408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E176CB-7AA2-4CEA-AC5E-C58B13B95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243" y="2233299"/>
            <a:ext cx="4718713" cy="2810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5BB7D12-72AC-4B63-AC2C-44D0114B53A0}"/>
              </a:ext>
            </a:extLst>
          </p:cNvPr>
          <p:cNvSpPr/>
          <p:nvPr/>
        </p:nvSpPr>
        <p:spPr>
          <a:xfrm>
            <a:off x="6519848" y="2916535"/>
            <a:ext cx="287815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3380306-2B21-4C31-91F8-5F913DB7E6B2}"/>
              </a:ext>
            </a:extLst>
          </p:cNvPr>
          <p:cNvSpPr/>
          <p:nvPr/>
        </p:nvSpPr>
        <p:spPr>
          <a:xfrm>
            <a:off x="5191194" y="2594241"/>
            <a:ext cx="241300" cy="2413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8015046-ED3C-4707-808D-3026CD1D3344}"/>
              </a:ext>
            </a:extLst>
          </p:cNvPr>
          <p:cNvSpPr/>
          <p:nvPr/>
        </p:nvSpPr>
        <p:spPr>
          <a:xfrm>
            <a:off x="5191194" y="3625345"/>
            <a:ext cx="241300" cy="241300"/>
          </a:xfrm>
          <a:prstGeom prst="ellipse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5191194" y="4656449"/>
            <a:ext cx="241300" cy="24130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D930FE-6DBF-4BAB-9977-1689FA4E92C7}"/>
              </a:ext>
            </a:extLst>
          </p:cNvPr>
          <p:cNvSpPr/>
          <p:nvPr/>
        </p:nvSpPr>
        <p:spPr>
          <a:xfrm>
            <a:off x="2051215" y="2472907"/>
            <a:ext cx="2878152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41F79E-9E39-418A-96A5-5B3F7FB903D5}"/>
              </a:ext>
            </a:extLst>
          </p:cNvPr>
          <p:cNvSpPr/>
          <p:nvPr/>
        </p:nvSpPr>
        <p:spPr>
          <a:xfrm>
            <a:off x="2051215" y="3494576"/>
            <a:ext cx="2878152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456152E-0BB6-4FC1-A4C8-C2A98F991583}"/>
              </a:ext>
            </a:extLst>
          </p:cNvPr>
          <p:cNvSpPr/>
          <p:nvPr/>
        </p:nvSpPr>
        <p:spPr>
          <a:xfrm>
            <a:off x="2051215" y="4554344"/>
            <a:ext cx="2878152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C5DFD3-DAE1-4C68-B005-38299A3273F1}"/>
              </a:ext>
            </a:extLst>
          </p:cNvPr>
          <p:cNvSpPr txBox="1"/>
          <p:nvPr/>
        </p:nvSpPr>
        <p:spPr>
          <a:xfrm>
            <a:off x="1568807" y="498542"/>
            <a:ext cx="704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sage process</a:t>
            </a:r>
          </a:p>
        </p:txBody>
      </p:sp>
    </p:spTree>
    <p:extLst>
      <p:ext uri="{BB962C8B-B14F-4D97-AF65-F5344CB8AC3E}">
        <p14:creationId xmlns:p14="http://schemas.microsoft.com/office/powerpoint/2010/main" val="7714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2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2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2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932697" y="2069941"/>
            <a:ext cx="77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03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5321290" y="2008358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F020E9-E5F0-4FA4-9574-7A80176B8293}"/>
              </a:ext>
            </a:extLst>
          </p:cNvPr>
          <p:cNvSpPr txBox="1"/>
          <p:nvPr/>
        </p:nvSpPr>
        <p:spPr>
          <a:xfrm>
            <a:off x="4441162" y="2958886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7" y="498542"/>
            <a:ext cx="692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6E4BAA-AC00-42A7-BB78-3471F441AF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840" y="2716172"/>
            <a:ext cx="999831" cy="70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A0CEC8-ACFB-4257-970C-47A86BFF9B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3329" y="2716171"/>
            <a:ext cx="999831" cy="70719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4E78C41-4B4B-454F-B81A-372D2D0629E3}"/>
              </a:ext>
            </a:extLst>
          </p:cNvPr>
          <p:cNvSpPr/>
          <p:nvPr/>
        </p:nvSpPr>
        <p:spPr>
          <a:xfrm>
            <a:off x="3142014" y="5021607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9F624E-4BB5-4AAF-97E4-BED7166FFBFD}"/>
              </a:ext>
            </a:extLst>
          </p:cNvPr>
          <p:cNvSpPr/>
          <p:nvPr/>
        </p:nvSpPr>
        <p:spPr>
          <a:xfrm>
            <a:off x="6446107" y="5021607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665F8D9-26B1-4189-9FCF-3F92EB2A7011}"/>
              </a:ext>
            </a:extLst>
          </p:cNvPr>
          <p:cNvSpPr/>
          <p:nvPr/>
        </p:nvSpPr>
        <p:spPr>
          <a:xfrm>
            <a:off x="4341019" y="3778250"/>
            <a:ext cx="1222141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0DD895C-E0DE-4848-8CB2-09BAD160C344}"/>
              </a:ext>
            </a:extLst>
          </p:cNvPr>
          <p:cNvSpPr/>
          <p:nvPr/>
        </p:nvSpPr>
        <p:spPr>
          <a:xfrm>
            <a:off x="4578910" y="4023544"/>
            <a:ext cx="984250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97C5A8F-8771-465E-826F-3C517215CC3E}"/>
              </a:ext>
            </a:extLst>
          </p:cNvPr>
          <p:cNvSpPr/>
          <p:nvPr/>
        </p:nvSpPr>
        <p:spPr>
          <a:xfrm>
            <a:off x="4129088" y="4268838"/>
            <a:ext cx="1434072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207B354-5E28-4E45-B76E-896D960FFAB8}"/>
              </a:ext>
            </a:extLst>
          </p:cNvPr>
          <p:cNvSpPr/>
          <p:nvPr/>
        </p:nvSpPr>
        <p:spPr>
          <a:xfrm>
            <a:off x="3819525" y="4514133"/>
            <a:ext cx="1743635" cy="127000"/>
          </a:xfrm>
          <a:prstGeom prst="rect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D4C2E4-58E3-42A2-A2B3-92E86C586F43}"/>
              </a:ext>
            </a:extLst>
          </p:cNvPr>
          <p:cNvSpPr/>
          <p:nvPr/>
        </p:nvSpPr>
        <p:spPr>
          <a:xfrm>
            <a:off x="6609839" y="3778250"/>
            <a:ext cx="1223919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509710-21A2-4186-8F15-99B86B37B2B2}"/>
              </a:ext>
            </a:extLst>
          </p:cNvPr>
          <p:cNvSpPr/>
          <p:nvPr/>
        </p:nvSpPr>
        <p:spPr>
          <a:xfrm>
            <a:off x="6609840" y="4023544"/>
            <a:ext cx="984250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DB7A256-440B-4580-8DE9-BAD74FAE0450}"/>
              </a:ext>
            </a:extLst>
          </p:cNvPr>
          <p:cNvSpPr/>
          <p:nvPr/>
        </p:nvSpPr>
        <p:spPr>
          <a:xfrm>
            <a:off x="6609840" y="4268838"/>
            <a:ext cx="833948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B8CCAEB-0EA2-4BF2-893E-478B411868F6}"/>
              </a:ext>
            </a:extLst>
          </p:cNvPr>
          <p:cNvSpPr/>
          <p:nvPr/>
        </p:nvSpPr>
        <p:spPr>
          <a:xfrm>
            <a:off x="6609839" y="4514133"/>
            <a:ext cx="1686435" cy="1270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4361EDC-A4D5-4125-B4F5-302056FDE7F2}"/>
              </a:ext>
            </a:extLst>
          </p:cNvPr>
          <p:cNvCxnSpPr/>
          <p:nvPr/>
        </p:nvCxnSpPr>
        <p:spPr>
          <a:xfrm>
            <a:off x="6096000" y="3116996"/>
            <a:ext cx="0" cy="207645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PA_组合 9">
            <a:extLst>
              <a:ext uri="{FF2B5EF4-FFF2-40B4-BE49-F238E27FC236}">
                <a16:creationId xmlns:a16="http://schemas.microsoft.com/office/drawing/2014/main" id="{2537E914-4A85-4820-829C-E3C74371CD4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69937" y="2272839"/>
            <a:ext cx="2527549" cy="1533531"/>
            <a:chOff x="3269937" y="2272839"/>
            <a:chExt cx="2527549" cy="153353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F88FFF5-63AC-4CAC-8E98-A8E5D3BD7E15}"/>
                </a:ext>
              </a:extLst>
            </p:cNvPr>
            <p:cNvSpPr/>
            <p:nvPr/>
          </p:nvSpPr>
          <p:spPr>
            <a:xfrm>
              <a:off x="3269937" y="2272839"/>
              <a:ext cx="2527549" cy="1533531"/>
            </a:xfrm>
            <a:custGeom>
              <a:avLst/>
              <a:gdLst/>
              <a:ahLst/>
              <a:cxnLst/>
              <a:rect l="0" t="0" r="0" b="0"/>
              <a:pathLst>
                <a:path w="2527549" h="1533531">
                  <a:moveTo>
                    <a:pt x="0" y="0"/>
                  </a:moveTo>
                  <a:lnTo>
                    <a:pt x="2527548" y="0"/>
                  </a:lnTo>
                  <a:lnTo>
                    <a:pt x="2527548" y="1533530"/>
                  </a:lnTo>
                  <a:lnTo>
                    <a:pt x="0" y="153353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PA_组合 4">
              <a:extLst>
                <a:ext uri="{FF2B5EF4-FFF2-40B4-BE49-F238E27FC236}">
                  <a16:creationId xmlns:a16="http://schemas.microsoft.com/office/drawing/2014/main" id="{60C405FC-F4DF-4182-9623-6D1D576791F5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3269937" y="2272839"/>
              <a:ext cx="1232148" cy="796930"/>
              <a:chOff x="3269937" y="2272839"/>
              <a:chExt cx="1232148" cy="796930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D599CB91-B177-4D7D-BB13-932C991BF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3516648" y="2272839"/>
                <a:ext cx="917137" cy="796930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83E178E-1893-4CBC-B147-56EFCBF28F76}"/>
                  </a:ext>
                </a:extLst>
              </p:cNvPr>
              <p:cNvSpPr txBox="1"/>
              <p:nvPr/>
            </p:nvSpPr>
            <p:spPr>
              <a:xfrm>
                <a:off x="3269937" y="2374401"/>
                <a:ext cx="123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45%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33" name="PA_组合 32">
            <a:extLst>
              <a:ext uri="{FF2B5EF4-FFF2-40B4-BE49-F238E27FC236}">
                <a16:creationId xmlns:a16="http://schemas.microsoft.com/office/drawing/2014/main" id="{D3B9B801-137F-498A-8D59-AE314B84A64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05418" y="2272839"/>
            <a:ext cx="2298949" cy="1508131"/>
            <a:chOff x="6705418" y="2272839"/>
            <a:chExt cx="2298949" cy="1508131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19349FC-95B3-4041-A6BC-4B5B10C7D46D}"/>
                </a:ext>
              </a:extLst>
            </p:cNvPr>
            <p:cNvSpPr/>
            <p:nvPr/>
          </p:nvSpPr>
          <p:spPr>
            <a:xfrm>
              <a:off x="6705418" y="2272839"/>
              <a:ext cx="2298949" cy="1508131"/>
            </a:xfrm>
            <a:custGeom>
              <a:avLst/>
              <a:gdLst/>
              <a:ahLst/>
              <a:cxnLst/>
              <a:rect l="0" t="0" r="0" b="0"/>
              <a:pathLst>
                <a:path w="2298949" h="1508131">
                  <a:moveTo>
                    <a:pt x="0" y="0"/>
                  </a:moveTo>
                  <a:lnTo>
                    <a:pt x="2298948" y="0"/>
                  </a:lnTo>
                  <a:lnTo>
                    <a:pt x="2298948" y="1508130"/>
                  </a:lnTo>
                  <a:lnTo>
                    <a:pt x="0" y="150813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PA_组合 2">
              <a:extLst>
                <a:ext uri="{FF2B5EF4-FFF2-40B4-BE49-F238E27FC236}">
                  <a16:creationId xmlns:a16="http://schemas.microsoft.com/office/drawing/2014/main" id="{07E9CFEE-9758-49A1-ADF4-789EA82C8B01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7772219" y="2272839"/>
              <a:ext cx="1232148" cy="796930"/>
              <a:chOff x="7772219" y="2272839"/>
              <a:chExt cx="1232148" cy="796930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46766756-33FC-4EA8-B11E-C13484CCA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3759" y="2272839"/>
                <a:ext cx="917137" cy="796930"/>
              </a:xfrm>
              <a:prstGeom prst="rect">
                <a:avLst/>
              </a:prstGeom>
            </p:spPr>
          </p:pic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E4F0B6B-B743-4C03-8BC5-129D52D708E2}"/>
                  </a:ext>
                </a:extLst>
              </p:cNvPr>
              <p:cNvSpPr txBox="1"/>
              <p:nvPr/>
            </p:nvSpPr>
            <p:spPr>
              <a:xfrm>
                <a:off x="7772219" y="2397418"/>
                <a:ext cx="1232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</a:rPr>
                  <a:t>65%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86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9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/>
      <p:bldP spid="2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1568808" y="2159480"/>
            <a:ext cx="3155592" cy="647220"/>
            <a:chOff x="1568808" y="2159480"/>
            <a:chExt cx="3155592" cy="64722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727379" y="2277967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F0C1A8-1546-4D17-AF4B-498BBE5EC242}"/>
              </a:ext>
            </a:extLst>
          </p:cNvPr>
          <p:cNvGrpSpPr/>
          <p:nvPr/>
        </p:nvGrpSpPr>
        <p:grpSpPr>
          <a:xfrm>
            <a:off x="1568808" y="3248745"/>
            <a:ext cx="3155592" cy="647220"/>
            <a:chOff x="1568808" y="3248745"/>
            <a:chExt cx="3155592" cy="64722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9C56252-4D15-4990-A5ED-148C6A587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3248745"/>
              <a:ext cx="3155592" cy="64722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A024C7-6F6D-4180-A5F5-2798BF541512}"/>
                </a:ext>
              </a:extLst>
            </p:cNvPr>
            <p:cNvSpPr txBox="1"/>
            <p:nvPr/>
          </p:nvSpPr>
          <p:spPr>
            <a:xfrm>
              <a:off x="1727379" y="3372300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4404600-5C5F-458D-8014-D35D4257FF57}"/>
              </a:ext>
            </a:extLst>
          </p:cNvPr>
          <p:cNvGrpSpPr/>
          <p:nvPr/>
        </p:nvGrpSpPr>
        <p:grpSpPr>
          <a:xfrm>
            <a:off x="1568808" y="4338010"/>
            <a:ext cx="3155592" cy="647220"/>
            <a:chOff x="1568808" y="4338010"/>
            <a:chExt cx="3155592" cy="64722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B78FF10-938D-4FCB-A256-1A92EEB11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4338010"/>
              <a:ext cx="3155592" cy="64722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4C6CD7F-C16F-42FD-879A-B1DCA4BF4A37}"/>
                </a:ext>
              </a:extLst>
            </p:cNvPr>
            <p:cNvSpPr txBox="1"/>
            <p:nvPr/>
          </p:nvSpPr>
          <p:spPr>
            <a:xfrm>
              <a:off x="1727379" y="4461565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52C8E5F9-62E4-4769-8F5C-BB475DB1DA32}"/>
              </a:ext>
            </a:extLst>
          </p:cNvPr>
          <p:cNvSpPr/>
          <p:nvPr/>
        </p:nvSpPr>
        <p:spPr>
          <a:xfrm>
            <a:off x="5247912" y="2215752"/>
            <a:ext cx="338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06C41E5-F9C1-47EC-A159-EE213564D20C}"/>
              </a:ext>
            </a:extLst>
          </p:cNvPr>
          <p:cNvSpPr/>
          <p:nvPr/>
        </p:nvSpPr>
        <p:spPr>
          <a:xfrm>
            <a:off x="5247912" y="3237421"/>
            <a:ext cx="338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D851050-2456-4465-B8F6-8EDE53D7608B}"/>
              </a:ext>
            </a:extLst>
          </p:cNvPr>
          <p:cNvSpPr/>
          <p:nvPr/>
        </p:nvSpPr>
        <p:spPr>
          <a:xfrm>
            <a:off x="5247912" y="4297189"/>
            <a:ext cx="338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4785580-7CC2-4B41-981B-20281B6B0BF3}"/>
              </a:ext>
            </a:extLst>
          </p:cNvPr>
          <p:cNvSpPr txBox="1"/>
          <p:nvPr/>
        </p:nvSpPr>
        <p:spPr>
          <a:xfrm>
            <a:off x="9526836" y="217076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754714-A5E0-446A-837F-53CB6B9DB639}"/>
              </a:ext>
            </a:extLst>
          </p:cNvPr>
          <p:cNvSpPr txBox="1"/>
          <p:nvPr/>
        </p:nvSpPr>
        <p:spPr>
          <a:xfrm>
            <a:off x="9526836" y="3233977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7E7BCA-C19E-41C7-84F1-1728446DEDF4}"/>
              </a:ext>
            </a:extLst>
          </p:cNvPr>
          <p:cNvSpPr txBox="1"/>
          <p:nvPr/>
        </p:nvSpPr>
        <p:spPr>
          <a:xfrm>
            <a:off x="9526836" y="4297189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41CC8B7-EF83-4C94-BDF6-C44B1BE4DFC7}"/>
              </a:ext>
            </a:extLst>
          </p:cNvPr>
          <p:cNvCxnSpPr>
            <a:cxnSpLocks/>
          </p:cNvCxnSpPr>
          <p:nvPr/>
        </p:nvCxnSpPr>
        <p:spPr>
          <a:xfrm>
            <a:off x="9014627" y="2519422"/>
            <a:ext cx="551648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32B024B-B26C-4DAE-8462-D0AC5E903BA2}"/>
              </a:ext>
            </a:extLst>
          </p:cNvPr>
          <p:cNvCxnSpPr>
            <a:cxnSpLocks/>
          </p:cNvCxnSpPr>
          <p:nvPr/>
        </p:nvCxnSpPr>
        <p:spPr>
          <a:xfrm>
            <a:off x="9014627" y="3524700"/>
            <a:ext cx="551648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8367506-F1D3-422B-8312-8EB698C0E8B8}"/>
              </a:ext>
            </a:extLst>
          </p:cNvPr>
          <p:cNvCxnSpPr>
            <a:cxnSpLocks/>
          </p:cNvCxnSpPr>
          <p:nvPr/>
        </p:nvCxnSpPr>
        <p:spPr>
          <a:xfrm>
            <a:off x="9014627" y="4600319"/>
            <a:ext cx="551648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4787BD3A-75BB-4347-A773-E172EB952CB1}"/>
              </a:ext>
            </a:extLst>
          </p:cNvPr>
          <p:cNvSpPr txBox="1"/>
          <p:nvPr/>
        </p:nvSpPr>
        <p:spPr>
          <a:xfrm>
            <a:off x="1568808" y="498542"/>
            <a:ext cx="670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</p:spTree>
    <p:extLst>
      <p:ext uri="{BB962C8B-B14F-4D97-AF65-F5344CB8AC3E}">
        <p14:creationId xmlns:p14="http://schemas.microsoft.com/office/powerpoint/2010/main" val="11660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9" name="MH_Other_1">
            <a:extLst>
              <a:ext uri="{FF2B5EF4-FFF2-40B4-BE49-F238E27FC236}">
                <a16:creationId xmlns:a16="http://schemas.microsoft.com/office/drawing/2014/main" id="{2DA60AD8-D26E-4905-86CC-C718BDCC58D2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772236" y="2433638"/>
            <a:ext cx="1868152" cy="110640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97A16BBD-9234-40A1-93B8-5470B2E7A7E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772236" y="3384551"/>
            <a:ext cx="1880853" cy="328154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3">
            <a:extLst>
              <a:ext uri="{FF2B5EF4-FFF2-40B4-BE49-F238E27FC236}">
                <a16:creationId xmlns:a16="http://schemas.microsoft.com/office/drawing/2014/main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72236" y="3899509"/>
            <a:ext cx="1868152" cy="328003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4">
            <a:extLst>
              <a:ext uri="{FF2B5EF4-FFF2-40B4-BE49-F238E27FC236}">
                <a16:creationId xmlns:a16="http://schemas.microsoft.com/office/drawing/2014/main" id="{BFE1E30E-07FD-4184-BEFF-614C2063C50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52249" y="4052888"/>
            <a:ext cx="1900840" cy="117891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6C518BD-5444-436A-8C7A-4B54AD237733}"/>
              </a:ext>
            </a:extLst>
          </p:cNvPr>
          <p:cNvGrpSpPr/>
          <p:nvPr/>
        </p:nvGrpSpPr>
        <p:grpSpPr>
          <a:xfrm>
            <a:off x="5932317" y="2180154"/>
            <a:ext cx="3973684" cy="659923"/>
            <a:chOff x="5932317" y="2180154"/>
            <a:chExt cx="3973684" cy="65992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5F47E7E-30CE-4F8C-9E2F-74F50D5C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2180154"/>
              <a:ext cx="3973684" cy="659923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B65815C-24FD-43C1-B6F3-D9F5317C2F6C}"/>
                </a:ext>
              </a:extLst>
            </p:cNvPr>
            <p:cNvSpPr txBox="1"/>
            <p:nvPr/>
          </p:nvSpPr>
          <p:spPr>
            <a:xfrm>
              <a:off x="6509043" y="2302877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67EA4A1-C0B6-4CCD-9A0E-5BE55EEC7BB4}"/>
              </a:ext>
            </a:extLst>
          </p:cNvPr>
          <p:cNvGrpSpPr/>
          <p:nvPr/>
        </p:nvGrpSpPr>
        <p:grpSpPr>
          <a:xfrm>
            <a:off x="5932317" y="3087382"/>
            <a:ext cx="3973684" cy="659923"/>
            <a:chOff x="5932317" y="3087382"/>
            <a:chExt cx="3973684" cy="65992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157901E-28B6-4655-B089-FCD8DC98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3087382"/>
              <a:ext cx="3973684" cy="659923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D82322F-81C0-40D1-8E9F-EC133C621210}"/>
                </a:ext>
              </a:extLst>
            </p:cNvPr>
            <p:cNvSpPr txBox="1"/>
            <p:nvPr/>
          </p:nvSpPr>
          <p:spPr>
            <a:xfrm>
              <a:off x="6509043" y="3217288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3DD4245-8473-48FD-AA81-448BC48CA270}"/>
              </a:ext>
            </a:extLst>
          </p:cNvPr>
          <p:cNvGrpSpPr/>
          <p:nvPr/>
        </p:nvGrpSpPr>
        <p:grpSpPr>
          <a:xfrm>
            <a:off x="5932317" y="3994610"/>
            <a:ext cx="3973684" cy="659923"/>
            <a:chOff x="5932317" y="3994610"/>
            <a:chExt cx="3973684" cy="65992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3994610"/>
              <a:ext cx="3973684" cy="659923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45B70A6-2EFF-4EE4-9FB3-FA885C2D6CC7}"/>
                </a:ext>
              </a:extLst>
            </p:cNvPr>
            <p:cNvSpPr txBox="1"/>
            <p:nvPr/>
          </p:nvSpPr>
          <p:spPr>
            <a:xfrm>
              <a:off x="6509043" y="4124516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C10B2B6-F2A4-4BF9-BAAE-42F5D7F4445C}"/>
              </a:ext>
            </a:extLst>
          </p:cNvPr>
          <p:cNvGrpSpPr/>
          <p:nvPr/>
        </p:nvGrpSpPr>
        <p:grpSpPr>
          <a:xfrm>
            <a:off x="5932317" y="4901837"/>
            <a:ext cx="3973684" cy="659923"/>
            <a:chOff x="5932317" y="4901837"/>
            <a:chExt cx="3973684" cy="65992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46835E-1935-476D-85AE-8D545B27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317" y="4901837"/>
              <a:ext cx="3973684" cy="659923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D6AD18C-BD4D-4BB0-980B-8D3A84B7D02E}"/>
                </a:ext>
              </a:extLst>
            </p:cNvPr>
            <p:cNvSpPr txBox="1"/>
            <p:nvPr/>
          </p:nvSpPr>
          <p:spPr>
            <a:xfrm>
              <a:off x="6509043" y="5031743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text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BC9BD06-3D9F-4AD7-94BE-CAD3F161C345}"/>
              </a:ext>
            </a:extLst>
          </p:cNvPr>
          <p:cNvGrpSpPr/>
          <p:nvPr/>
        </p:nvGrpSpPr>
        <p:grpSpPr>
          <a:xfrm>
            <a:off x="1922596" y="2856405"/>
            <a:ext cx="1541290" cy="1785938"/>
            <a:chOff x="7542534" y="1016554"/>
            <a:chExt cx="768163" cy="89009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E64F8E8-6654-4360-A45A-D2365F883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CAD73CB-9F8C-425F-A946-DC642635F7B8}"/>
                </a:ext>
              </a:extLst>
            </p:cNvPr>
            <p:cNvSpPr txBox="1"/>
            <p:nvPr/>
          </p:nvSpPr>
          <p:spPr>
            <a:xfrm>
              <a:off x="7582547" y="1150627"/>
              <a:ext cx="603474" cy="352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73D6E607-81DC-4006-8157-FE0C9B841052}"/>
              </a:ext>
            </a:extLst>
          </p:cNvPr>
          <p:cNvSpPr txBox="1"/>
          <p:nvPr/>
        </p:nvSpPr>
        <p:spPr>
          <a:xfrm>
            <a:off x="1568808" y="498542"/>
            <a:ext cx="607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</p:spTree>
    <p:extLst>
      <p:ext uri="{BB962C8B-B14F-4D97-AF65-F5344CB8AC3E}">
        <p14:creationId xmlns:p14="http://schemas.microsoft.com/office/powerpoint/2010/main" val="21308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B0810FA3-660B-4D8E-BC90-86D51D0229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925946">
            <a:off x="2888057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A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0" name="MH_Other_4">
            <a:extLst>
              <a:ext uri="{FF2B5EF4-FFF2-40B4-BE49-F238E27FC236}">
                <a16:creationId xmlns:a16="http://schemas.microsoft.com/office/drawing/2014/main" id="{6100F03E-D108-4A41-B171-18267C644F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925946">
            <a:off x="5618068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B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3" name="MH_Other_6">
            <a:extLst>
              <a:ext uri="{FF2B5EF4-FFF2-40B4-BE49-F238E27FC236}">
                <a16:creationId xmlns:a16="http://schemas.microsoft.com/office/drawing/2014/main" id="{3374E436-A121-435E-86DC-F5D03FF1CC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925946">
            <a:off x="8348078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C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2BF801-AD23-4127-874A-DB3A92EF44B1}"/>
              </a:ext>
            </a:extLst>
          </p:cNvPr>
          <p:cNvSpPr/>
          <p:nvPr/>
        </p:nvSpPr>
        <p:spPr>
          <a:xfrm>
            <a:off x="2679422" y="4999161"/>
            <a:ext cx="6833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 Click here to add a description of the text, which can be changed in color, size, and font as needed.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25CF6A2-C764-4624-B50D-D699CBA4C8E9}"/>
              </a:ext>
            </a:extLst>
          </p:cNvPr>
          <p:cNvGrpSpPr/>
          <p:nvPr/>
        </p:nvGrpSpPr>
        <p:grpSpPr>
          <a:xfrm>
            <a:off x="5088714" y="1956658"/>
            <a:ext cx="2152075" cy="1963082"/>
            <a:chOff x="5088714" y="1956658"/>
            <a:chExt cx="2152075" cy="196308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59EE3D7-3F35-49C5-8342-36D1A451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8714" y="1956658"/>
              <a:ext cx="2152075" cy="1963082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0857877-294F-4ACE-AE85-D2F0972BA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0990" y="2392086"/>
              <a:ext cx="1506252" cy="1110671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8A95C98-F687-41F7-B14B-D79BFD38C361}"/>
              </a:ext>
            </a:extLst>
          </p:cNvPr>
          <p:cNvGrpSpPr/>
          <p:nvPr/>
        </p:nvGrpSpPr>
        <p:grpSpPr>
          <a:xfrm>
            <a:off x="7821773" y="1956658"/>
            <a:ext cx="2145978" cy="1963082"/>
            <a:chOff x="7821773" y="1956658"/>
            <a:chExt cx="2145978" cy="1963082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ECF5357-BD8F-4ACD-A69A-F75CC4CA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1773" y="1956658"/>
              <a:ext cx="2145978" cy="196308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0970306-5B56-4B33-910E-F6E5EC77D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51746" y="2302503"/>
              <a:ext cx="1486031" cy="1286585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E709A3-DD7F-41BE-A78C-6FE62532615F}"/>
              </a:ext>
            </a:extLst>
          </p:cNvPr>
          <p:cNvGrpSpPr/>
          <p:nvPr/>
        </p:nvGrpSpPr>
        <p:grpSpPr>
          <a:xfrm>
            <a:off x="2358703" y="1956658"/>
            <a:ext cx="2152075" cy="1963082"/>
            <a:chOff x="2358703" y="1956658"/>
            <a:chExt cx="2152075" cy="196308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D248039-031C-4213-A6D1-A00F56EB5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58703" y="1956658"/>
              <a:ext cx="2152075" cy="196308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4B1E6BE-C0B3-4205-AEAB-BD10EB169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6562" y="2293951"/>
              <a:ext cx="1548625" cy="130369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47AC125-996C-439C-B997-80F65E0932FB}"/>
              </a:ext>
            </a:extLst>
          </p:cNvPr>
          <p:cNvSpPr txBox="1"/>
          <p:nvPr/>
        </p:nvSpPr>
        <p:spPr>
          <a:xfrm>
            <a:off x="1568808" y="498542"/>
            <a:ext cx="677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</p:spTree>
    <p:extLst>
      <p:ext uri="{BB962C8B-B14F-4D97-AF65-F5344CB8AC3E}">
        <p14:creationId xmlns:p14="http://schemas.microsoft.com/office/powerpoint/2010/main" val="4502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2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B70333F-7B0B-478D-BC47-643B724A8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03" y="1794170"/>
            <a:ext cx="1207113" cy="19325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A9C0B88-4EE8-4FAC-915A-2ADE35EC1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029" y="2492300"/>
            <a:ext cx="1207113" cy="19325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1F0E3DC-CF17-4C5A-92CB-A5DC301A8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289" y="3414440"/>
            <a:ext cx="1207113" cy="193259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5D0D1C-86AB-45B0-B270-5DFC84D501BF}"/>
              </a:ext>
            </a:extLst>
          </p:cNvPr>
          <p:cNvGrpSpPr/>
          <p:nvPr/>
        </p:nvGrpSpPr>
        <p:grpSpPr>
          <a:xfrm>
            <a:off x="935976" y="2375825"/>
            <a:ext cx="2467193" cy="1373110"/>
            <a:chOff x="935976" y="2375825"/>
            <a:chExt cx="2467193" cy="137311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5EAED4F-4797-43B4-9F92-CE65BE898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976" y="2375825"/>
              <a:ext cx="2467193" cy="1373110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96E3A05-49E5-4373-867E-B71761888F00}"/>
                </a:ext>
              </a:extLst>
            </p:cNvPr>
            <p:cNvSpPr/>
            <p:nvPr/>
          </p:nvSpPr>
          <p:spPr>
            <a:xfrm>
              <a:off x="1040471" y="2454272"/>
              <a:ext cx="2362698" cy="1167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Click here to add a description of the text, which can be changed in color, size, and font as needed.</a:t>
              </a:r>
              <a:endParaRPr lang="zh-CN" altLang="en-US" sz="120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6E170D1-504D-4783-8BA9-017E4EB8A174}"/>
              </a:ext>
            </a:extLst>
          </p:cNvPr>
          <p:cNvGrpSpPr/>
          <p:nvPr/>
        </p:nvGrpSpPr>
        <p:grpSpPr>
          <a:xfrm>
            <a:off x="4357834" y="3099725"/>
            <a:ext cx="2477723" cy="1373110"/>
            <a:chOff x="4357834" y="3099725"/>
            <a:chExt cx="2477723" cy="137311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CCD55D3-C171-41CF-981E-272B89F4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7834" y="3099725"/>
              <a:ext cx="2467193" cy="137311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84BCDD1-A053-445A-AEB8-5EA486F74C7E}"/>
                </a:ext>
              </a:extLst>
            </p:cNvPr>
            <p:cNvSpPr/>
            <p:nvPr/>
          </p:nvSpPr>
          <p:spPr>
            <a:xfrm>
              <a:off x="4454550" y="3213368"/>
              <a:ext cx="2381007" cy="1167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Click here to add a description of the text, which can be changed in color, size, and font as needed.</a:t>
              </a:r>
              <a:endParaRPr lang="zh-CN" altLang="en-US" sz="120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CAE9E03-D275-40E6-A7BB-27A1BDB0D94E}"/>
              </a:ext>
            </a:extLst>
          </p:cNvPr>
          <p:cNvGrpSpPr/>
          <p:nvPr/>
        </p:nvGrpSpPr>
        <p:grpSpPr>
          <a:xfrm>
            <a:off x="7848746" y="3973930"/>
            <a:ext cx="2521221" cy="1373110"/>
            <a:chOff x="7848746" y="3973930"/>
            <a:chExt cx="2521221" cy="137311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218C00F-6266-4A22-92BB-59430961F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746" y="3973930"/>
              <a:ext cx="2467193" cy="137311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F735C24-9026-4C87-AF0D-991B4041FB5D}"/>
                </a:ext>
              </a:extLst>
            </p:cNvPr>
            <p:cNvSpPr/>
            <p:nvPr/>
          </p:nvSpPr>
          <p:spPr>
            <a:xfrm>
              <a:off x="7902774" y="4102614"/>
              <a:ext cx="2467193" cy="1167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Click here to add a description of the text, which can be changed in color, size, and font as needed.</a:t>
              </a:r>
              <a:endParaRPr lang="zh-CN" altLang="en-US" sz="1200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5F0C58F-211D-4223-A081-0666F8D101DD}"/>
              </a:ext>
            </a:extLst>
          </p:cNvPr>
          <p:cNvGrpSpPr/>
          <p:nvPr/>
        </p:nvGrpSpPr>
        <p:grpSpPr>
          <a:xfrm>
            <a:off x="270677" y="3973930"/>
            <a:ext cx="3494442" cy="712370"/>
            <a:chOff x="270677" y="3973930"/>
            <a:chExt cx="3494442" cy="712370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E7BB339-1753-4E4E-9A7E-3A0D16728C4A}"/>
                </a:ext>
              </a:extLst>
            </p:cNvPr>
            <p:cNvCxnSpPr>
              <a:cxnSpLocks/>
            </p:cNvCxnSpPr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65DC10C-6D91-44B0-8464-509402193396}"/>
                </a:ext>
              </a:extLst>
            </p:cNvPr>
            <p:cNvCxnSpPr>
              <a:cxnSpLocks/>
            </p:cNvCxnSpPr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A2EC518-DA40-4CFF-8092-6A4F36BAD130}"/>
              </a:ext>
            </a:extLst>
          </p:cNvPr>
          <p:cNvGrpSpPr/>
          <p:nvPr/>
        </p:nvGrpSpPr>
        <p:grpSpPr>
          <a:xfrm>
            <a:off x="3782300" y="4724075"/>
            <a:ext cx="3494442" cy="712370"/>
            <a:chOff x="270677" y="3973930"/>
            <a:chExt cx="3494442" cy="71237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5D8A461-58EB-468B-9596-A7B9CF8A52EA}"/>
                </a:ext>
              </a:extLst>
            </p:cNvPr>
            <p:cNvCxnSpPr>
              <a:cxnSpLocks/>
            </p:cNvCxnSpPr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FB5DCDB-09E4-4DE2-A2F5-BBEA0001D146}"/>
                </a:ext>
              </a:extLst>
            </p:cNvPr>
            <p:cNvCxnSpPr>
              <a:cxnSpLocks/>
            </p:cNvCxnSpPr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DEDBD4D-1A5F-450E-ABD3-B06484E72CF4}"/>
              </a:ext>
            </a:extLst>
          </p:cNvPr>
          <p:cNvCxnSpPr>
            <a:cxnSpLocks/>
          </p:cNvCxnSpPr>
          <p:nvPr/>
        </p:nvCxnSpPr>
        <p:spPr>
          <a:xfrm>
            <a:off x="7335121" y="5435524"/>
            <a:ext cx="457112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69DBE23-30E9-41C1-8160-305B5916A24D}"/>
              </a:ext>
            </a:extLst>
          </p:cNvPr>
          <p:cNvSpPr txBox="1"/>
          <p:nvPr/>
        </p:nvSpPr>
        <p:spPr>
          <a:xfrm>
            <a:off x="1568808" y="498542"/>
            <a:ext cx="642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</p:spTree>
    <p:extLst>
      <p:ext uri="{BB962C8B-B14F-4D97-AF65-F5344CB8AC3E}">
        <p14:creationId xmlns:p14="http://schemas.microsoft.com/office/powerpoint/2010/main" val="10407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297854" y="734481"/>
            <a:ext cx="3596293" cy="93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syllabus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Programme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3536793" y="2420313"/>
            <a:ext cx="288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3E94C2C-185D-472E-8141-D9A6C6DF8484}"/>
              </a:ext>
            </a:extLst>
          </p:cNvPr>
          <p:cNvSpPr txBox="1"/>
          <p:nvPr/>
        </p:nvSpPr>
        <p:spPr>
          <a:xfrm>
            <a:off x="3066090" y="2740292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 Background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CDE47D1-7F96-49A8-A973-697D239637F9}"/>
              </a:ext>
            </a:extLst>
          </p:cNvPr>
          <p:cNvSpPr txBox="1"/>
          <p:nvPr/>
        </p:nvSpPr>
        <p:spPr>
          <a:xfrm>
            <a:off x="6482619" y="2420313"/>
            <a:ext cx="324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B1B854F-2B7E-48F6-BB21-491597B8A858}"/>
              </a:ext>
            </a:extLst>
          </p:cNvPr>
          <p:cNvSpPr txBox="1"/>
          <p:nvPr/>
        </p:nvSpPr>
        <p:spPr>
          <a:xfrm>
            <a:off x="7030589" y="2740292"/>
            <a:ext cx="246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sage process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653F8DA-F9D2-4C85-8D5B-1BF6698275E6}"/>
              </a:ext>
            </a:extLst>
          </p:cNvPr>
          <p:cNvSpPr txBox="1"/>
          <p:nvPr/>
        </p:nvSpPr>
        <p:spPr>
          <a:xfrm>
            <a:off x="3536793" y="3840357"/>
            <a:ext cx="2677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2A0B802-F0C6-4768-8DE8-DD2F6D301CF4}"/>
              </a:ext>
            </a:extLst>
          </p:cNvPr>
          <p:cNvSpPr txBox="1"/>
          <p:nvPr/>
        </p:nvSpPr>
        <p:spPr>
          <a:xfrm>
            <a:off x="3066090" y="4160336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CE377EB-9534-415F-B548-521E54211DB2}"/>
              </a:ext>
            </a:extLst>
          </p:cNvPr>
          <p:cNvSpPr txBox="1"/>
          <p:nvPr/>
        </p:nvSpPr>
        <p:spPr>
          <a:xfrm>
            <a:off x="6329601" y="3840357"/>
            <a:ext cx="339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Board book design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E9DC0C3-4AA5-41BD-9DC5-FBC0FDE8BB95}"/>
              </a:ext>
            </a:extLst>
          </p:cNvPr>
          <p:cNvSpPr txBox="1"/>
          <p:nvPr/>
        </p:nvSpPr>
        <p:spPr>
          <a:xfrm>
            <a:off x="7030589" y="4160336"/>
            <a:ext cx="246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C5AD46F-6A43-40FC-8974-7AAA6224AF79}"/>
              </a:ext>
            </a:extLst>
          </p:cNvPr>
          <p:cNvGrpSpPr/>
          <p:nvPr/>
        </p:nvGrpSpPr>
        <p:grpSpPr>
          <a:xfrm>
            <a:off x="5847230" y="2613045"/>
            <a:ext cx="497540" cy="2102719"/>
            <a:chOff x="5859183" y="2273774"/>
            <a:chExt cx="609960" cy="257783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0E6511-6545-474E-9B6A-68C0F1F9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1332"/>
            <a:stretch/>
          </p:blipFill>
          <p:spPr>
            <a:xfrm rot="16200000" flipV="1">
              <a:off x="5590349" y="2542608"/>
              <a:ext cx="1129032" cy="59136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26B4B64-07F7-4890-B719-07E95EC8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961"/>
            <a:stretch/>
          </p:blipFill>
          <p:spPr>
            <a:xfrm rot="16200000" flipV="1">
              <a:off x="5424399" y="3806864"/>
              <a:ext cx="1498125" cy="591363"/>
            </a:xfrm>
            <a:prstGeom prst="rect">
              <a:avLst/>
            </a:prstGeom>
          </p:spPr>
        </p:pic>
      </p:grpSp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944" y="2296766"/>
            <a:ext cx="457240" cy="48162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46402" y="2296766"/>
            <a:ext cx="457240" cy="4816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944" y="3716810"/>
            <a:ext cx="457240" cy="48162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7243045-C656-4829-AEF0-7DBA8DBBDF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46402" y="3716810"/>
            <a:ext cx="45724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4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9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27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8" grpId="0"/>
      <p:bldP spid="31" grpId="0"/>
      <p:bldP spid="35" grpId="0"/>
      <p:bldP spid="36" grpId="0"/>
      <p:bldP spid="39" grpId="0"/>
      <p:bldP spid="40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9D17E8B-392D-4330-B3D4-BF84A425B0D0}"/>
              </a:ext>
            </a:extLst>
          </p:cNvPr>
          <p:cNvSpPr/>
          <p:nvPr/>
        </p:nvSpPr>
        <p:spPr>
          <a:xfrm>
            <a:off x="2814189" y="4994692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46F5CE-582E-491D-9ACC-AF8ED580032D}"/>
              </a:ext>
            </a:extLst>
          </p:cNvPr>
          <p:cNvSpPr/>
          <p:nvPr/>
        </p:nvSpPr>
        <p:spPr>
          <a:xfrm>
            <a:off x="6918396" y="4994692"/>
            <a:ext cx="2583544" cy="6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C7215AB-1F63-45C3-82ED-C7128461C95A}"/>
              </a:ext>
            </a:extLst>
          </p:cNvPr>
          <p:cNvCxnSpPr/>
          <p:nvPr/>
        </p:nvCxnSpPr>
        <p:spPr>
          <a:xfrm>
            <a:off x="6096000" y="2400300"/>
            <a:ext cx="0" cy="207645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7A1453E9-500B-4996-9C35-CE6D5C66BBEC}"/>
              </a:ext>
            </a:extLst>
          </p:cNvPr>
          <p:cNvGrpSpPr/>
          <p:nvPr/>
        </p:nvGrpSpPr>
        <p:grpSpPr>
          <a:xfrm>
            <a:off x="2710483" y="2018445"/>
            <a:ext cx="2752857" cy="2773992"/>
            <a:chOff x="2710483" y="2018445"/>
            <a:chExt cx="2752857" cy="277399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E0BD3CA-C362-4357-AC77-1440186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0483" y="2018445"/>
              <a:ext cx="2752857" cy="2773992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98368A6-20F7-446D-98BA-F255BFEFF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88" t="2519" r="7705" b="4275"/>
            <a:stretch/>
          </p:blipFill>
          <p:spPr>
            <a:xfrm>
              <a:off x="3324224" y="2514600"/>
              <a:ext cx="1524001" cy="176212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6896D3-5C82-48A1-BA11-8F79511770B3}"/>
              </a:ext>
            </a:extLst>
          </p:cNvPr>
          <p:cNvGrpSpPr/>
          <p:nvPr/>
        </p:nvGrpSpPr>
        <p:grpSpPr>
          <a:xfrm>
            <a:off x="6749083" y="2018445"/>
            <a:ext cx="2752857" cy="2773992"/>
            <a:chOff x="6749083" y="2018445"/>
            <a:chExt cx="2752857" cy="277399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3F24BC5-E16F-4998-B085-F6E964C6E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9083" y="2018445"/>
              <a:ext cx="2752857" cy="277399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2910A80-EBB1-4243-B352-C501D1F91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3413" y="2514600"/>
              <a:ext cx="1511470" cy="1761890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D22E6A5-265C-4EB9-B178-7F3DCB5DBFE2}"/>
              </a:ext>
            </a:extLst>
          </p:cNvPr>
          <p:cNvSpPr txBox="1"/>
          <p:nvPr/>
        </p:nvSpPr>
        <p:spPr>
          <a:xfrm>
            <a:off x="1568808" y="498542"/>
            <a:ext cx="673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analysis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Analysis of the sat</a:t>
            </a:r>
          </a:p>
        </p:txBody>
      </p:sp>
    </p:spTree>
    <p:extLst>
      <p:ext uri="{BB962C8B-B14F-4D97-AF65-F5344CB8AC3E}">
        <p14:creationId xmlns:p14="http://schemas.microsoft.com/office/powerpoint/2010/main" val="5055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993155" y="2069941"/>
            <a:ext cx="71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04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5514734" y="1916053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Board book design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F020E9-E5F0-4FA4-9574-7A80176B8293}"/>
              </a:ext>
            </a:extLst>
          </p:cNvPr>
          <p:cNvSpPr txBox="1"/>
          <p:nvPr/>
        </p:nvSpPr>
        <p:spPr>
          <a:xfrm>
            <a:off x="4470610" y="2913152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7" y="498542"/>
            <a:ext cx="752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Board book design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D6A09CE-F5AF-4BDB-9523-0CA78F04AC9C}"/>
              </a:ext>
            </a:extLst>
          </p:cNvPr>
          <p:cNvCxnSpPr>
            <a:cxnSpLocks/>
          </p:cNvCxnSpPr>
          <p:nvPr/>
        </p:nvCxnSpPr>
        <p:spPr>
          <a:xfrm>
            <a:off x="289727" y="3602082"/>
            <a:ext cx="1097612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D3ACF98-B4EC-4D75-98FB-F7EDF7FB76A2}"/>
              </a:ext>
            </a:extLst>
          </p:cNvPr>
          <p:cNvSpPr/>
          <p:nvPr/>
        </p:nvSpPr>
        <p:spPr>
          <a:xfrm>
            <a:off x="1399066" y="3743181"/>
            <a:ext cx="2781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2AE2D0-CE3F-4BEB-AA82-71A176C1B43B}"/>
              </a:ext>
            </a:extLst>
          </p:cNvPr>
          <p:cNvSpPr/>
          <p:nvPr/>
        </p:nvSpPr>
        <p:spPr>
          <a:xfrm>
            <a:off x="3518521" y="2458523"/>
            <a:ext cx="2677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FAD8EF3-0F03-4459-982E-63118961359A}"/>
              </a:ext>
            </a:extLst>
          </p:cNvPr>
          <p:cNvSpPr/>
          <p:nvPr/>
        </p:nvSpPr>
        <p:spPr>
          <a:xfrm>
            <a:off x="6207676" y="3715544"/>
            <a:ext cx="2761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224779-10BE-4B63-BCE2-5DE731141867}"/>
              </a:ext>
            </a:extLst>
          </p:cNvPr>
          <p:cNvSpPr/>
          <p:nvPr/>
        </p:nvSpPr>
        <p:spPr>
          <a:xfrm>
            <a:off x="8390192" y="2293613"/>
            <a:ext cx="2572001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grpSp>
        <p:nvGrpSpPr>
          <p:cNvPr id="4" name="PA_组合 3">
            <a:extLst>
              <a:ext uri="{FF2B5EF4-FFF2-40B4-BE49-F238E27FC236}">
                <a16:creationId xmlns:a16="http://schemas.microsoft.com/office/drawing/2014/main" id="{03931F72-4283-43D3-8566-A9914E3FDE5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53016" y="2319316"/>
            <a:ext cx="1723453" cy="2420945"/>
            <a:chOff x="1253016" y="2319316"/>
            <a:chExt cx="1723453" cy="2420945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72022F0C-0B19-4F1F-BEE9-5A42A08477FE}"/>
                </a:ext>
              </a:extLst>
            </p:cNvPr>
            <p:cNvSpPr/>
            <p:nvPr/>
          </p:nvSpPr>
          <p:spPr>
            <a:xfrm>
              <a:off x="1253016" y="2319316"/>
              <a:ext cx="1723453" cy="2420945"/>
            </a:xfrm>
            <a:custGeom>
              <a:avLst/>
              <a:gdLst/>
              <a:ahLst/>
              <a:cxnLst/>
              <a:rect l="0" t="0" r="0" b="0"/>
              <a:pathLst>
                <a:path w="1723453" h="2420945">
                  <a:moveTo>
                    <a:pt x="0" y="0"/>
                  </a:moveTo>
                  <a:lnTo>
                    <a:pt x="1723452" y="0"/>
                  </a:lnTo>
                  <a:lnTo>
                    <a:pt x="1723452" y="2420944"/>
                  </a:lnTo>
                  <a:lnTo>
                    <a:pt x="0" y="24209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PA_组合 10">
              <a:extLst>
                <a:ext uri="{FF2B5EF4-FFF2-40B4-BE49-F238E27FC236}">
                  <a16:creationId xmlns:a16="http://schemas.microsoft.com/office/drawing/2014/main" id="{1CC0C526-FBC1-4705-BAAD-F14A54A28958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1761017" y="2319316"/>
              <a:ext cx="1215452" cy="1201744"/>
              <a:chOff x="1761017" y="2319316"/>
              <a:chExt cx="1215452" cy="1201744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AF512CE6-D81F-4982-9F56-1B9592F4F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1017" y="2319316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9BCF8A8-DBED-4EF1-A2DA-4E0DB5371134}"/>
                  </a:ext>
                </a:extLst>
              </p:cNvPr>
              <p:cNvSpPr txBox="1"/>
              <p:nvPr/>
            </p:nvSpPr>
            <p:spPr>
              <a:xfrm>
                <a:off x="1890158" y="2658578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2017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3" name="PA_组合 22">
            <a:extLst>
              <a:ext uri="{FF2B5EF4-FFF2-40B4-BE49-F238E27FC236}">
                <a16:creationId xmlns:a16="http://schemas.microsoft.com/office/drawing/2014/main" id="{84A11E53-E136-4FEA-A19D-B1B36FA75E2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01861" y="2403459"/>
            <a:ext cx="1723453" cy="2471745"/>
            <a:chOff x="3801861" y="2403459"/>
            <a:chExt cx="1723453" cy="247174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A4BDCB3-CBE3-42BA-A706-300F55E4A455}"/>
                </a:ext>
              </a:extLst>
            </p:cNvPr>
            <p:cNvSpPr/>
            <p:nvPr/>
          </p:nvSpPr>
          <p:spPr>
            <a:xfrm>
              <a:off x="3801861" y="2403459"/>
              <a:ext cx="1723453" cy="2471745"/>
            </a:xfrm>
            <a:custGeom>
              <a:avLst/>
              <a:gdLst/>
              <a:ahLst/>
              <a:cxnLst/>
              <a:rect l="0" t="0" r="0" b="0"/>
              <a:pathLst>
                <a:path w="1723453" h="2471745">
                  <a:moveTo>
                    <a:pt x="0" y="0"/>
                  </a:moveTo>
                  <a:lnTo>
                    <a:pt x="1723452" y="0"/>
                  </a:lnTo>
                  <a:lnTo>
                    <a:pt x="1723452" y="2471744"/>
                  </a:lnTo>
                  <a:lnTo>
                    <a:pt x="0" y="24717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PA_组合 12">
              <a:extLst>
                <a:ext uri="{FF2B5EF4-FFF2-40B4-BE49-F238E27FC236}">
                  <a16:creationId xmlns:a16="http://schemas.microsoft.com/office/drawing/2014/main" id="{8B56C29D-BFF7-41F6-A655-3C0A0AA1F277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4309862" y="3673460"/>
              <a:ext cx="1215452" cy="1201744"/>
              <a:chOff x="4309862" y="3673460"/>
              <a:chExt cx="1215452" cy="120174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A2D7A1FA-8177-4E10-9B18-91633AF51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4309862" y="3673460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96D8324-EE4E-41FD-A954-48135724A893}"/>
                  </a:ext>
                </a:extLst>
              </p:cNvPr>
              <p:cNvSpPr txBox="1"/>
              <p:nvPr/>
            </p:nvSpPr>
            <p:spPr>
              <a:xfrm>
                <a:off x="4439003" y="4063522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2018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6" name="PA_组合 25">
            <a:extLst>
              <a:ext uri="{FF2B5EF4-FFF2-40B4-BE49-F238E27FC236}">
                <a16:creationId xmlns:a16="http://schemas.microsoft.com/office/drawing/2014/main" id="{9648E342-AEF4-4164-A9E7-A70A9AB172D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211006" y="2319316"/>
            <a:ext cx="1748853" cy="2522544"/>
            <a:chOff x="6211006" y="2319316"/>
            <a:chExt cx="1748853" cy="2522544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FB9F80E-A6A6-4944-A761-8E195A276AAF}"/>
                </a:ext>
              </a:extLst>
            </p:cNvPr>
            <p:cNvSpPr/>
            <p:nvPr/>
          </p:nvSpPr>
          <p:spPr>
            <a:xfrm>
              <a:off x="6211006" y="2319316"/>
              <a:ext cx="1748853" cy="2522544"/>
            </a:xfrm>
            <a:custGeom>
              <a:avLst/>
              <a:gdLst/>
              <a:ahLst/>
              <a:cxnLst/>
              <a:rect l="0" t="0" r="0" b="0"/>
              <a:pathLst>
                <a:path w="1748853" h="2522544">
                  <a:moveTo>
                    <a:pt x="0" y="0"/>
                  </a:moveTo>
                  <a:lnTo>
                    <a:pt x="1748852" y="0"/>
                  </a:lnTo>
                  <a:lnTo>
                    <a:pt x="1748852" y="2522543"/>
                  </a:lnTo>
                  <a:lnTo>
                    <a:pt x="0" y="252254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PA_组合 11">
              <a:extLst>
                <a:ext uri="{FF2B5EF4-FFF2-40B4-BE49-F238E27FC236}">
                  <a16:creationId xmlns:a16="http://schemas.microsoft.com/office/drawing/2014/main" id="{D4B2204C-C2C6-4692-A248-7A48C0238518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6744407" y="2319316"/>
              <a:ext cx="1215452" cy="1201744"/>
              <a:chOff x="6744407" y="2319316"/>
              <a:chExt cx="1215452" cy="120174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9C3D2263-71B3-4499-BC04-BCF70EC85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4407" y="2319316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C9F740D-06F9-43BD-83D1-F01DC04CF7E4}"/>
                  </a:ext>
                </a:extLst>
              </p:cNvPr>
              <p:cNvSpPr txBox="1"/>
              <p:nvPr/>
            </p:nvSpPr>
            <p:spPr>
              <a:xfrm>
                <a:off x="6873548" y="2658578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2019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9" name="PA_组合 28">
            <a:extLst>
              <a:ext uri="{FF2B5EF4-FFF2-40B4-BE49-F238E27FC236}">
                <a16:creationId xmlns:a16="http://schemas.microsoft.com/office/drawing/2014/main" id="{EB30954D-0409-4C8F-9BBA-58D1270113D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810651" y="2327259"/>
            <a:ext cx="1698053" cy="2547945"/>
            <a:chOff x="8810651" y="2327259"/>
            <a:chExt cx="1698053" cy="2547945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86C0AB3-F20F-49EA-8014-CBB4DE2D845B}"/>
                </a:ext>
              </a:extLst>
            </p:cNvPr>
            <p:cNvSpPr/>
            <p:nvPr/>
          </p:nvSpPr>
          <p:spPr>
            <a:xfrm>
              <a:off x="8810651" y="2327259"/>
              <a:ext cx="1698053" cy="2547945"/>
            </a:xfrm>
            <a:custGeom>
              <a:avLst/>
              <a:gdLst/>
              <a:ahLst/>
              <a:cxnLst/>
              <a:rect l="0" t="0" r="0" b="0"/>
              <a:pathLst>
                <a:path w="1698053" h="2547945">
                  <a:moveTo>
                    <a:pt x="0" y="0"/>
                  </a:moveTo>
                  <a:lnTo>
                    <a:pt x="1698052" y="0"/>
                  </a:lnTo>
                  <a:lnTo>
                    <a:pt x="1698052" y="2547944"/>
                  </a:lnTo>
                  <a:lnTo>
                    <a:pt x="0" y="25479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PA_组合 21">
              <a:extLst>
                <a:ext uri="{FF2B5EF4-FFF2-40B4-BE49-F238E27FC236}">
                  <a16:creationId xmlns:a16="http://schemas.microsoft.com/office/drawing/2014/main" id="{C6A71DB7-A5D7-4259-8F9D-744A67FC8A23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9293252" y="3673460"/>
              <a:ext cx="1215452" cy="1201744"/>
              <a:chOff x="9293252" y="3673460"/>
              <a:chExt cx="1215452" cy="120174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42DCF7F5-88DC-43FD-B7A1-35C522814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9293252" y="3673460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7AFD0-7896-4786-B179-258F59FE6228}"/>
                  </a:ext>
                </a:extLst>
              </p:cNvPr>
              <p:cNvSpPr txBox="1"/>
              <p:nvPr/>
            </p:nvSpPr>
            <p:spPr>
              <a:xfrm>
                <a:off x="9422393" y="4063522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2020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5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8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48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48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48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48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48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48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48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48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1CDD7E5-F7C2-4571-89C4-566F36700233}"/>
              </a:ext>
            </a:extLst>
          </p:cNvPr>
          <p:cNvGrpSpPr/>
          <p:nvPr/>
        </p:nvGrpSpPr>
        <p:grpSpPr>
          <a:xfrm>
            <a:off x="5189989" y="2049540"/>
            <a:ext cx="1844706" cy="1705658"/>
            <a:chOff x="5199515" y="2049540"/>
            <a:chExt cx="1844706" cy="170565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003777A-2A64-47D9-BAA5-F19FD532F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18023">
              <a:off x="5426152" y="2183955"/>
              <a:ext cx="1395969" cy="14216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FB31E97-5976-4037-B04E-0B6346DB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9515" y="2049540"/>
              <a:ext cx="1844706" cy="1705658"/>
            </a:xfrm>
            <a:prstGeom prst="diamond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D3025A5-C72B-4EE0-8A44-9A63981CF570}"/>
              </a:ext>
            </a:extLst>
          </p:cNvPr>
          <p:cNvGrpSpPr/>
          <p:nvPr/>
        </p:nvGrpSpPr>
        <p:grpSpPr>
          <a:xfrm>
            <a:off x="7954446" y="2063962"/>
            <a:ext cx="1863441" cy="1667874"/>
            <a:chOff x="7983023" y="2063962"/>
            <a:chExt cx="1863441" cy="166787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7BBB52D-C564-432B-9CF3-B977116E1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80898">
              <a:off x="8208705" y="2183955"/>
              <a:ext cx="1395969" cy="142161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33F8322-840D-4130-9263-DF7F1E69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3023" y="2063962"/>
              <a:ext cx="1863441" cy="1667874"/>
            </a:xfrm>
            <a:prstGeom prst="diamond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40BD834-270E-41FC-A0B7-6942B4D7C502}"/>
              </a:ext>
            </a:extLst>
          </p:cNvPr>
          <p:cNvGrpSpPr/>
          <p:nvPr/>
        </p:nvGrpSpPr>
        <p:grpSpPr>
          <a:xfrm>
            <a:off x="2508493" y="2068432"/>
            <a:ext cx="1729193" cy="1667874"/>
            <a:chOff x="2508493" y="2068432"/>
            <a:chExt cx="1729193" cy="166787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F1CC550-0F70-464A-8BD9-E9A6150B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84804">
              <a:off x="2667652" y="2183955"/>
              <a:ext cx="1395969" cy="142161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56C785-CEA9-4C87-AD06-195BB4FCA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8493" y="2068432"/>
              <a:ext cx="1729193" cy="1667874"/>
            </a:xfrm>
            <a:prstGeom prst="diamond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1">
            <a:extLst>
              <a:ext uri="{FF2B5EF4-FFF2-40B4-BE49-F238E27FC236}">
                <a16:creationId xmlns:a16="http://schemas.microsoft.com/office/drawing/2014/main" id="{267AD749-F351-4552-A7E8-FA7AF56710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37886" y="3575244"/>
            <a:ext cx="1766459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3744BDB5-A6EC-4F89-8443-1BD8421F16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9660" y="3575244"/>
            <a:ext cx="1767696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3" name="MH_Other_3">
            <a:extLst>
              <a:ext uri="{FF2B5EF4-FFF2-40B4-BE49-F238E27FC236}">
                <a16:creationId xmlns:a16="http://schemas.microsoft.com/office/drawing/2014/main" id="{7353D891-15E1-42B8-A11C-E59270211F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83023" y="3575244"/>
            <a:ext cx="1766458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7CDACE-21B1-468C-98DA-625D515A0CA9}"/>
              </a:ext>
            </a:extLst>
          </p:cNvPr>
          <p:cNvSpPr/>
          <p:nvPr/>
        </p:nvSpPr>
        <p:spPr>
          <a:xfrm>
            <a:off x="2334755" y="3946674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3A19086-62FD-4C88-B22F-8089BCC8D551}"/>
              </a:ext>
            </a:extLst>
          </p:cNvPr>
          <p:cNvSpPr/>
          <p:nvPr/>
        </p:nvSpPr>
        <p:spPr>
          <a:xfrm>
            <a:off x="5088998" y="3946674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E9484E3-C00B-4135-9147-4AC65C753FBC}"/>
              </a:ext>
            </a:extLst>
          </p:cNvPr>
          <p:cNvSpPr/>
          <p:nvPr/>
        </p:nvSpPr>
        <p:spPr>
          <a:xfrm>
            <a:off x="7861608" y="3968459"/>
            <a:ext cx="20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983E5A2-B125-4DCA-A781-83D412BD2B9F}"/>
              </a:ext>
            </a:extLst>
          </p:cNvPr>
          <p:cNvSpPr txBox="1"/>
          <p:nvPr/>
        </p:nvSpPr>
        <p:spPr>
          <a:xfrm>
            <a:off x="1568807" y="498542"/>
            <a:ext cx="759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Board book design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</a:t>
            </a:r>
          </a:p>
        </p:txBody>
      </p:sp>
    </p:spTree>
    <p:extLst>
      <p:ext uri="{BB962C8B-B14F-4D97-AF65-F5344CB8AC3E}">
        <p14:creationId xmlns:p14="http://schemas.microsoft.com/office/powerpoint/2010/main" val="16086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8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98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48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98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66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66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66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9" grpId="0"/>
      <p:bldP spid="20" grpId="0"/>
      <p:bldP spid="21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C888518-A44F-4A27-AD82-3FC6A0240230}"/>
              </a:ext>
            </a:extLst>
          </p:cNvPr>
          <p:cNvGrpSpPr/>
          <p:nvPr/>
        </p:nvGrpSpPr>
        <p:grpSpPr>
          <a:xfrm>
            <a:off x="2587764" y="2404886"/>
            <a:ext cx="1500063" cy="1500063"/>
            <a:chOff x="2587764" y="2404886"/>
            <a:chExt cx="1500063" cy="1500063"/>
          </a:xfrm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CB305838-A183-4753-9E9E-71BC34FE8A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87764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rgbClr val="FF9999"/>
                  </a:solidFill>
                  <a:latin typeface="Snap ITC" panose="04040A07060A02020202" pitchFamily="82" charset="0"/>
                </a:rPr>
                <a:t>A</a:t>
              </a: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77831FFA-00D0-4267-91AA-8A76952A80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95161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rgbClr val="FF9999"/>
            </a:solidFill>
            <a:ln w="254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Add text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D098D36-50AD-45A2-96FC-796D356EA541}"/>
              </a:ext>
            </a:extLst>
          </p:cNvPr>
          <p:cNvGrpSpPr/>
          <p:nvPr/>
        </p:nvGrpSpPr>
        <p:grpSpPr>
          <a:xfrm>
            <a:off x="8104173" y="2404886"/>
            <a:ext cx="1500063" cy="1500063"/>
            <a:chOff x="8104173" y="2404886"/>
            <a:chExt cx="1500063" cy="1500063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2B633216-80C9-4882-BF1E-C74BD108E0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4173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D</a:t>
              </a:r>
            </a:p>
          </p:txBody>
        </p:sp>
        <p:sp>
          <p:nvSpPr>
            <p:cNvPr id="35" name="MH_SubTitle_4">
              <a:extLst>
                <a:ext uri="{FF2B5EF4-FFF2-40B4-BE49-F238E27FC236}">
                  <a16:creationId xmlns:a16="http://schemas.microsoft.com/office/drawing/2014/main" id="{691BD48A-8720-4E30-B987-54DC9B20189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11571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Add text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itchFamily="34" charset="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39E230F6-8053-40BF-A40B-6145DB1BF678}"/>
              </a:ext>
            </a:extLst>
          </p:cNvPr>
          <p:cNvSpPr/>
          <p:nvPr/>
        </p:nvSpPr>
        <p:spPr>
          <a:xfrm>
            <a:off x="2587764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4A2172-B106-4F9C-B4FD-CF6E801278BD}"/>
              </a:ext>
            </a:extLst>
          </p:cNvPr>
          <p:cNvGrpSpPr/>
          <p:nvPr/>
        </p:nvGrpSpPr>
        <p:grpSpPr>
          <a:xfrm>
            <a:off x="4424196" y="2404886"/>
            <a:ext cx="1514575" cy="1500063"/>
            <a:chOff x="4424196" y="2404886"/>
            <a:chExt cx="1514575" cy="1500063"/>
          </a:xfrm>
        </p:grpSpPr>
        <p:sp>
          <p:nvSpPr>
            <p:cNvPr id="30" name="MH_Other_2">
              <a:extLst>
                <a:ext uri="{FF2B5EF4-FFF2-40B4-BE49-F238E27FC236}">
                  <a16:creationId xmlns:a16="http://schemas.microsoft.com/office/drawing/2014/main" id="{E8223B32-108E-4637-8B1B-9282FBDAAD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24196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B</a:t>
              </a:r>
            </a:p>
          </p:txBody>
        </p:sp>
        <p:sp>
          <p:nvSpPr>
            <p:cNvPr id="31" name="MH_SubTitle_2">
              <a:extLst>
                <a:ext uri="{FF2B5EF4-FFF2-40B4-BE49-F238E27FC236}">
                  <a16:creationId xmlns:a16="http://schemas.microsoft.com/office/drawing/2014/main" id="{FF5BE3D3-0264-44B4-9D01-27D5428FB46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24196" y="3248507"/>
              <a:ext cx="1514575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Add text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55E24F1-FB52-4A6C-8F8E-913B9800F0F4}"/>
              </a:ext>
            </a:extLst>
          </p:cNvPr>
          <p:cNvGrpSpPr/>
          <p:nvPr/>
        </p:nvGrpSpPr>
        <p:grpSpPr>
          <a:xfrm>
            <a:off x="6260627" y="2404886"/>
            <a:ext cx="1500063" cy="1500063"/>
            <a:chOff x="6260627" y="2404886"/>
            <a:chExt cx="1500063" cy="1500063"/>
          </a:xfrm>
        </p:grpSpPr>
        <p:sp>
          <p:nvSpPr>
            <p:cNvPr id="32" name="MH_Other_3">
              <a:extLst>
                <a:ext uri="{FF2B5EF4-FFF2-40B4-BE49-F238E27FC236}">
                  <a16:creationId xmlns:a16="http://schemas.microsoft.com/office/drawing/2014/main" id="{7713C930-EF6E-43C8-B2CF-B4D2EEDB3E8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260627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C</a:t>
              </a:r>
            </a:p>
          </p:txBody>
        </p:sp>
        <p:sp>
          <p:nvSpPr>
            <p:cNvPr id="33" name="MH_SubTitle_3">
              <a:extLst>
                <a:ext uri="{FF2B5EF4-FFF2-40B4-BE49-F238E27FC236}">
                  <a16:creationId xmlns:a16="http://schemas.microsoft.com/office/drawing/2014/main" id="{85A5B646-2488-45C2-821B-A540761F869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68023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Add text</a:t>
              </a:r>
              <a:endParaRPr lang="en-US" altLang="zh-CN" kern="0" dirty="0">
                <a:solidFill>
                  <a:srgbClr val="FFFFFF"/>
                </a:solidFill>
                <a:latin typeface="+mn-ea"/>
                <a:cs typeface="Arial" pitchFamily="34" charset="0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7B0F867B-996E-4B16-91F3-7E5D176F9DA6}"/>
              </a:ext>
            </a:extLst>
          </p:cNvPr>
          <p:cNvSpPr/>
          <p:nvPr/>
        </p:nvSpPr>
        <p:spPr>
          <a:xfrm>
            <a:off x="4488157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E854B21-7DC5-4C44-A286-E980A8F7B32F}"/>
              </a:ext>
            </a:extLst>
          </p:cNvPr>
          <p:cNvSpPr/>
          <p:nvPr/>
        </p:nvSpPr>
        <p:spPr>
          <a:xfrm>
            <a:off x="6268023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DBE94E2-AB82-43C4-9EFD-D091C5CD0E7B}"/>
              </a:ext>
            </a:extLst>
          </p:cNvPr>
          <p:cNvSpPr/>
          <p:nvPr/>
        </p:nvSpPr>
        <p:spPr>
          <a:xfrm>
            <a:off x="8111571" y="4134071"/>
            <a:ext cx="160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8F7148C-1860-4741-8735-6CE3AEF50693}"/>
              </a:ext>
            </a:extLst>
          </p:cNvPr>
          <p:cNvSpPr txBox="1"/>
          <p:nvPr/>
        </p:nvSpPr>
        <p:spPr>
          <a:xfrm>
            <a:off x="1568807" y="498542"/>
            <a:ext cx="731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Board book design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</a:t>
            </a:r>
          </a:p>
        </p:txBody>
      </p:sp>
    </p:spTree>
    <p:extLst>
      <p:ext uri="{BB962C8B-B14F-4D97-AF65-F5344CB8AC3E}">
        <p14:creationId xmlns:p14="http://schemas.microsoft.com/office/powerpoint/2010/main" val="29580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8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48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48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48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48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48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48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748"/>
                            </p:stCondLst>
                            <p:childTnLst>
                              <p:par>
                                <p:cTn id="9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  <p:bldP spid="38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BDBAA9D-01A4-435D-B9F5-78CDCCCD8027}"/>
              </a:ext>
            </a:extLst>
          </p:cNvPr>
          <p:cNvGrpSpPr/>
          <p:nvPr/>
        </p:nvGrpSpPr>
        <p:grpSpPr>
          <a:xfrm>
            <a:off x="2490111" y="2235200"/>
            <a:ext cx="7211778" cy="2984499"/>
            <a:chOff x="2490111" y="2235200"/>
            <a:chExt cx="7211778" cy="298449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00A3E9E-3A03-4403-B576-F1026708A00C}"/>
                </a:ext>
              </a:extLst>
            </p:cNvPr>
            <p:cNvGrpSpPr/>
            <p:nvPr/>
          </p:nvGrpSpPr>
          <p:grpSpPr>
            <a:xfrm>
              <a:off x="2490111" y="2235200"/>
              <a:ext cx="7211778" cy="2984499"/>
              <a:chOff x="2490111" y="2235200"/>
              <a:chExt cx="7211778" cy="2984499"/>
            </a:xfrm>
          </p:grpSpPr>
          <p:sp>
            <p:nvSpPr>
              <p:cNvPr id="6" name="MH_SubTitle_1">
                <a:extLst>
                  <a:ext uri="{FF2B5EF4-FFF2-40B4-BE49-F238E27FC236}">
                    <a16:creationId xmlns:a16="http://schemas.microsoft.com/office/drawing/2014/main" id="{73BEC476-DA5D-4672-A425-C2DBB15156F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490111" y="2235200"/>
                <a:ext cx="3543749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90000" rIns="648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zh-CN" altLang="en-US" sz="14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7" name="MH_SubTitle_2">
                <a:extLst>
                  <a:ext uri="{FF2B5EF4-FFF2-40B4-BE49-F238E27FC236}">
                    <a16:creationId xmlns:a16="http://schemas.microsoft.com/office/drawing/2014/main" id="{378B0E5B-1F6D-45D0-BE97-B3ECA59E049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158139" y="2235200"/>
                <a:ext cx="3543750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8000" tIns="90000" rIns="90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en-US" altLang="zh-CN" sz="140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5AF1DB49-8E95-432E-B988-54DB4297C7F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92258" y="240559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1" name="MH_Other_3">
              <a:extLst>
                <a:ext uri="{FF2B5EF4-FFF2-40B4-BE49-F238E27FC236}">
                  <a16:creationId xmlns:a16="http://schemas.microsoft.com/office/drawing/2014/main" id="{BFE3A50B-95E0-4538-B22F-59A5B3FA300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00323" y="24102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2" name="MH_Other_4">
              <a:extLst>
                <a:ext uri="{FF2B5EF4-FFF2-40B4-BE49-F238E27FC236}">
                  <a16:creationId xmlns:a16="http://schemas.microsoft.com/office/drawing/2014/main" id="{8EB4CCB7-D238-42F4-9BAF-0FBBFF41F6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40653" y="242161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3" name="MH_Other_5">
              <a:extLst>
                <a:ext uri="{FF2B5EF4-FFF2-40B4-BE49-F238E27FC236}">
                  <a16:creationId xmlns:a16="http://schemas.microsoft.com/office/drawing/2014/main" id="{36D54DEC-C83C-4763-BC09-FEBD12407BB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92258" y="26075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4" name="MH_Other_6">
              <a:extLst>
                <a:ext uri="{FF2B5EF4-FFF2-40B4-BE49-F238E27FC236}">
                  <a16:creationId xmlns:a16="http://schemas.microsoft.com/office/drawing/2014/main" id="{C0DC23B8-3927-46BB-B68F-74F297E81F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00323" y="2612108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6" name="MH_Other_7">
              <a:extLst>
                <a:ext uri="{FF2B5EF4-FFF2-40B4-BE49-F238E27FC236}">
                  <a16:creationId xmlns:a16="http://schemas.microsoft.com/office/drawing/2014/main" id="{2B88330A-3148-4E08-B8F9-21DBB1B20A7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0653" y="2622656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MH_Other_8">
              <a:extLst>
                <a:ext uri="{FF2B5EF4-FFF2-40B4-BE49-F238E27FC236}">
                  <a16:creationId xmlns:a16="http://schemas.microsoft.com/office/drawing/2014/main" id="{94F8A77F-E825-4087-A3C2-FBCDADC7550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2258" y="465926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8" name="MH_Other_9">
              <a:extLst>
                <a:ext uri="{FF2B5EF4-FFF2-40B4-BE49-F238E27FC236}">
                  <a16:creationId xmlns:a16="http://schemas.microsoft.com/office/drawing/2014/main" id="{86C1B038-FAE6-4DA3-A1C0-B6C4082D40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00323" y="466387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9" name="MH_Other_10">
              <a:extLst>
                <a:ext uri="{FF2B5EF4-FFF2-40B4-BE49-F238E27FC236}">
                  <a16:creationId xmlns:a16="http://schemas.microsoft.com/office/drawing/2014/main" id="{603665FE-0643-4A6B-82C7-E6853B269D2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40653" y="4675070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0" name="MH_Other_11">
              <a:extLst>
                <a:ext uri="{FF2B5EF4-FFF2-40B4-BE49-F238E27FC236}">
                  <a16:creationId xmlns:a16="http://schemas.microsoft.com/office/drawing/2014/main" id="{50D95A30-90B1-4836-8315-8CE08D5061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92258" y="4861170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1" name="MH_Other_12">
              <a:extLst>
                <a:ext uri="{FF2B5EF4-FFF2-40B4-BE49-F238E27FC236}">
                  <a16:creationId xmlns:a16="http://schemas.microsoft.com/office/drawing/2014/main" id="{24B07426-E112-44A1-92D7-420BF03051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00323" y="4865777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2" name="MH_Other_13">
              <a:extLst>
                <a:ext uri="{FF2B5EF4-FFF2-40B4-BE49-F238E27FC236}">
                  <a16:creationId xmlns:a16="http://schemas.microsoft.com/office/drawing/2014/main" id="{9E9F16D6-A4D7-48A8-9A1D-525C46AE077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40653" y="487610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8" name="MH_Other_1">
            <a:extLst>
              <a:ext uri="{FF2B5EF4-FFF2-40B4-BE49-F238E27FC236}">
                <a16:creationId xmlns:a16="http://schemas.microsoft.com/office/drawing/2014/main" id="{6572DD9E-309C-4121-8114-58CC124148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43541" y="3074078"/>
            <a:ext cx="1304918" cy="130491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Title_1">
            <a:extLst>
              <a:ext uri="{FF2B5EF4-FFF2-40B4-BE49-F238E27FC236}">
                <a16:creationId xmlns:a16="http://schemas.microsoft.com/office/drawing/2014/main" id="{92CF38A2-B50D-4422-AAD0-C616A2777B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75130" y="3205667"/>
            <a:ext cx="1041741" cy="10417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6"/>
                </a:solidFill>
              </a:rPr>
              <a:t>Add to</a:t>
            </a:r>
            <a:endParaRPr lang="en-US" altLang="zh-CN" sz="20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zh-CN" altLang="en-US" sz="2000" dirty="0">
                <a:solidFill>
                  <a:schemeClr val="accent6"/>
                </a:solidFill>
              </a:rPr>
              <a:t>Text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FF9AEE-F11A-4896-A4CA-2CD5C9222125}"/>
              </a:ext>
            </a:extLst>
          </p:cNvPr>
          <p:cNvCxnSpPr/>
          <p:nvPr/>
        </p:nvCxnSpPr>
        <p:spPr>
          <a:xfrm>
            <a:off x="2890536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44034ED-3DC6-4322-AE11-9FEEF0EE9BF7}"/>
              </a:ext>
            </a:extLst>
          </p:cNvPr>
          <p:cNvCxnSpPr/>
          <p:nvPr/>
        </p:nvCxnSpPr>
        <p:spPr>
          <a:xfrm>
            <a:off x="7074138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18637E8C-B993-4632-B858-C5D1D13FE418}"/>
              </a:ext>
            </a:extLst>
          </p:cNvPr>
          <p:cNvSpPr/>
          <p:nvPr/>
        </p:nvSpPr>
        <p:spPr>
          <a:xfrm>
            <a:off x="2692400" y="2677223"/>
            <a:ext cx="2658299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BB49737-EB85-4AB1-B4AA-4AB9C571D1A7}"/>
              </a:ext>
            </a:extLst>
          </p:cNvPr>
          <p:cNvSpPr/>
          <p:nvPr/>
        </p:nvSpPr>
        <p:spPr>
          <a:xfrm>
            <a:off x="2692400" y="4172666"/>
            <a:ext cx="2658299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BC99711-89A5-4E72-B98F-42A0C2D11380}"/>
              </a:ext>
            </a:extLst>
          </p:cNvPr>
          <p:cNvSpPr/>
          <p:nvPr/>
        </p:nvSpPr>
        <p:spPr>
          <a:xfrm>
            <a:off x="6988603" y="2677223"/>
            <a:ext cx="2713286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0B0C665-CBFC-4F9D-9583-04ED6BFE4645}"/>
              </a:ext>
            </a:extLst>
          </p:cNvPr>
          <p:cNvSpPr/>
          <p:nvPr/>
        </p:nvSpPr>
        <p:spPr>
          <a:xfrm>
            <a:off x="6988603" y="4172666"/>
            <a:ext cx="2713286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  <a:endParaRPr lang="zh-CN" alt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6D304BF-A651-46C2-8318-35C410B7FA5E}"/>
              </a:ext>
            </a:extLst>
          </p:cNvPr>
          <p:cNvSpPr txBox="1"/>
          <p:nvPr/>
        </p:nvSpPr>
        <p:spPr>
          <a:xfrm>
            <a:off x="1568807" y="498542"/>
            <a:ext cx="772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Board book design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Blackboard writing</a:t>
            </a:r>
          </a:p>
        </p:txBody>
      </p:sp>
    </p:spTree>
    <p:extLst>
      <p:ext uri="{BB962C8B-B14F-4D97-AF65-F5344CB8AC3E}">
        <p14:creationId xmlns:p14="http://schemas.microsoft.com/office/powerpoint/2010/main" val="40368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8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98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98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98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98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47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/>
      <p:bldP spid="27" grpId="0"/>
      <p:bldP spid="29" grpId="0"/>
      <p:bldP spid="30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751796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703014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830313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805538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Ⅹ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3193009" y="2042166"/>
            <a:ext cx="669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Thanks for listening.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Welcome to ask questions</a:t>
            </a: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sp>
        <p:nvSpPr>
          <p:cNvPr id="30" name="TextBox 28">
            <a:hlinkClick r:id="rId18"/>
            <a:extLst>
              <a:ext uri="{FF2B5EF4-FFF2-40B4-BE49-F238E27FC236}">
                <a16:creationId xmlns:a16="http://schemas.microsoft.com/office/drawing/2014/main" id="{E20CC2E7-6B1A-45A3-815C-7E3A439D1AD5}"/>
              </a:ext>
            </a:extLst>
          </p:cNvPr>
          <p:cNvSpPr txBox="1"/>
          <p:nvPr/>
        </p:nvSpPr>
        <p:spPr>
          <a:xfrm>
            <a:off x="4013560" y="5218913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hyp="http://schemas.microsoft.com/office/drawing/2018/hyperlinkcolor" xmlns:a16="http://schemas.microsoft.com/office/drawing/2014/main"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5029559" y="2069941"/>
            <a:ext cx="68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01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5369720" y="1991160"/>
            <a:ext cx="222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F020E9-E5F0-4FA4-9574-7A80176B8293}"/>
              </a:ext>
            </a:extLst>
          </p:cNvPr>
          <p:cNvSpPr txBox="1"/>
          <p:nvPr/>
        </p:nvSpPr>
        <p:spPr>
          <a:xfrm>
            <a:off x="4543793" y="2620264"/>
            <a:ext cx="31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 Background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623" y="249717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4AC5183-5F45-4202-9DE1-F08D7EEB3651}"/>
              </a:ext>
            </a:extLst>
          </p:cNvPr>
          <p:cNvSpPr/>
          <p:nvPr/>
        </p:nvSpPr>
        <p:spPr>
          <a:xfrm>
            <a:off x="2679422" y="4897958"/>
            <a:ext cx="683315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 Click here to add a description of the text, which can be changed in color, size, and font as needed.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65456A-8F08-4C68-AAFE-28C53797EB37}"/>
              </a:ext>
            </a:extLst>
          </p:cNvPr>
          <p:cNvGrpSpPr/>
          <p:nvPr/>
        </p:nvGrpSpPr>
        <p:grpSpPr>
          <a:xfrm>
            <a:off x="298784" y="1937717"/>
            <a:ext cx="11594432" cy="2581819"/>
            <a:chOff x="-328576" y="1937717"/>
            <a:chExt cx="11594432" cy="258181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67E9E7C-A2D3-4B70-A990-B9E4E6BA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5167" y="1937717"/>
              <a:ext cx="3830689" cy="1600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162654-E050-4475-845D-0D10E3FD4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-328576" y="2085028"/>
              <a:ext cx="796069" cy="160049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D1E52F-0BD0-4217-9D13-B7023CB57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1939919" y="2065978"/>
              <a:ext cx="796069" cy="16004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2C410F4-2F9A-487C-A870-3878B12C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 flipH="1">
              <a:off x="4414891" y="2027878"/>
              <a:ext cx="796069" cy="1600494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D45D809-A2CB-4FB8-9406-6FED3684B3F4}"/>
                </a:ext>
              </a:extLst>
            </p:cNvPr>
            <p:cNvGrpSpPr/>
            <p:nvPr/>
          </p:nvGrpSpPr>
          <p:grpSpPr>
            <a:xfrm>
              <a:off x="5004483" y="1937717"/>
              <a:ext cx="2562148" cy="2581819"/>
              <a:chOff x="5004483" y="1937717"/>
              <a:chExt cx="2562148" cy="258181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60E1AC4-474A-4A2A-94C5-1F03C1601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4483" y="1937717"/>
                <a:ext cx="2562148" cy="2581819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7718D3A-BE00-40BC-80CF-0DD1072BD1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2086" t="2639" r="2086" b="5398"/>
              <a:stretch/>
            </p:blipFill>
            <p:spPr>
              <a:xfrm>
                <a:off x="5381334" y="2379514"/>
                <a:ext cx="1617352" cy="1703536"/>
              </a:xfrm>
              <a:prstGeom prst="rect">
                <a:avLst/>
              </a:prstGeom>
            </p:spPr>
          </p:pic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D91290D-0E37-468F-82FB-5F543E107992}"/>
                </a:ext>
              </a:extLst>
            </p:cNvPr>
            <p:cNvGrpSpPr/>
            <p:nvPr/>
          </p:nvGrpSpPr>
          <p:grpSpPr>
            <a:xfrm>
              <a:off x="2627165" y="2065978"/>
              <a:ext cx="2080794" cy="2096770"/>
              <a:chOff x="2627165" y="2065978"/>
              <a:chExt cx="2080794" cy="209677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2C36A62-D4EF-4666-95EF-1BDD8BCEF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165" y="2065978"/>
                <a:ext cx="2080794" cy="209677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E16F67D-9EE9-4205-99EB-2DAE49D6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2512" y="2423157"/>
                <a:ext cx="1246984" cy="1382008"/>
              </a:xfrm>
              <a:prstGeom prst="rect">
                <a:avLst/>
              </a:prstGeom>
            </p:spPr>
          </p:pic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196A8E1-AED8-49FB-B450-41FD61697E0D}"/>
                </a:ext>
              </a:extLst>
            </p:cNvPr>
            <p:cNvGrpSpPr/>
            <p:nvPr/>
          </p:nvGrpSpPr>
          <p:grpSpPr>
            <a:xfrm>
              <a:off x="467493" y="2065978"/>
              <a:ext cx="1863148" cy="1877452"/>
              <a:chOff x="467493" y="2065978"/>
              <a:chExt cx="1863148" cy="1877452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D89E42C4-825B-4EA7-AF27-9AB309A2B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493" y="2065978"/>
                <a:ext cx="1863148" cy="1877452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2C75A280-B93D-4C5A-9434-0EB528B18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983" y="2379514"/>
                <a:ext cx="993936" cy="12540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31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02820" y="259494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3BBE72-9FCC-474A-AB38-1C4D93F5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6" y="2554735"/>
            <a:ext cx="2001009" cy="19784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6C877B9-C7C8-4C1F-B9BD-612328A57CA2}"/>
              </a:ext>
            </a:extLst>
          </p:cNvPr>
          <p:cNvSpPr/>
          <p:nvPr/>
        </p:nvSpPr>
        <p:spPr>
          <a:xfrm>
            <a:off x="1131216" y="2411940"/>
            <a:ext cx="3600302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60AF30A-1D65-405A-8231-B2AB7D1B1C2E}"/>
              </a:ext>
            </a:extLst>
          </p:cNvPr>
          <p:cNvSpPr/>
          <p:nvPr/>
        </p:nvSpPr>
        <p:spPr>
          <a:xfrm>
            <a:off x="1131216" y="3392967"/>
            <a:ext cx="338272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1707BA7-C1FC-4CA1-AE87-0C0C8152CB0B}"/>
              </a:ext>
            </a:extLst>
          </p:cNvPr>
          <p:cNvSpPr/>
          <p:nvPr/>
        </p:nvSpPr>
        <p:spPr>
          <a:xfrm>
            <a:off x="7443449" y="2411940"/>
            <a:ext cx="3247284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9BFD2E3-7E55-4F75-A902-D352E0468107}"/>
              </a:ext>
            </a:extLst>
          </p:cNvPr>
          <p:cNvSpPr/>
          <p:nvPr/>
        </p:nvSpPr>
        <p:spPr>
          <a:xfrm>
            <a:off x="7602968" y="3392966"/>
            <a:ext cx="3247284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E487CE-4D9D-4190-8868-BD805601E34A}"/>
              </a:ext>
            </a:extLst>
          </p:cNvPr>
          <p:cNvSpPr/>
          <p:nvPr/>
        </p:nvSpPr>
        <p:spPr>
          <a:xfrm>
            <a:off x="1762812" y="4270921"/>
            <a:ext cx="318628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2702895-583E-4FDF-9899-451ECB4886E8}"/>
              </a:ext>
            </a:extLst>
          </p:cNvPr>
          <p:cNvSpPr/>
          <p:nvPr/>
        </p:nvSpPr>
        <p:spPr>
          <a:xfrm>
            <a:off x="6986110" y="4270921"/>
            <a:ext cx="3247284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75DFE-4DD4-432D-811B-D6F98127C23F}"/>
              </a:ext>
            </a:extLst>
          </p:cNvPr>
          <p:cNvSpPr/>
          <p:nvPr/>
        </p:nvSpPr>
        <p:spPr>
          <a:xfrm>
            <a:off x="5490706" y="300132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</a:t>
            </a:r>
            <a:endParaRPr lang="en-US" altLang="zh-CN" sz="2000" dirty="0">
              <a:solidFill>
                <a:schemeClr val="bg1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Add text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294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26" grpId="0"/>
      <p:bldP spid="30" grpId="0"/>
      <p:bldP spid="31" grpId="0"/>
      <p:bldP spid="32" grpId="0"/>
      <p:bldP spid="3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492416" y="232774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6" name="MH_Other_1">
            <a:extLst>
              <a:ext uri="{FF2B5EF4-FFF2-40B4-BE49-F238E27FC236}">
                <a16:creationId xmlns:a16="http://schemas.microsoft.com/office/drawing/2014/main" id="{F936CDC7-1BBC-4DD8-8BCF-44C9F844D403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538913" y="3103649"/>
            <a:ext cx="1760537" cy="1638300"/>
          </a:xfrm>
          <a:custGeom>
            <a:avLst/>
            <a:gdLst>
              <a:gd name="T0" fmla="*/ 3 w 179"/>
              <a:gd name="T1" fmla="*/ 165 h 167"/>
              <a:gd name="T2" fmla="*/ 0 w 179"/>
              <a:gd name="T3" fmla="*/ 158 h 167"/>
              <a:gd name="T4" fmla="*/ 8 w 179"/>
              <a:gd name="T5" fmla="*/ 126 h 167"/>
              <a:gd name="T6" fmla="*/ 62 w 179"/>
              <a:gd name="T7" fmla="*/ 92 h 167"/>
              <a:gd name="T8" fmla="*/ 25 w 179"/>
              <a:gd name="T9" fmla="*/ 51 h 167"/>
              <a:gd name="T10" fmla="*/ 35 w 179"/>
              <a:gd name="T11" fmla="*/ 8 h 167"/>
              <a:gd name="T12" fmla="*/ 43 w 179"/>
              <a:gd name="T13" fmla="*/ 1 h 167"/>
              <a:gd name="T14" fmla="*/ 52 w 179"/>
              <a:gd name="T15" fmla="*/ 3 h 167"/>
              <a:gd name="T16" fmla="*/ 171 w 179"/>
              <a:gd name="T17" fmla="*/ 75 h 167"/>
              <a:gd name="T18" fmla="*/ 179 w 179"/>
              <a:gd name="T19" fmla="*/ 88 h 167"/>
              <a:gd name="T20" fmla="*/ 171 w 179"/>
              <a:gd name="T21" fmla="*/ 96 h 167"/>
              <a:gd name="T22" fmla="*/ 10 w 179"/>
              <a:gd name="T23" fmla="*/ 167 h 167"/>
              <a:gd name="T24" fmla="*/ 3 w 179"/>
              <a:gd name="T25" fmla="*/ 165 h 167"/>
              <a:gd name="T26" fmla="*/ 113 w 179"/>
              <a:gd name="T27" fmla="*/ 65 h 167"/>
              <a:gd name="T28" fmla="*/ 100 w 179"/>
              <a:gd name="T29" fmla="*/ 74 h 167"/>
              <a:gd name="T30" fmla="*/ 113 w 179"/>
              <a:gd name="T31" fmla="*/ 84 h 167"/>
              <a:gd name="T32" fmla="*/ 126 w 179"/>
              <a:gd name="T33" fmla="*/ 74 h 167"/>
              <a:gd name="T34" fmla="*/ 113 w 179"/>
              <a:gd name="T35" fmla="*/ 6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167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FFD757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175C051C-1081-4039-9F47-88D2AF7BF2F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586412" y="3278275"/>
            <a:ext cx="1427162" cy="1404937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8" name="MH_Other_3">
            <a:extLst>
              <a:ext uri="{FF2B5EF4-FFF2-40B4-BE49-F238E27FC236}">
                <a16:creationId xmlns:a16="http://schemas.microsoft.com/office/drawing/2014/main" id="{41333798-8887-4DE5-8D76-CF0417FF53C9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700588" y="3406861"/>
            <a:ext cx="1247775" cy="1219200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9" name="MH_Other_4">
            <a:extLst>
              <a:ext uri="{FF2B5EF4-FFF2-40B4-BE49-F238E27FC236}">
                <a16:creationId xmlns:a16="http://schemas.microsoft.com/office/drawing/2014/main" id="{EBF30027-B2E4-4228-BD06-D216BF57757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005262" y="3514811"/>
            <a:ext cx="990600" cy="10033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0" name="MH_Other_5">
            <a:extLst>
              <a:ext uri="{FF2B5EF4-FFF2-40B4-BE49-F238E27FC236}">
                <a16:creationId xmlns:a16="http://schemas.microsoft.com/office/drawing/2014/main" id="{A1607287-9589-4246-B1B9-8D158E15A4DB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834313" y="3435437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1" name="MH_Other_6">
            <a:extLst>
              <a:ext uri="{FF2B5EF4-FFF2-40B4-BE49-F238E27FC236}">
                <a16:creationId xmlns:a16="http://schemas.microsoft.com/office/drawing/2014/main" id="{24E8EBB3-C3CD-4BE2-A1C0-88EC583C513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H="1">
            <a:off x="2463800" y="3732300"/>
            <a:ext cx="1800225" cy="27622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2" name="MH_Other_7">
            <a:extLst>
              <a:ext uri="{FF2B5EF4-FFF2-40B4-BE49-F238E27FC236}">
                <a16:creationId xmlns:a16="http://schemas.microsoft.com/office/drawing/2014/main" id="{F9F3BA0D-9ECC-4B7C-926C-95449AA463E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00787" y="2760749"/>
            <a:ext cx="647700" cy="9652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3" name="MH_Other_8">
            <a:extLst>
              <a:ext uri="{FF2B5EF4-FFF2-40B4-BE49-F238E27FC236}">
                <a16:creationId xmlns:a16="http://schemas.microsoft.com/office/drawing/2014/main" id="{94F35FCE-3AEB-4C7D-83C6-915F82F4083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4651374" y="2754399"/>
            <a:ext cx="647700" cy="965200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A19587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000000"/>
              </a:solidFill>
            </a:endParaRPr>
          </a:p>
        </p:txBody>
      </p:sp>
      <p:sp>
        <p:nvSpPr>
          <p:cNvPr id="14" name="MH_SubTitle_4">
            <a:extLst>
              <a:ext uri="{FF2B5EF4-FFF2-40B4-BE49-F238E27FC236}">
                <a16:creationId xmlns:a16="http://schemas.microsoft.com/office/drawing/2014/main" id="{7D838F96-735E-40B7-BFF0-7F22B9B834E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7915275" y="2735350"/>
            <a:ext cx="1719263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here to add text</a:t>
            </a:r>
          </a:p>
        </p:txBody>
      </p:sp>
      <p:sp>
        <p:nvSpPr>
          <p:cNvPr id="16" name="MH_SubTitle_3">
            <a:extLst>
              <a:ext uri="{FF2B5EF4-FFF2-40B4-BE49-F238E27FC236}">
                <a16:creationId xmlns:a16="http://schemas.microsoft.com/office/drawing/2014/main" id="{40370A3E-53C5-4BDD-A107-CE465381301B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6096000" y="2059075"/>
            <a:ext cx="1717675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here to add text</a:t>
            </a: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id="{84C4E365-15C8-4D92-8640-FBF220A016D3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3800" y="3030625"/>
            <a:ext cx="1719263" cy="68738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here to add text</a:t>
            </a:r>
          </a:p>
        </p:txBody>
      </p:sp>
      <p:sp>
        <p:nvSpPr>
          <p:cNvPr id="18" name="MH_SubTitle_2">
            <a:extLst>
              <a:ext uri="{FF2B5EF4-FFF2-40B4-BE49-F238E27FC236}">
                <a16:creationId xmlns:a16="http://schemas.microsoft.com/office/drawing/2014/main" id="{2169EA9E-E8B8-435F-A689-84EA5AD12F30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>
            <a:off x="3790950" y="2044786"/>
            <a:ext cx="1717675" cy="687388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4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50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101" y="297309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background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Background Background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E814D0-EF7C-4589-B14E-0DA5CC32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319" y="2095500"/>
            <a:ext cx="3025362" cy="3257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CE54BBB-512F-4110-91A5-D6A814A12EF6}"/>
              </a:ext>
            </a:extLst>
          </p:cNvPr>
          <p:cNvGrpSpPr/>
          <p:nvPr/>
        </p:nvGrpSpPr>
        <p:grpSpPr>
          <a:xfrm>
            <a:off x="5549900" y="2781300"/>
            <a:ext cx="1092200" cy="1092200"/>
            <a:chOff x="5549900" y="2781300"/>
            <a:chExt cx="1092200" cy="109220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AB518EE-6334-47D6-B67C-7BC0FE796E6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7607AE2-A6D4-4C6A-9404-BF64DC30B0A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0185265-879B-488E-A828-27EDCC22B22F}"/>
              </a:ext>
            </a:extLst>
          </p:cNvPr>
          <p:cNvSpPr txBox="1"/>
          <p:nvPr/>
        </p:nvSpPr>
        <p:spPr>
          <a:xfrm>
            <a:off x="5230721" y="2781300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1477D8-FF96-43EA-B34B-EB922A43599D}"/>
              </a:ext>
            </a:extLst>
          </p:cNvPr>
          <p:cNvSpPr txBox="1"/>
          <p:nvPr/>
        </p:nvSpPr>
        <p:spPr>
          <a:xfrm>
            <a:off x="5751459" y="2781300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</a:t>
            </a:r>
            <a:endParaRPr lang="zh-CN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A82702-E217-4818-A51F-97C18313E89E}"/>
              </a:ext>
            </a:extLst>
          </p:cNvPr>
          <p:cNvSpPr txBox="1"/>
          <p:nvPr/>
        </p:nvSpPr>
        <p:spPr>
          <a:xfrm>
            <a:off x="5230721" y="326447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C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5C25CD-B398-4F20-8585-B81164D62CEC}"/>
              </a:ext>
            </a:extLst>
          </p:cNvPr>
          <p:cNvSpPr txBox="1"/>
          <p:nvPr/>
        </p:nvSpPr>
        <p:spPr>
          <a:xfrm>
            <a:off x="5751459" y="326447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D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2CE04C-768A-41EC-90E4-FBA136E428C3}"/>
              </a:ext>
            </a:extLst>
          </p:cNvPr>
          <p:cNvSpPr/>
          <p:nvPr/>
        </p:nvSpPr>
        <p:spPr>
          <a:xfrm>
            <a:off x="7608681" y="2235722"/>
            <a:ext cx="348296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4322B5-D283-4737-85B8-9E6215B59867}"/>
              </a:ext>
            </a:extLst>
          </p:cNvPr>
          <p:cNvSpPr/>
          <p:nvPr/>
        </p:nvSpPr>
        <p:spPr>
          <a:xfrm>
            <a:off x="980450" y="2435090"/>
            <a:ext cx="369357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EC830F-476D-41B2-8D0F-52063FC7CD7F}"/>
              </a:ext>
            </a:extLst>
          </p:cNvPr>
          <p:cNvSpPr/>
          <p:nvPr/>
        </p:nvSpPr>
        <p:spPr>
          <a:xfrm>
            <a:off x="7681511" y="3849250"/>
            <a:ext cx="348296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43E3DE1-ABA2-4E5D-8B7D-53B6C2FBBF38}"/>
              </a:ext>
            </a:extLst>
          </p:cNvPr>
          <p:cNvSpPr/>
          <p:nvPr/>
        </p:nvSpPr>
        <p:spPr>
          <a:xfrm>
            <a:off x="980450" y="3758891"/>
            <a:ext cx="3555794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  <p:extLst>
      <p:ext uri="{BB962C8B-B14F-4D97-AF65-F5344CB8AC3E}">
        <p14:creationId xmlns:p14="http://schemas.microsoft.com/office/powerpoint/2010/main" val="17780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5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50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50"/>
                            </p:stCondLst>
                            <p:childTnLst>
                              <p:par>
                                <p:cTn id="7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4950715" y="2069941"/>
            <a:ext cx="75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汉仪夏日体W" panose="00020600040101010101" pitchFamily="18" charset="-122"/>
              </a:rPr>
              <a:t>02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汉仪夏日体W" panose="00020600040101010101" pitchFamily="18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4861024" y="2682572"/>
            <a:ext cx="246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Singl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7" y="498542"/>
            <a:ext cx="634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Teaching process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sage process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F5E7F4-88E9-425B-8574-253D64DC6908}"/>
              </a:ext>
            </a:extLst>
          </p:cNvPr>
          <p:cNvSpPr/>
          <p:nvPr/>
        </p:nvSpPr>
        <p:spPr>
          <a:xfrm>
            <a:off x="1985252" y="4151868"/>
            <a:ext cx="2217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3A3D24-885A-4BE7-B6D7-33CF2A8F36C7}"/>
              </a:ext>
            </a:extLst>
          </p:cNvPr>
          <p:cNvSpPr/>
          <p:nvPr/>
        </p:nvSpPr>
        <p:spPr>
          <a:xfrm>
            <a:off x="4987235" y="4151868"/>
            <a:ext cx="2217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3911FE-BB4A-4827-A087-00D16FD9D20E}"/>
              </a:ext>
            </a:extLst>
          </p:cNvPr>
          <p:cNvSpPr/>
          <p:nvPr/>
        </p:nvSpPr>
        <p:spPr>
          <a:xfrm>
            <a:off x="8027318" y="4151868"/>
            <a:ext cx="2217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102096-3E41-46D7-B043-A17D42BFE06A}"/>
              </a:ext>
            </a:extLst>
          </p:cNvPr>
          <p:cNvGrpSpPr/>
          <p:nvPr/>
        </p:nvGrpSpPr>
        <p:grpSpPr>
          <a:xfrm>
            <a:off x="2125869" y="1993041"/>
            <a:ext cx="1970360" cy="2121243"/>
            <a:chOff x="2125869" y="1993041"/>
            <a:chExt cx="1970360" cy="212124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437F5C5-38BB-4BFA-8C21-1AC1CD67D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5869" y="1993041"/>
              <a:ext cx="1970360" cy="2121243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2806C13-A6BE-4E79-B842-F890189EF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34" y="2320924"/>
              <a:ext cx="1315216" cy="938443"/>
            </a:xfrm>
            <a:prstGeom prst="roundRect">
              <a:avLst>
                <a:gd name="adj" fmla="val 8141"/>
              </a:avLst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840DCD-2C75-4D85-8A19-72D9A58EAD8C}"/>
              </a:ext>
            </a:extLst>
          </p:cNvPr>
          <p:cNvGrpSpPr/>
          <p:nvPr/>
        </p:nvGrpSpPr>
        <p:grpSpPr>
          <a:xfrm>
            <a:off x="5116479" y="1993041"/>
            <a:ext cx="1970360" cy="2121243"/>
            <a:chOff x="5116479" y="1993041"/>
            <a:chExt cx="1970360" cy="212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0F38402-8737-4016-876F-A6ADCB32D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6479" y="1993041"/>
              <a:ext cx="1970360" cy="212124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82739A4-953D-4A83-8158-F06DA023B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2718"/>
            <a:stretch/>
          </p:blipFill>
          <p:spPr>
            <a:xfrm>
              <a:off x="5458849" y="2326837"/>
              <a:ext cx="1318407" cy="932530"/>
            </a:xfrm>
            <a:prstGeom prst="roundRect">
              <a:avLst>
                <a:gd name="adj" fmla="val 6038"/>
              </a:avLst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7AD4808-15D1-45F4-97AC-1D0065EAEA93}"/>
              </a:ext>
            </a:extLst>
          </p:cNvPr>
          <p:cNvGrpSpPr/>
          <p:nvPr/>
        </p:nvGrpSpPr>
        <p:grpSpPr>
          <a:xfrm>
            <a:off x="8107090" y="1993041"/>
            <a:ext cx="1970360" cy="2121243"/>
            <a:chOff x="8107090" y="1993041"/>
            <a:chExt cx="1970360" cy="212124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80B15D7-22D6-402E-841F-67B51AB48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07090" y="1993041"/>
              <a:ext cx="1970360" cy="212124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24E2A92-0316-4F3B-A877-70B5F1F9B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6146"/>
            <a:stretch/>
          </p:blipFill>
          <p:spPr>
            <a:xfrm>
              <a:off x="8427488" y="2320924"/>
              <a:ext cx="1370561" cy="917910"/>
            </a:xfrm>
            <a:prstGeom prst="roundRect">
              <a:avLst>
                <a:gd name="adj" fmla="val 8758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897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5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1583</Words>
  <Application>Microsoft Office PowerPoint</Application>
  <PresentationFormat>宽屏</PresentationFormat>
  <Paragraphs>183</Paragraphs>
  <Slides>29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YF补 汉仪夏日体+黑白emoji</vt:lpstr>
      <vt:lpstr>等线</vt:lpstr>
      <vt:lpstr>汉仪夏日体W</vt:lpstr>
      <vt:lpstr>Arial</vt:lpstr>
      <vt:lpstr>Impact</vt:lpstr>
      <vt:lpstr>Snap ITC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https:/www.freeppt7.com</cp:keywords>
  <dc:description>https://www.freeppt7.com</dc:description>
  <cp:lastModifiedBy>Windows 用户</cp:lastModifiedBy>
  <cp:revision>517</cp:revision>
  <dcterms:created xsi:type="dcterms:W3CDTF">2017-08-01T03:24:34Z</dcterms:created>
  <dcterms:modified xsi:type="dcterms:W3CDTF">2020-05-27T02:23:03Z</dcterms:modified>
</cp:coreProperties>
</file>