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60" r:id="rId5"/>
    <p:sldId id="259" r:id="rId6"/>
    <p:sldId id="261" r:id="rId7"/>
    <p:sldId id="262" r:id="rId8"/>
    <p:sldId id="263" r:id="rId9"/>
    <p:sldId id="284" r:id="rId10"/>
    <p:sldId id="265" r:id="rId11"/>
    <p:sldId id="266" r:id="rId12"/>
    <p:sldId id="267" r:id="rId13"/>
    <p:sldId id="268" r:id="rId14"/>
    <p:sldId id="269" r:id="rId15"/>
    <p:sldId id="285" r:id="rId16"/>
    <p:sldId id="271" r:id="rId17"/>
    <p:sldId id="272" r:id="rId18"/>
    <p:sldId id="273" r:id="rId19"/>
    <p:sldId id="274" r:id="rId20"/>
    <p:sldId id="275" r:id="rId21"/>
    <p:sldId id="286" r:id="rId22"/>
    <p:sldId id="277" r:id="rId23"/>
    <p:sldId id="278" r:id="rId24"/>
    <p:sldId id="279" r:id="rId25"/>
    <p:sldId id="280" r:id="rId26"/>
    <p:sldId id="281" r:id="rId27"/>
    <p:sldId id="283" r:id="rId28"/>
    <p:sldId id="304" r:id="rId29"/>
    <p:sldId id="305" r:id="rId30"/>
    <p:sldId id="306" r:id="rId31"/>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65AB"/>
    <a:srgbClr val="E296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8701" autoAdjust="0"/>
  </p:normalViewPr>
  <p:slideViewPr>
    <p:cSldViewPr snapToGrid="0">
      <p:cViewPr varScale="1">
        <p:scale>
          <a:sx n="86" d="100"/>
          <a:sy n="86" d="100"/>
        </p:scale>
        <p:origin x="974" y="67"/>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5C2E3BB2-AEDD-4B5E-A758-E32B057C2216}" type="datetimeFigureOut">
              <a:rPr lang="zh-CN" altLang="en-US" smtClean="0"/>
              <a:t>2020/5/29</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B5854AA7-7D39-4858-BCFA-CDD4BD1A88D3}" type="slidenum">
              <a:rPr lang="zh-CN" altLang="en-US" smtClean="0"/>
              <a:t>‹#›</a:t>
            </a:fld>
            <a:endParaRPr lang="zh-CN" altLang="en-US"/>
          </a:p>
        </p:txBody>
      </p:sp>
    </p:spTree>
    <p:extLst>
      <p:ext uri="{BB962C8B-B14F-4D97-AF65-F5344CB8AC3E}">
        <p14:creationId xmlns:p14="http://schemas.microsoft.com/office/powerpoint/2010/main" val="1458962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15.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Template: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3"/>
              </a:rPr>
              <a:t>www.1ppt.com/moban/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Industry</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Template:</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4"/>
              </a:rPr>
              <a:t>www.1ppt.com/hangye/</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Festival</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Template:</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5"/>
              </a:rPr>
              <a:t>www.1ppt.com/jieri/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Material: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6"/>
              </a:rPr>
              <a:t>www.1ppt.com/sucai/</a:t>
            </a:r>
            <a:endParaRPr lang="en-US" altLang="zh-CN" sz="1200" dirty="0">
              <a:solidFill>
                <a:srgbClr val="EEECE1">
                  <a:lumMod val="25000"/>
                </a:srgbClr>
              </a:solidFill>
              <a:latin typeface="微软雅黑" panose="020B0503020204020204" pitchFamily="34" charset="-122"/>
              <a:ea typeface="微软雅黑" panose="020B0503020204020204" pitchFamily="34" charset="-122"/>
            </a:endParaRPr>
          </a:p>
          <a:p>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Background:</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7"/>
              </a:rPr>
              <a:t>www.1ppt.com/beijing/</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Chart: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8"/>
              </a:rPr>
              <a:t>www.1ppt.com/tubiao/</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Excellent</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Download:</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9"/>
              </a:rPr>
              <a:t>www.1ppt.com/xiazai/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Tutorial: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0"/>
              </a:rPr>
              <a:t>www.1ppt.com/powerpoint/</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en-US" altLang="zh-CN" sz="12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Tutorial: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1"/>
              </a:rPr>
              <a:t>www.1ppt.com/word/</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Excel</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Tutorial: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2"/>
              </a:rPr>
              <a:t>www.1ppt.com/excel/</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Resume: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3"/>
              </a:rPr>
              <a:t>www.1ppt.com/jianli/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Courseware: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4"/>
              </a:rPr>
              <a:t>www.1ppt.com/kejian/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Handcopy: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5"/>
              </a:rPr>
              <a:t>www.1ppt.com/shouchaobao/</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Question download: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6"/>
              </a:rPr>
              <a:t>www.1ppt.com/shiti/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Lesson saught download: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7"/>
              </a:rPr>
              <a:t>www.1ppt.com/jiaoan/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Font download: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8"/>
              </a:rPr>
              <a:t>www.1ppt.com/ziti/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endParaRPr lang="zh-CN" altLang="en-US" sz="1200" dirty="0">
              <a:solidFill>
                <a:srgbClr val="EEECE1">
                  <a:lumMod val="25000"/>
                </a:srgbClr>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B5854AA7-7D39-4858-BCFA-CDD4BD1A88D3}" type="slidenum">
              <a:rPr lang="zh-CN" altLang="en-US" smtClean="0"/>
              <a:t>15</a:t>
            </a:fld>
            <a:endParaRPr lang="zh-CN" altLang="en-US"/>
          </a:p>
        </p:txBody>
      </p:sp>
    </p:spTree>
    <p:extLst>
      <p:ext uri="{BB962C8B-B14F-4D97-AF65-F5344CB8AC3E}">
        <p14:creationId xmlns:p14="http://schemas.microsoft.com/office/powerpoint/2010/main" val="369044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rgbClr val="E29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43942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2020/5/29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矩形 10"/>
          <p:cNvSpPr/>
          <p:nvPr userDrawn="1"/>
        </p:nvSpPr>
        <p:spPr>
          <a:xfrm>
            <a:off x="8325228" y="4863582"/>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2020/5/29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2020/5/29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826770" y="4171315"/>
            <a:ext cx="3940539" cy="511175"/>
          </a:xfrm>
          <a:prstGeom prst="roundRect">
            <a:avLst>
              <a:gd name="adj" fmla="val 50000"/>
            </a:avLst>
          </a:prstGeom>
          <a:noFill/>
          <a:ln>
            <a:solidFill>
              <a:srgbClr val="E296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pic>
        <p:nvPicPr>
          <p:cNvPr id="2" name="图片 1" descr="d2cb6910294d54aa5cd818eef23a0128"/>
          <p:cNvPicPr>
            <a:picLocks noChangeAspect="1"/>
          </p:cNvPicPr>
          <p:nvPr/>
        </p:nvPicPr>
        <p:blipFill>
          <a:blip r:embed="rId2"/>
          <a:stretch>
            <a:fillRect/>
          </a:stretch>
        </p:blipFill>
        <p:spPr>
          <a:xfrm>
            <a:off x="7280910" y="-313690"/>
            <a:ext cx="5589270" cy="7485380"/>
          </a:xfrm>
          <a:prstGeom prst="rect">
            <a:avLst/>
          </a:prstGeom>
        </p:spPr>
      </p:pic>
      <p:sp>
        <p:nvSpPr>
          <p:cNvPr id="48" name="TextBox 81"/>
          <p:cNvSpPr txBox="1"/>
          <p:nvPr/>
        </p:nvSpPr>
        <p:spPr>
          <a:xfrm>
            <a:off x="692161" y="1391852"/>
            <a:ext cx="7275830" cy="1758751"/>
          </a:xfrm>
          <a:prstGeom prst="rect">
            <a:avLst/>
          </a:prstGeom>
          <a:noFill/>
        </p:spPr>
        <p:txBody>
          <a:bodyPr wrap="square" rtlCol="0">
            <a:spAutoFit/>
          </a:bodyPr>
          <a:lstStyle/>
          <a:p>
            <a:pPr marL="0" marR="0" lvl="0" indent="0" algn="l" defTabSz="457200" rtl="0" eaLnBrk="1" fontAlgn="auto" latinLnBrk="0" hangingPunct="1">
              <a:lnSpc>
                <a:spcPts val="6800"/>
              </a:lnSpc>
              <a:spcBef>
                <a:spcPts val="0"/>
              </a:spcBef>
              <a:spcAft>
                <a:spcPts val="0"/>
              </a:spcAft>
              <a:buClrTx/>
              <a:buSzTx/>
              <a:buFontTx/>
              <a:buNone/>
              <a:defRPr/>
            </a:pPr>
            <a:r>
              <a:rPr lang="zh-CN" altLang="en-US" sz="4800" dirty="0">
                <a:solidFill>
                  <a:srgbClr val="E296CA"/>
                </a:solidFill>
                <a:latin typeface="方正细谭黑简体" panose="02000000000000000000" pitchFamily="2" charset="-122"/>
                <a:ea typeface="方正细谭黑简体" panose="02000000000000000000" pitchFamily="2" charset="-122"/>
                <a:cs typeface="+mn-ea"/>
                <a:sym typeface="+mn-lt"/>
              </a:rPr>
              <a:t>Pink watercolor </a:t>
            </a:r>
            <a:endParaRPr lang="en-US" altLang="zh-CN" sz="4800" dirty="0">
              <a:solidFill>
                <a:srgbClr val="E296CA"/>
              </a:solidFill>
              <a:latin typeface="方正细谭黑简体" panose="02000000000000000000" pitchFamily="2" charset="-122"/>
              <a:ea typeface="方正细谭黑简体" panose="02000000000000000000" pitchFamily="2" charset="-122"/>
              <a:cs typeface="+mn-ea"/>
              <a:sym typeface="+mn-lt"/>
            </a:endParaRPr>
          </a:p>
          <a:p>
            <a:pPr marL="0" marR="0" lvl="0" indent="0" algn="l" defTabSz="457200" rtl="0" eaLnBrk="1" fontAlgn="auto" latinLnBrk="0" hangingPunct="1">
              <a:lnSpc>
                <a:spcPts val="6800"/>
              </a:lnSpc>
              <a:spcBef>
                <a:spcPts val="0"/>
              </a:spcBef>
              <a:spcAft>
                <a:spcPts val="0"/>
              </a:spcAft>
              <a:buClrTx/>
              <a:buSzTx/>
              <a:buFontTx/>
              <a:buNone/>
              <a:defRPr/>
            </a:pPr>
            <a:r>
              <a:rPr lang="en-US" altLang="zh-CN" sz="4500" dirty="0">
                <a:solidFill>
                  <a:srgbClr val="E296CA"/>
                </a:solidFill>
                <a:latin typeface="方正细谭黑简体" panose="02000000000000000000" pitchFamily="2" charset="-122"/>
                <a:ea typeface="方正细谭黑简体" panose="02000000000000000000" pitchFamily="2" charset="-122"/>
                <a:cs typeface="+mn-ea"/>
                <a:sym typeface="+mn-lt"/>
              </a:rPr>
              <a:t>FLOWERS PPT </a:t>
            </a:r>
            <a:r>
              <a:rPr kumimoji="0" lang="en-US" sz="4500" i="0" u="none" strike="noStrike" kern="1200" cap="none" spc="0" normalizeH="0" baseline="0" noProof="0" dirty="0">
                <a:ln>
                  <a:noFill/>
                </a:ln>
                <a:solidFill>
                  <a:srgbClr val="E296CA"/>
                </a:solidFill>
                <a:uLnTx/>
                <a:uFillTx/>
                <a:latin typeface="方正细谭黑简体" panose="02000000000000000000" pitchFamily="2" charset="-122"/>
                <a:ea typeface="方正细谭黑简体" panose="02000000000000000000" pitchFamily="2" charset="-122"/>
                <a:cs typeface="+mn-ea"/>
                <a:sym typeface="+mn-lt"/>
              </a:rPr>
              <a:t>TEMPLATE</a:t>
            </a:r>
          </a:p>
        </p:txBody>
      </p:sp>
      <p:sp>
        <p:nvSpPr>
          <p:cNvPr id="49" name="TextBox 7"/>
          <p:cNvSpPr>
            <a:spLocks noChangeArrowheads="1"/>
          </p:cNvSpPr>
          <p:nvPr/>
        </p:nvSpPr>
        <p:spPr bwMode="auto">
          <a:xfrm>
            <a:off x="826770" y="3242310"/>
            <a:ext cx="66427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296CA"/>
                </a:solidFill>
                <a:effectLst/>
                <a:uLnTx/>
                <a:uFillTx/>
                <a:latin typeface="方正细谭黑简体" panose="02000000000000000000" pitchFamily="2" charset="-122"/>
                <a:ea typeface="方正细谭黑简体" panose="02000000000000000000" pitchFamily="2" charset="-122"/>
                <a:cs typeface="+mn-ea"/>
                <a:sym typeface="+mn-lt"/>
              </a:rPr>
              <a:t>PROFESSIONAL ALL KINDS OF INDUSTRYPPT TEMPLATE, THIS WORK BELONGS </a:t>
            </a:r>
            <a:r>
              <a:rPr kumimoji="0" lang="en-US" altLang="zh-CN" sz="1400" b="0" i="0" u="none" strike="noStrike" kern="1200" cap="none" spc="0" normalizeH="0" baseline="0" noProof="0" dirty="0">
                <a:ln>
                  <a:noFill/>
                </a:ln>
                <a:solidFill>
                  <a:srgbClr val="E296CA"/>
                </a:solidFill>
                <a:effectLst/>
                <a:uLnTx/>
                <a:uFillTx/>
                <a:latin typeface="方正细谭黑简体" panose="02000000000000000000" pitchFamily="2" charset="-122"/>
                <a:ea typeface="方正细谭黑简体" panose="02000000000000000000" pitchFamily="2" charset="-122"/>
                <a:cs typeface="+mn-ea"/>
                <a:sym typeface="+mn-lt"/>
              </a:rPr>
              <a:t>Freeppt7</a:t>
            </a:r>
            <a:r>
              <a:rPr lang="en-US" altLang="zh-CN" sz="1400" dirty="0">
                <a:solidFill>
                  <a:srgbClr val="E296CA"/>
                </a:solidFill>
                <a:latin typeface="方正细谭黑简体" panose="02000000000000000000" pitchFamily="2" charset="-122"/>
                <a:ea typeface="方正细谭黑简体" panose="02000000000000000000" pitchFamily="2" charset="-122"/>
                <a:cs typeface="+mn-ea"/>
                <a:sym typeface="+mn-lt"/>
              </a:rPr>
              <a:t>.com</a:t>
            </a:r>
            <a:r>
              <a:rPr kumimoji="0" lang="zh-CN" altLang="en-US" sz="1400" b="0" i="0" u="none" strike="noStrike" kern="1200" cap="none" spc="0" normalizeH="0" baseline="0" noProof="0" dirty="0">
                <a:ln>
                  <a:noFill/>
                </a:ln>
                <a:solidFill>
                  <a:srgbClr val="E296CA"/>
                </a:solidFill>
                <a:effectLst/>
                <a:uLnTx/>
                <a:uFillTx/>
                <a:latin typeface="方正细谭黑简体" panose="02000000000000000000" pitchFamily="2" charset="-122"/>
                <a:ea typeface="方正细谭黑简体" panose="02000000000000000000" pitchFamily="2" charset="-122"/>
                <a:cs typeface="+mn-ea"/>
                <a:sym typeface="+mn-lt"/>
              </a:rPr>
              <a:t> IMPRESSION DESIGN ORIGINAL, DO NOT DOWNLOAD AFTER THE NETWORK COMMUNICATION.</a:t>
            </a:r>
          </a:p>
        </p:txBody>
      </p:sp>
      <p:sp>
        <p:nvSpPr>
          <p:cNvPr id="71" name="文本框 70"/>
          <p:cNvSpPr txBox="1"/>
          <p:nvPr/>
        </p:nvSpPr>
        <p:spPr>
          <a:xfrm>
            <a:off x="941317" y="4199549"/>
            <a:ext cx="382599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normalizeH="0" baseline="0" noProof="0" dirty="0">
                <a:ln>
                  <a:noFill/>
                </a:ln>
                <a:solidFill>
                  <a:srgbClr val="E296CA"/>
                </a:solidFill>
                <a:effectLst/>
                <a:uLnTx/>
                <a:uFillTx/>
                <a:latin typeface="方正细谭黑简体" panose="02000000000000000000" pitchFamily="2" charset="-122"/>
                <a:ea typeface="方正细谭黑简体" panose="02000000000000000000" pitchFamily="2" charset="-122"/>
                <a:cs typeface="+mn-ea"/>
                <a:sym typeface="+mn-lt"/>
              </a:rPr>
              <a:t>REPORTER:</a:t>
            </a:r>
            <a:r>
              <a:rPr lang="en-US" altLang="zh-CN" sz="2400" dirty="0">
                <a:solidFill>
                  <a:srgbClr val="E296CA"/>
                </a:solidFill>
                <a:latin typeface="方正细谭黑简体" panose="02000000000000000000" pitchFamily="2" charset="-122"/>
                <a:ea typeface="方正细谭黑简体" panose="02000000000000000000" pitchFamily="2" charset="-122"/>
                <a:cs typeface="+mn-ea"/>
                <a:sym typeface="+mn-lt"/>
              </a:rPr>
              <a:t>YOUR NAME</a:t>
            </a:r>
            <a:endParaRPr kumimoji="0" lang="zh-CN" altLang="en-US" sz="2400" b="0" i="0" u="none" strike="noStrike" kern="1200" cap="none" normalizeH="0" baseline="0" noProof="0" dirty="0">
              <a:ln>
                <a:noFill/>
              </a:ln>
              <a:solidFill>
                <a:srgbClr val="E296CA"/>
              </a:solidFill>
              <a:effectLst/>
              <a:uLnTx/>
              <a:uFillTx/>
              <a:latin typeface="方正细谭黑简体" panose="02000000000000000000" pitchFamily="2" charset="-122"/>
              <a:ea typeface="方正细谭黑简体" panose="02000000000000000000" pitchFamily="2" charset="-122"/>
              <a:cs typeface="+mn-ea"/>
              <a:sym typeface="+mn-lt"/>
            </a:endParaRPr>
          </a:p>
        </p:txBody>
      </p:sp>
      <p:sp>
        <p:nvSpPr>
          <p:cNvPr id="7" name="Rounded Rectangle 7">
            <a:extLst>
              <a:ext uri="{FF2B5EF4-FFF2-40B4-BE49-F238E27FC236}">
                <a16:creationId xmlns:a16="http://schemas.microsoft.com/office/drawing/2014/main" id="{976031FD-1F68-42D7-ACB6-F94AA942C178}"/>
              </a:ext>
            </a:extLst>
          </p:cNvPr>
          <p:cNvSpPr/>
          <p:nvPr/>
        </p:nvSpPr>
        <p:spPr>
          <a:xfrm>
            <a:off x="807590" y="500407"/>
            <a:ext cx="1325057" cy="413563"/>
          </a:xfrm>
          <a:prstGeom prst="roundRect">
            <a:avLst>
              <a:gd name="adj" fmla="val 50000"/>
            </a:avLst>
          </a:prstGeom>
          <a:solidFill>
            <a:srgbClr val="D565AB">
              <a:alpha val="0"/>
            </a:srgbClr>
          </a:solidFill>
          <a:ln w="15875">
            <a:solidFill>
              <a:srgbClr val="D565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E296CA"/>
                </a:solidFill>
              </a:rPr>
              <a:t>LOGO</a:t>
            </a:r>
            <a:endParaRPr lang="ko-KR" altLang="en-US" sz="2700" dirty="0">
              <a:solidFill>
                <a:srgbClr val="E296CA"/>
              </a:solidFill>
            </a:endParaRPr>
          </a:p>
        </p:txBody>
      </p:sp>
      <p:sp>
        <p:nvSpPr>
          <p:cNvPr id="8" name="TextBox 28">
            <a:hlinkClick r:id="rId3"/>
            <a:extLst>
              <a:ext uri="{FF2B5EF4-FFF2-40B4-BE49-F238E27FC236}">
                <a16:creationId xmlns:a16="http://schemas.microsoft.com/office/drawing/2014/main" id="{99F3DECD-573A-406A-8E0C-BE2B1990D0BD}"/>
              </a:ext>
            </a:extLst>
          </p:cNvPr>
          <p:cNvSpPr txBox="1"/>
          <p:nvPr/>
        </p:nvSpPr>
        <p:spPr>
          <a:xfrm>
            <a:off x="5876335" y="6348927"/>
            <a:ext cx="5194499" cy="246221"/>
          </a:xfrm>
          <a:prstGeom prst="rect">
            <a:avLst/>
          </a:prstGeom>
          <a:noFill/>
        </p:spPr>
        <p:txBody>
          <a:bodyPr wrap="square" rtlCol="0">
            <a:spAutoFit/>
          </a:bodyPr>
          <a:lstStyle/>
          <a:p>
            <a:pPr algn="ctr"/>
            <a:r>
              <a:rPr lang="en-US" altLang="zh-CN" sz="1000" dirty="0">
                <a:solidFill>
                  <a:srgbClr val="E296CA"/>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rgbClr val="E296CA"/>
              </a:solidFill>
              <a:cs typeface="Arial" pitchFamily="34" charset="0"/>
            </a:endParaRPr>
          </a:p>
        </p:txBody>
      </p:sp>
    </p:spTree>
  </p:cSld>
  <p:clrMapOvr>
    <a:masterClrMapping/>
  </p:clrMapOvr>
  <p:transition advTm="11279">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49"/>
                                        </p:tgtEl>
                                        <p:attrNameLst>
                                          <p:attrName>style.visibility</p:attrName>
                                        </p:attrNameLst>
                                      </p:cBhvr>
                                      <p:to>
                                        <p:strVal val="visible"/>
                                      </p:to>
                                    </p:set>
                                    <p:animScale>
                                      <p:cBhvr>
                                        <p:cTn id="17" dur="5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49"/>
                                        </p:tgtEl>
                                        <p:attrNameLst>
                                          <p:attrName>ppt_x</p:attrName>
                                          <p:attrName>ppt_y</p:attrName>
                                        </p:attrNameLst>
                                      </p:cBhvr>
                                    </p:animMotion>
                                    <p:animEffect transition="in" filter="fade">
                                      <p:cBhvr>
                                        <p:cTn id="19" dur="500"/>
                                        <p:tgtEl>
                                          <p:spTgt spid="49"/>
                                        </p:tgtEl>
                                      </p:cBhvr>
                                    </p:animEffect>
                                  </p:childTnLst>
                                </p:cTn>
                              </p:par>
                            </p:childTnLst>
                          </p:cTn>
                        </p:par>
                        <p:par>
                          <p:cTn id="20" fill="hold">
                            <p:stCondLst>
                              <p:cond delay="8750"/>
                            </p:stCondLst>
                            <p:childTnLst>
                              <p:par>
                                <p:cTn id="21" presetID="50" presetClass="entr" presetSubtype="0" decel="100000" fill="hold" grpId="0" nodeType="afterEffect">
                                  <p:stCondLst>
                                    <p:cond delay="0"/>
                                  </p:stCondLst>
                                  <p:childTnLst>
                                    <p:set>
                                      <p:cBhvr>
                                        <p:cTn id="22" dur="1" fill="hold">
                                          <p:stCondLst>
                                            <p:cond delay="0"/>
                                          </p:stCondLst>
                                        </p:cTn>
                                        <p:tgtEl>
                                          <p:spTgt spid="219"/>
                                        </p:tgtEl>
                                        <p:attrNameLst>
                                          <p:attrName>style.visibility</p:attrName>
                                        </p:attrNameLst>
                                      </p:cBhvr>
                                      <p:to>
                                        <p:strVal val="visible"/>
                                      </p:to>
                                    </p:set>
                                    <p:anim calcmode="lin" valueType="num">
                                      <p:cBhvr>
                                        <p:cTn id="23" dur="1000" fill="hold"/>
                                        <p:tgtEl>
                                          <p:spTgt spid="219"/>
                                        </p:tgtEl>
                                        <p:attrNameLst>
                                          <p:attrName>ppt_w</p:attrName>
                                        </p:attrNameLst>
                                      </p:cBhvr>
                                      <p:tavLst>
                                        <p:tav tm="0">
                                          <p:val>
                                            <p:strVal val="#ppt_w+.3"/>
                                          </p:val>
                                        </p:tav>
                                        <p:tav tm="100000">
                                          <p:val>
                                            <p:strVal val="#ppt_w"/>
                                          </p:val>
                                        </p:tav>
                                      </p:tavLst>
                                    </p:anim>
                                    <p:anim calcmode="lin" valueType="num">
                                      <p:cBhvr>
                                        <p:cTn id="24" dur="1000" fill="hold"/>
                                        <p:tgtEl>
                                          <p:spTgt spid="219"/>
                                        </p:tgtEl>
                                        <p:attrNameLst>
                                          <p:attrName>ppt_h</p:attrName>
                                        </p:attrNameLst>
                                      </p:cBhvr>
                                      <p:tavLst>
                                        <p:tav tm="0">
                                          <p:val>
                                            <p:strVal val="#ppt_h"/>
                                          </p:val>
                                        </p:tav>
                                        <p:tav tm="100000">
                                          <p:val>
                                            <p:strVal val="#ppt_h"/>
                                          </p:val>
                                        </p:tav>
                                      </p:tavLst>
                                    </p:anim>
                                    <p:animEffect transition="in" filter="fade">
                                      <p:cBhvr>
                                        <p:cTn id="25" dur="1000"/>
                                        <p:tgtEl>
                                          <p:spTgt spid="219"/>
                                        </p:tgtEl>
                                      </p:cBhvr>
                                    </p:animEffect>
                                  </p:childTnLst>
                                </p:cTn>
                              </p:par>
                            </p:childTnLst>
                          </p:cTn>
                        </p:par>
                        <p:par>
                          <p:cTn id="26" fill="hold">
                            <p:stCondLst>
                              <p:cond delay="97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1"/>
                                        </p:tgtEl>
                                        <p:attrNameLst>
                                          <p:attrName>ppt_y</p:attrName>
                                        </p:attrNameLst>
                                      </p:cBhvr>
                                      <p:tavLst>
                                        <p:tav tm="0">
                                          <p:val>
                                            <p:strVal val="#ppt_y"/>
                                          </p:val>
                                        </p:tav>
                                        <p:tav tm="100000">
                                          <p:val>
                                            <p:strVal val="#ppt_y"/>
                                          </p:val>
                                        </p:tav>
                                      </p:tavLst>
                                    </p:anim>
                                    <p:anim calcmode="lin" valueType="num">
                                      <p:cBhvr>
                                        <p:cTn id="31"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P spid="48" grpId="0"/>
      <p:bldP spid="49" grpId="0"/>
      <p:bldP spid="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sp>
        <p:nvSpPr>
          <p:cNvPr id="426" name="圆角矩形 425"/>
          <p:cNvSpPr/>
          <p:nvPr/>
        </p:nvSpPr>
        <p:spPr>
          <a:xfrm rot="5400000">
            <a:off x="578796" y="1923320"/>
            <a:ext cx="3367188" cy="1736235"/>
          </a:xfrm>
          <a:prstGeom prst="roundRect">
            <a:avLst>
              <a:gd name="adj" fmla="val 50000"/>
            </a:avLst>
          </a:prstGeom>
          <a:solidFill>
            <a:srgbClr val="D565AB"/>
          </a:solidFill>
          <a:ln w="3492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520" dirty="0">
              <a:cs typeface="+mn-ea"/>
              <a:sym typeface="+mn-lt"/>
            </a:endParaRPr>
          </a:p>
        </p:txBody>
      </p:sp>
      <p:sp>
        <p:nvSpPr>
          <p:cNvPr id="427" name="椭圆 426"/>
          <p:cNvSpPr/>
          <p:nvPr/>
        </p:nvSpPr>
        <p:spPr>
          <a:xfrm>
            <a:off x="1568496" y="1309555"/>
            <a:ext cx="1357023" cy="1357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dirty="0">
              <a:cs typeface="+mn-ea"/>
              <a:sym typeface="+mn-lt"/>
            </a:endParaRPr>
          </a:p>
        </p:txBody>
      </p:sp>
      <p:sp>
        <p:nvSpPr>
          <p:cNvPr id="428" name="Text Box 39"/>
          <p:cNvSpPr txBox="1">
            <a:spLocks noChangeArrowheads="1"/>
          </p:cNvSpPr>
          <p:nvPr/>
        </p:nvSpPr>
        <p:spPr bwMode="auto">
          <a:xfrm>
            <a:off x="1537808" y="1280661"/>
            <a:ext cx="1492127" cy="640368"/>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30000"/>
              </a:lnSpc>
              <a:buClr>
                <a:schemeClr val="bg1"/>
              </a:buClr>
            </a:pPr>
            <a:r>
              <a:rPr lang="en-US" altLang="zh-CN" sz="3035" b="1" spc="36" dirty="0">
                <a:ln w="11430"/>
                <a:solidFill>
                  <a:schemeClr val="tx1">
                    <a:lumMod val="75000"/>
                    <a:lumOff val="25000"/>
                  </a:schemeClr>
                </a:solidFill>
                <a:cs typeface="+mn-ea"/>
                <a:sym typeface="+mn-lt"/>
              </a:rPr>
              <a:t>1</a:t>
            </a:r>
          </a:p>
        </p:txBody>
      </p:sp>
      <p:sp>
        <p:nvSpPr>
          <p:cNvPr id="429" name="矩形 428"/>
          <p:cNvSpPr/>
          <p:nvPr/>
        </p:nvSpPr>
        <p:spPr>
          <a:xfrm>
            <a:off x="1841049" y="1991305"/>
            <a:ext cx="864339" cy="331629"/>
          </a:xfrm>
          <a:prstGeom prst="rect">
            <a:avLst/>
          </a:prstGeom>
        </p:spPr>
        <p:txBody>
          <a:bodyPr wrap="none">
            <a:spAutoFit/>
          </a:bodyPr>
          <a:lstStyle/>
          <a:p>
            <a:pPr algn="ctr">
              <a:lnSpc>
                <a:spcPct val="130000"/>
              </a:lnSpc>
              <a:buClr>
                <a:schemeClr val="bg1"/>
              </a:buClr>
            </a:pPr>
            <a:r>
              <a:rPr lang="zh-CN" altLang="en-US" sz="1325" b="1" dirty="0">
                <a:solidFill>
                  <a:schemeClr val="tx1">
                    <a:lumMod val="75000"/>
                    <a:lumOff val="25000"/>
                  </a:schemeClr>
                </a:solidFill>
                <a:cs typeface="+mn-ea"/>
                <a:sym typeface="+mn-lt"/>
              </a:rPr>
              <a:t>Text title</a:t>
            </a:r>
          </a:p>
        </p:txBody>
      </p:sp>
      <p:sp>
        <p:nvSpPr>
          <p:cNvPr id="430" name="Text Box 39"/>
          <p:cNvSpPr txBox="1">
            <a:spLocks noChangeArrowheads="1"/>
          </p:cNvSpPr>
          <p:nvPr/>
        </p:nvSpPr>
        <p:spPr bwMode="auto">
          <a:xfrm>
            <a:off x="1508451" y="2911151"/>
            <a:ext cx="1554016" cy="506730"/>
          </a:xfrm>
          <a:prstGeom prst="rect">
            <a:avLst/>
          </a:prstGeom>
          <a:noFill/>
          <a:ln w="9525">
            <a:noFill/>
            <a:miter lim="800000"/>
          </a:ln>
        </p:spPr>
        <p:txBody>
          <a:bodyPr wrap="square">
            <a:spAutoFit/>
          </a:bodyPr>
          <a:lstStyle/>
          <a:p>
            <a:pPr algn="ctr">
              <a:lnSpc>
                <a:spcPct val="130000"/>
              </a:lnSpc>
              <a:buClr>
                <a:schemeClr val="tx1"/>
              </a:buClr>
            </a:pPr>
            <a:r>
              <a:rPr lang="zh-CN" altLang="en-US" sz="1040" b="1" dirty="0">
                <a:solidFill>
                  <a:schemeClr val="bg1"/>
                </a:solidFill>
                <a:cs typeface="+mn-ea"/>
                <a:sym typeface="+mn-lt"/>
              </a:rPr>
              <a:t>Click to add a text title</a:t>
            </a:r>
            <a:endParaRPr lang="en-US" altLang="zh-CN" sz="1040" b="1" dirty="0">
              <a:solidFill>
                <a:schemeClr val="bg1"/>
              </a:solidFill>
              <a:cs typeface="+mn-ea"/>
              <a:sym typeface="+mn-lt"/>
            </a:endParaRPr>
          </a:p>
          <a:p>
            <a:pPr algn="ctr">
              <a:lnSpc>
                <a:spcPct val="130000"/>
              </a:lnSpc>
              <a:buClr>
                <a:schemeClr val="tx1"/>
              </a:buClr>
            </a:pPr>
            <a:r>
              <a:rPr lang="zh-CN" altLang="en-US" sz="1040" b="1" dirty="0">
                <a:solidFill>
                  <a:schemeClr val="bg1"/>
                </a:solidFill>
                <a:cs typeface="+mn-ea"/>
                <a:sym typeface="+mn-lt"/>
              </a:rPr>
              <a:t>Click to add a text title</a:t>
            </a:r>
            <a:endParaRPr lang="en-US" altLang="zh-CN" sz="1040" b="1" dirty="0">
              <a:solidFill>
                <a:schemeClr val="bg1"/>
              </a:solidFill>
              <a:cs typeface="+mn-ea"/>
              <a:sym typeface="+mn-lt"/>
            </a:endParaRPr>
          </a:p>
        </p:txBody>
      </p:sp>
      <p:sp>
        <p:nvSpPr>
          <p:cNvPr id="432" name="圆角矩形 431"/>
          <p:cNvSpPr/>
          <p:nvPr/>
        </p:nvSpPr>
        <p:spPr>
          <a:xfrm rot="5400000">
            <a:off x="3062235" y="1923320"/>
            <a:ext cx="3367188" cy="1736235"/>
          </a:xfrm>
          <a:prstGeom prst="roundRect">
            <a:avLst>
              <a:gd name="adj" fmla="val 50000"/>
            </a:avLst>
          </a:prstGeom>
          <a:solidFill>
            <a:srgbClr val="D565AB"/>
          </a:solidFill>
          <a:ln w="3492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520" dirty="0">
              <a:cs typeface="+mn-ea"/>
              <a:sym typeface="+mn-lt"/>
            </a:endParaRPr>
          </a:p>
        </p:txBody>
      </p:sp>
      <p:sp>
        <p:nvSpPr>
          <p:cNvPr id="433" name="椭圆 432"/>
          <p:cNvSpPr/>
          <p:nvPr/>
        </p:nvSpPr>
        <p:spPr>
          <a:xfrm>
            <a:off x="4051938" y="1309555"/>
            <a:ext cx="1357023" cy="1357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dirty="0">
              <a:cs typeface="+mn-ea"/>
              <a:sym typeface="+mn-lt"/>
            </a:endParaRPr>
          </a:p>
        </p:txBody>
      </p:sp>
      <p:sp>
        <p:nvSpPr>
          <p:cNvPr id="434" name="Text Box 39"/>
          <p:cNvSpPr txBox="1">
            <a:spLocks noChangeArrowheads="1"/>
          </p:cNvSpPr>
          <p:nvPr/>
        </p:nvSpPr>
        <p:spPr bwMode="auto">
          <a:xfrm>
            <a:off x="4021248" y="1280661"/>
            <a:ext cx="1492127" cy="640368"/>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30000"/>
              </a:lnSpc>
              <a:buClr>
                <a:schemeClr val="bg1"/>
              </a:buClr>
            </a:pPr>
            <a:r>
              <a:rPr lang="en-US" altLang="zh-CN" sz="3035" b="1" spc="36" dirty="0">
                <a:ln w="11430"/>
                <a:solidFill>
                  <a:schemeClr val="tx1">
                    <a:lumMod val="75000"/>
                    <a:lumOff val="25000"/>
                  </a:schemeClr>
                </a:solidFill>
                <a:cs typeface="+mn-ea"/>
                <a:sym typeface="+mn-lt"/>
              </a:rPr>
              <a:t>2</a:t>
            </a:r>
          </a:p>
        </p:txBody>
      </p:sp>
      <p:sp>
        <p:nvSpPr>
          <p:cNvPr id="435" name="矩形 434"/>
          <p:cNvSpPr/>
          <p:nvPr/>
        </p:nvSpPr>
        <p:spPr>
          <a:xfrm>
            <a:off x="4324487" y="1991305"/>
            <a:ext cx="864339" cy="331629"/>
          </a:xfrm>
          <a:prstGeom prst="rect">
            <a:avLst/>
          </a:prstGeom>
        </p:spPr>
        <p:txBody>
          <a:bodyPr wrap="none">
            <a:spAutoFit/>
          </a:bodyPr>
          <a:lstStyle/>
          <a:p>
            <a:pPr algn="ctr">
              <a:lnSpc>
                <a:spcPct val="130000"/>
              </a:lnSpc>
              <a:buClr>
                <a:schemeClr val="bg1"/>
              </a:buClr>
            </a:pPr>
            <a:r>
              <a:rPr lang="zh-CN" altLang="en-US" sz="1325" b="1" dirty="0">
                <a:solidFill>
                  <a:schemeClr val="tx1">
                    <a:lumMod val="75000"/>
                    <a:lumOff val="25000"/>
                  </a:schemeClr>
                </a:solidFill>
                <a:cs typeface="+mn-ea"/>
                <a:sym typeface="+mn-lt"/>
              </a:rPr>
              <a:t>Text title</a:t>
            </a:r>
          </a:p>
        </p:txBody>
      </p:sp>
      <p:sp>
        <p:nvSpPr>
          <p:cNvPr id="436" name="Text Box 39"/>
          <p:cNvSpPr txBox="1">
            <a:spLocks noChangeArrowheads="1"/>
          </p:cNvSpPr>
          <p:nvPr/>
        </p:nvSpPr>
        <p:spPr bwMode="auto">
          <a:xfrm>
            <a:off x="3991891" y="2911151"/>
            <a:ext cx="1554016" cy="506730"/>
          </a:xfrm>
          <a:prstGeom prst="rect">
            <a:avLst/>
          </a:prstGeom>
          <a:noFill/>
          <a:ln w="9525">
            <a:noFill/>
            <a:miter lim="800000"/>
          </a:ln>
        </p:spPr>
        <p:txBody>
          <a:bodyPr wrap="square">
            <a:spAutoFit/>
          </a:bodyPr>
          <a:lstStyle/>
          <a:p>
            <a:pPr algn="ctr">
              <a:lnSpc>
                <a:spcPct val="130000"/>
              </a:lnSpc>
              <a:buClr>
                <a:schemeClr val="tx1"/>
              </a:buClr>
            </a:pPr>
            <a:r>
              <a:rPr lang="zh-CN" altLang="en-US" sz="1040" b="1" dirty="0">
                <a:solidFill>
                  <a:schemeClr val="bg1"/>
                </a:solidFill>
                <a:cs typeface="+mn-ea"/>
                <a:sym typeface="+mn-lt"/>
              </a:rPr>
              <a:t>Click to add a text title</a:t>
            </a:r>
            <a:endParaRPr lang="en-US" altLang="zh-CN" sz="1040" b="1" dirty="0">
              <a:solidFill>
                <a:schemeClr val="bg1"/>
              </a:solidFill>
              <a:cs typeface="+mn-ea"/>
              <a:sym typeface="+mn-lt"/>
            </a:endParaRPr>
          </a:p>
          <a:p>
            <a:pPr algn="ctr">
              <a:lnSpc>
                <a:spcPct val="130000"/>
              </a:lnSpc>
              <a:buClr>
                <a:schemeClr val="tx1"/>
              </a:buClr>
            </a:pPr>
            <a:r>
              <a:rPr lang="zh-CN" altLang="en-US" sz="1040" b="1" dirty="0">
                <a:solidFill>
                  <a:schemeClr val="bg1"/>
                </a:solidFill>
                <a:cs typeface="+mn-ea"/>
                <a:sym typeface="+mn-lt"/>
              </a:rPr>
              <a:t>Click to add a text title</a:t>
            </a:r>
            <a:endParaRPr lang="en-US" altLang="zh-CN" sz="1040" b="1" dirty="0">
              <a:solidFill>
                <a:schemeClr val="bg1"/>
              </a:solidFill>
              <a:cs typeface="+mn-ea"/>
              <a:sym typeface="+mn-lt"/>
            </a:endParaRPr>
          </a:p>
        </p:txBody>
      </p:sp>
      <p:grpSp>
        <p:nvGrpSpPr>
          <p:cNvPr id="4" name="组合 436"/>
          <p:cNvGrpSpPr/>
          <p:nvPr/>
        </p:nvGrpSpPr>
        <p:grpSpPr>
          <a:xfrm>
            <a:off x="3187803" y="2516696"/>
            <a:ext cx="596745" cy="326099"/>
            <a:chOff x="2214546" y="2169250"/>
            <a:chExt cx="522914" cy="285752"/>
          </a:xfrm>
          <a:solidFill>
            <a:srgbClr val="D565AB"/>
          </a:solidFill>
        </p:grpSpPr>
        <p:sp>
          <p:nvSpPr>
            <p:cNvPr id="438" name="燕尾形 437"/>
            <p:cNvSpPr/>
            <p:nvPr/>
          </p:nvSpPr>
          <p:spPr>
            <a:xfrm>
              <a:off x="2214546" y="2169250"/>
              <a:ext cx="285752" cy="28575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dirty="0">
                <a:solidFill>
                  <a:schemeClr val="tx1"/>
                </a:solidFill>
                <a:cs typeface="+mn-ea"/>
                <a:sym typeface="+mn-lt"/>
              </a:endParaRPr>
            </a:p>
          </p:txBody>
        </p:sp>
        <p:sp>
          <p:nvSpPr>
            <p:cNvPr id="439" name="燕尾形 438"/>
            <p:cNvSpPr/>
            <p:nvPr/>
          </p:nvSpPr>
          <p:spPr>
            <a:xfrm>
              <a:off x="2451708" y="2169250"/>
              <a:ext cx="285752" cy="28575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dirty="0">
                <a:solidFill>
                  <a:schemeClr val="tx1"/>
                </a:solidFill>
                <a:cs typeface="+mn-ea"/>
                <a:sym typeface="+mn-lt"/>
              </a:endParaRPr>
            </a:p>
          </p:txBody>
        </p:sp>
      </p:grpSp>
      <p:sp>
        <p:nvSpPr>
          <p:cNvPr id="441" name="圆角矩形 440"/>
          <p:cNvSpPr/>
          <p:nvPr/>
        </p:nvSpPr>
        <p:spPr>
          <a:xfrm rot="5400000">
            <a:off x="5551783" y="1923320"/>
            <a:ext cx="3367188" cy="1736235"/>
          </a:xfrm>
          <a:prstGeom prst="roundRect">
            <a:avLst>
              <a:gd name="adj" fmla="val 50000"/>
            </a:avLst>
          </a:prstGeom>
          <a:solidFill>
            <a:srgbClr val="D565AB"/>
          </a:solidFill>
          <a:ln w="3492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520" dirty="0">
              <a:cs typeface="+mn-ea"/>
              <a:sym typeface="+mn-lt"/>
            </a:endParaRPr>
          </a:p>
        </p:txBody>
      </p:sp>
      <p:sp>
        <p:nvSpPr>
          <p:cNvPr id="442" name="椭圆 441"/>
          <p:cNvSpPr/>
          <p:nvPr/>
        </p:nvSpPr>
        <p:spPr>
          <a:xfrm>
            <a:off x="6541486" y="1309555"/>
            <a:ext cx="1357023" cy="1357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dirty="0">
              <a:solidFill>
                <a:schemeClr val="tx1">
                  <a:lumMod val="75000"/>
                  <a:lumOff val="25000"/>
                </a:schemeClr>
              </a:solidFill>
              <a:cs typeface="+mn-ea"/>
              <a:sym typeface="+mn-lt"/>
            </a:endParaRPr>
          </a:p>
        </p:txBody>
      </p:sp>
      <p:sp>
        <p:nvSpPr>
          <p:cNvPr id="443" name="Text Box 39"/>
          <p:cNvSpPr txBox="1">
            <a:spLocks noChangeArrowheads="1"/>
          </p:cNvSpPr>
          <p:nvPr/>
        </p:nvSpPr>
        <p:spPr bwMode="auto">
          <a:xfrm>
            <a:off x="6510798" y="1280661"/>
            <a:ext cx="1492127" cy="640368"/>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30000"/>
              </a:lnSpc>
              <a:buClr>
                <a:schemeClr val="bg1"/>
              </a:buClr>
            </a:pPr>
            <a:r>
              <a:rPr lang="en-US" altLang="zh-CN" sz="3035" b="1" spc="36" dirty="0">
                <a:ln w="11430"/>
                <a:solidFill>
                  <a:schemeClr val="tx1">
                    <a:lumMod val="75000"/>
                    <a:lumOff val="25000"/>
                  </a:schemeClr>
                </a:solidFill>
                <a:cs typeface="+mn-ea"/>
                <a:sym typeface="+mn-lt"/>
              </a:rPr>
              <a:t>3</a:t>
            </a:r>
          </a:p>
        </p:txBody>
      </p:sp>
      <p:sp>
        <p:nvSpPr>
          <p:cNvPr id="444" name="矩形 443"/>
          <p:cNvSpPr/>
          <p:nvPr/>
        </p:nvSpPr>
        <p:spPr>
          <a:xfrm>
            <a:off x="6814037" y="1991305"/>
            <a:ext cx="864339" cy="331629"/>
          </a:xfrm>
          <a:prstGeom prst="rect">
            <a:avLst/>
          </a:prstGeom>
        </p:spPr>
        <p:txBody>
          <a:bodyPr wrap="none">
            <a:spAutoFit/>
          </a:bodyPr>
          <a:lstStyle/>
          <a:p>
            <a:pPr algn="ctr">
              <a:lnSpc>
                <a:spcPct val="130000"/>
              </a:lnSpc>
              <a:buClr>
                <a:schemeClr val="bg1"/>
              </a:buClr>
            </a:pPr>
            <a:r>
              <a:rPr lang="zh-CN" altLang="en-US" sz="1325" b="1" dirty="0">
                <a:solidFill>
                  <a:schemeClr val="tx1">
                    <a:lumMod val="75000"/>
                    <a:lumOff val="25000"/>
                  </a:schemeClr>
                </a:solidFill>
                <a:cs typeface="+mn-ea"/>
                <a:sym typeface="+mn-lt"/>
              </a:rPr>
              <a:t>Text title</a:t>
            </a:r>
          </a:p>
        </p:txBody>
      </p:sp>
      <p:sp>
        <p:nvSpPr>
          <p:cNvPr id="445" name="Text Box 39"/>
          <p:cNvSpPr txBox="1">
            <a:spLocks noChangeArrowheads="1"/>
          </p:cNvSpPr>
          <p:nvPr/>
        </p:nvSpPr>
        <p:spPr bwMode="auto">
          <a:xfrm>
            <a:off x="6481440" y="2911151"/>
            <a:ext cx="1554016" cy="506730"/>
          </a:xfrm>
          <a:prstGeom prst="rect">
            <a:avLst/>
          </a:prstGeom>
          <a:noFill/>
          <a:ln w="9525">
            <a:noFill/>
            <a:miter lim="800000"/>
          </a:ln>
        </p:spPr>
        <p:txBody>
          <a:bodyPr wrap="square">
            <a:spAutoFit/>
          </a:bodyPr>
          <a:lstStyle/>
          <a:p>
            <a:pPr algn="ctr">
              <a:lnSpc>
                <a:spcPct val="130000"/>
              </a:lnSpc>
              <a:buClr>
                <a:schemeClr val="tx1"/>
              </a:buClr>
            </a:pPr>
            <a:r>
              <a:rPr lang="zh-CN" altLang="en-US" sz="1040" b="1" dirty="0">
                <a:solidFill>
                  <a:schemeClr val="bg1"/>
                </a:solidFill>
                <a:cs typeface="+mn-ea"/>
                <a:sym typeface="+mn-lt"/>
              </a:rPr>
              <a:t>Click to add a text title</a:t>
            </a:r>
            <a:endParaRPr lang="en-US" altLang="zh-CN" sz="1040" b="1" dirty="0">
              <a:solidFill>
                <a:schemeClr val="bg1"/>
              </a:solidFill>
              <a:cs typeface="+mn-ea"/>
              <a:sym typeface="+mn-lt"/>
            </a:endParaRPr>
          </a:p>
          <a:p>
            <a:pPr algn="ctr">
              <a:lnSpc>
                <a:spcPct val="130000"/>
              </a:lnSpc>
              <a:buClr>
                <a:schemeClr val="tx1"/>
              </a:buClr>
            </a:pPr>
            <a:r>
              <a:rPr lang="zh-CN" altLang="en-US" sz="1040" b="1" dirty="0">
                <a:solidFill>
                  <a:schemeClr val="bg1"/>
                </a:solidFill>
                <a:cs typeface="+mn-ea"/>
                <a:sym typeface="+mn-lt"/>
              </a:rPr>
              <a:t>Click to add a text title</a:t>
            </a:r>
            <a:endParaRPr lang="en-US" altLang="zh-CN" sz="1040" b="1" dirty="0">
              <a:solidFill>
                <a:schemeClr val="bg1"/>
              </a:solidFill>
              <a:cs typeface="+mn-ea"/>
              <a:sym typeface="+mn-lt"/>
            </a:endParaRPr>
          </a:p>
        </p:txBody>
      </p:sp>
      <p:sp>
        <p:nvSpPr>
          <p:cNvPr id="451" name="Text Box 39"/>
          <p:cNvSpPr txBox="1">
            <a:spLocks noChangeArrowheads="1"/>
          </p:cNvSpPr>
          <p:nvPr/>
        </p:nvSpPr>
        <p:spPr bwMode="auto">
          <a:xfrm>
            <a:off x="8902948" y="2911151"/>
            <a:ext cx="1554016" cy="506730"/>
          </a:xfrm>
          <a:prstGeom prst="rect">
            <a:avLst/>
          </a:prstGeom>
          <a:noFill/>
          <a:ln w="9525">
            <a:noFill/>
            <a:miter lim="800000"/>
          </a:ln>
        </p:spPr>
        <p:txBody>
          <a:bodyPr wrap="square">
            <a:spAutoFit/>
          </a:bodyPr>
          <a:lstStyle/>
          <a:p>
            <a:pPr algn="ctr">
              <a:lnSpc>
                <a:spcPct val="130000"/>
              </a:lnSpc>
              <a:buClr>
                <a:schemeClr val="tx1"/>
              </a:buClr>
            </a:pPr>
            <a:r>
              <a:rPr lang="zh-CN" altLang="en-US" sz="1040" b="1">
                <a:solidFill>
                  <a:schemeClr val="bg1"/>
                </a:solidFill>
                <a:cs typeface="+mn-ea"/>
                <a:sym typeface="+mn-lt"/>
              </a:rPr>
              <a:t>Click to add a text title</a:t>
            </a:r>
            <a:endParaRPr lang="en-US" altLang="zh-CN" sz="1040" b="1" dirty="0">
              <a:solidFill>
                <a:schemeClr val="bg1"/>
              </a:solidFill>
              <a:cs typeface="+mn-ea"/>
              <a:sym typeface="+mn-lt"/>
            </a:endParaRPr>
          </a:p>
          <a:p>
            <a:pPr algn="ctr">
              <a:lnSpc>
                <a:spcPct val="130000"/>
              </a:lnSpc>
              <a:buClr>
                <a:schemeClr val="tx1"/>
              </a:buClr>
            </a:pPr>
            <a:r>
              <a:rPr lang="zh-CN" altLang="en-US" sz="1040" b="1">
                <a:solidFill>
                  <a:schemeClr val="bg1"/>
                </a:solidFill>
                <a:cs typeface="+mn-ea"/>
                <a:sym typeface="+mn-lt"/>
              </a:rPr>
              <a:t>Click to add a text title</a:t>
            </a:r>
            <a:endParaRPr lang="en-US" altLang="zh-CN" sz="1040" b="1" dirty="0">
              <a:solidFill>
                <a:schemeClr val="bg1"/>
              </a:solidFill>
              <a:cs typeface="+mn-ea"/>
              <a:sym typeface="+mn-lt"/>
            </a:endParaRPr>
          </a:p>
        </p:txBody>
      </p:sp>
      <p:grpSp>
        <p:nvGrpSpPr>
          <p:cNvPr id="7" name="组合 451"/>
          <p:cNvGrpSpPr/>
          <p:nvPr/>
        </p:nvGrpSpPr>
        <p:grpSpPr>
          <a:xfrm>
            <a:off x="8160792" y="2516696"/>
            <a:ext cx="596745" cy="326099"/>
            <a:chOff x="2214546" y="2169250"/>
            <a:chExt cx="522914" cy="285752"/>
          </a:xfrm>
          <a:solidFill>
            <a:srgbClr val="D565AB"/>
          </a:solidFill>
        </p:grpSpPr>
        <p:sp>
          <p:nvSpPr>
            <p:cNvPr id="453" name="燕尾形 452"/>
            <p:cNvSpPr/>
            <p:nvPr/>
          </p:nvSpPr>
          <p:spPr>
            <a:xfrm>
              <a:off x="2214546" y="2169250"/>
              <a:ext cx="285752" cy="28575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dirty="0">
                <a:solidFill>
                  <a:schemeClr val="tx1"/>
                </a:solidFill>
                <a:cs typeface="+mn-ea"/>
                <a:sym typeface="+mn-lt"/>
              </a:endParaRPr>
            </a:p>
          </p:txBody>
        </p:sp>
        <p:sp>
          <p:nvSpPr>
            <p:cNvPr id="454" name="燕尾形 453"/>
            <p:cNvSpPr/>
            <p:nvPr/>
          </p:nvSpPr>
          <p:spPr>
            <a:xfrm>
              <a:off x="2451708" y="2169250"/>
              <a:ext cx="285752" cy="28575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dirty="0">
                <a:solidFill>
                  <a:schemeClr val="tx1"/>
                </a:solidFill>
                <a:cs typeface="+mn-ea"/>
                <a:sym typeface="+mn-lt"/>
              </a:endParaRPr>
            </a:p>
          </p:txBody>
        </p:sp>
      </p:grpSp>
      <p:grpSp>
        <p:nvGrpSpPr>
          <p:cNvPr id="8" name="组合 454"/>
          <p:cNvGrpSpPr/>
          <p:nvPr/>
        </p:nvGrpSpPr>
        <p:grpSpPr>
          <a:xfrm>
            <a:off x="5715060" y="2516696"/>
            <a:ext cx="596745" cy="326099"/>
            <a:chOff x="2214546" y="2169250"/>
            <a:chExt cx="522914" cy="285752"/>
          </a:xfrm>
          <a:solidFill>
            <a:srgbClr val="D565AB"/>
          </a:solidFill>
        </p:grpSpPr>
        <p:sp>
          <p:nvSpPr>
            <p:cNvPr id="456" name="燕尾形 455"/>
            <p:cNvSpPr/>
            <p:nvPr/>
          </p:nvSpPr>
          <p:spPr>
            <a:xfrm>
              <a:off x="2214546" y="2169250"/>
              <a:ext cx="285752" cy="28575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dirty="0">
                <a:solidFill>
                  <a:schemeClr val="tx1"/>
                </a:solidFill>
                <a:cs typeface="+mn-ea"/>
                <a:sym typeface="+mn-lt"/>
              </a:endParaRPr>
            </a:p>
          </p:txBody>
        </p:sp>
        <p:sp>
          <p:nvSpPr>
            <p:cNvPr id="457" name="燕尾形 456"/>
            <p:cNvSpPr/>
            <p:nvPr/>
          </p:nvSpPr>
          <p:spPr>
            <a:xfrm>
              <a:off x="2451708" y="2169250"/>
              <a:ext cx="285752" cy="28575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dirty="0">
                <a:solidFill>
                  <a:schemeClr val="tx1"/>
                </a:solidFill>
                <a:cs typeface="+mn-ea"/>
                <a:sym typeface="+mn-lt"/>
              </a:endParaRPr>
            </a:p>
          </p:txBody>
        </p:sp>
      </p:grpSp>
      <p:sp>
        <p:nvSpPr>
          <p:cNvPr id="36" name="TextBox 20"/>
          <p:cNvSpPr txBox="1"/>
          <p:nvPr/>
        </p:nvSpPr>
        <p:spPr bwMode="auto">
          <a:xfrm>
            <a:off x="907474" y="5271111"/>
            <a:ext cx="2627429" cy="596351"/>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to add text title</a:t>
            </a:r>
          </a:p>
        </p:txBody>
      </p:sp>
      <p:sp>
        <p:nvSpPr>
          <p:cNvPr id="37" name="TextBox 19"/>
          <p:cNvSpPr txBox="1">
            <a:spLocks noChangeArrowheads="1"/>
          </p:cNvSpPr>
          <p:nvPr/>
        </p:nvSpPr>
        <p:spPr bwMode="auto">
          <a:xfrm>
            <a:off x="606984" y="4772680"/>
            <a:ext cx="3099423" cy="43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
        <p:nvSpPr>
          <p:cNvPr id="38" name="TextBox 20"/>
          <p:cNvSpPr txBox="1"/>
          <p:nvPr/>
        </p:nvSpPr>
        <p:spPr bwMode="auto">
          <a:xfrm>
            <a:off x="3459916" y="5271111"/>
            <a:ext cx="2627429" cy="596351"/>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to add text title</a:t>
            </a:r>
          </a:p>
        </p:txBody>
      </p:sp>
      <p:sp>
        <p:nvSpPr>
          <p:cNvPr id="3" name="TextBox 19"/>
          <p:cNvSpPr txBox="1">
            <a:spLocks noChangeArrowheads="1"/>
          </p:cNvSpPr>
          <p:nvPr/>
        </p:nvSpPr>
        <p:spPr bwMode="auto">
          <a:xfrm>
            <a:off x="3267836" y="4785064"/>
            <a:ext cx="3099423" cy="43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a:solidFill>
                  <a:schemeClr val="tx1">
                    <a:lumMod val="75000"/>
                    <a:lumOff val="25000"/>
                  </a:schemeClr>
                </a:solidFill>
                <a:cs typeface="+mn-ea"/>
                <a:sym typeface="+mn-lt"/>
              </a:rPr>
              <a:t>Click to add a text title</a:t>
            </a:r>
            <a:endParaRPr lang="zh-CN" altLang="en-US" sz="1895" b="1" dirty="0">
              <a:solidFill>
                <a:schemeClr val="tx1">
                  <a:lumMod val="75000"/>
                  <a:lumOff val="25000"/>
                </a:schemeClr>
              </a:solidFill>
              <a:cs typeface="+mn-ea"/>
              <a:sym typeface="+mn-lt"/>
            </a:endParaRPr>
          </a:p>
        </p:txBody>
      </p:sp>
      <p:sp>
        <p:nvSpPr>
          <p:cNvPr id="5" name="TextBox 20"/>
          <p:cNvSpPr txBox="1"/>
          <p:nvPr/>
        </p:nvSpPr>
        <p:spPr bwMode="auto">
          <a:xfrm>
            <a:off x="6142903" y="5271111"/>
            <a:ext cx="2627429" cy="596351"/>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to add text title</a:t>
            </a:r>
          </a:p>
        </p:txBody>
      </p:sp>
      <p:sp>
        <p:nvSpPr>
          <p:cNvPr id="41" name="TextBox 19"/>
          <p:cNvSpPr txBox="1">
            <a:spLocks noChangeArrowheads="1"/>
          </p:cNvSpPr>
          <p:nvPr/>
        </p:nvSpPr>
        <p:spPr bwMode="auto">
          <a:xfrm>
            <a:off x="5985707" y="4772680"/>
            <a:ext cx="3099423" cy="43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
        <p:nvSpPr>
          <p:cNvPr id="42" name="TextBox 20"/>
          <p:cNvSpPr txBox="1"/>
          <p:nvPr/>
        </p:nvSpPr>
        <p:spPr bwMode="auto">
          <a:xfrm>
            <a:off x="8582238" y="5271111"/>
            <a:ext cx="2627429" cy="596351"/>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to add text title</a:t>
            </a:r>
          </a:p>
        </p:txBody>
      </p:sp>
      <p:sp>
        <p:nvSpPr>
          <p:cNvPr id="43" name="TextBox 19"/>
          <p:cNvSpPr txBox="1">
            <a:spLocks noChangeArrowheads="1"/>
          </p:cNvSpPr>
          <p:nvPr/>
        </p:nvSpPr>
        <p:spPr bwMode="auto">
          <a:xfrm>
            <a:off x="8648482" y="4760296"/>
            <a:ext cx="3099423" cy="43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
        <p:nvSpPr>
          <p:cNvPr id="45" name="圆角矩形 44"/>
          <p:cNvSpPr/>
          <p:nvPr/>
        </p:nvSpPr>
        <p:spPr>
          <a:xfrm rot="5400000">
            <a:off x="8071602" y="1923320"/>
            <a:ext cx="3367188" cy="1736235"/>
          </a:xfrm>
          <a:prstGeom prst="roundRect">
            <a:avLst>
              <a:gd name="adj" fmla="val 50000"/>
            </a:avLst>
          </a:prstGeom>
          <a:solidFill>
            <a:srgbClr val="D565AB"/>
          </a:solidFill>
          <a:ln w="3492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520" dirty="0">
              <a:cs typeface="+mn-ea"/>
              <a:sym typeface="+mn-lt"/>
            </a:endParaRPr>
          </a:p>
        </p:txBody>
      </p:sp>
      <p:sp>
        <p:nvSpPr>
          <p:cNvPr id="46" name="椭圆 45"/>
          <p:cNvSpPr/>
          <p:nvPr/>
        </p:nvSpPr>
        <p:spPr>
          <a:xfrm>
            <a:off x="9061304" y="1309555"/>
            <a:ext cx="1357023" cy="1357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dirty="0">
              <a:solidFill>
                <a:schemeClr val="tx1">
                  <a:lumMod val="75000"/>
                  <a:lumOff val="25000"/>
                </a:schemeClr>
              </a:solidFill>
              <a:cs typeface="+mn-ea"/>
              <a:sym typeface="+mn-lt"/>
            </a:endParaRPr>
          </a:p>
        </p:txBody>
      </p:sp>
      <p:sp>
        <p:nvSpPr>
          <p:cNvPr id="47" name="Text Box 39"/>
          <p:cNvSpPr txBox="1">
            <a:spLocks noChangeArrowheads="1"/>
          </p:cNvSpPr>
          <p:nvPr/>
        </p:nvSpPr>
        <p:spPr bwMode="auto">
          <a:xfrm>
            <a:off x="9030615" y="1280661"/>
            <a:ext cx="1492127" cy="640368"/>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30000"/>
              </a:lnSpc>
              <a:buClr>
                <a:schemeClr val="bg1"/>
              </a:buClr>
            </a:pPr>
            <a:r>
              <a:rPr lang="en-US" altLang="zh-CN" sz="3035" b="1" spc="36" dirty="0">
                <a:ln w="11430"/>
                <a:solidFill>
                  <a:schemeClr val="tx1">
                    <a:lumMod val="75000"/>
                    <a:lumOff val="25000"/>
                  </a:schemeClr>
                </a:solidFill>
                <a:cs typeface="+mn-ea"/>
                <a:sym typeface="+mn-lt"/>
              </a:rPr>
              <a:t>4</a:t>
            </a:r>
          </a:p>
        </p:txBody>
      </p:sp>
      <p:sp>
        <p:nvSpPr>
          <p:cNvPr id="48" name="矩形 47"/>
          <p:cNvSpPr/>
          <p:nvPr/>
        </p:nvSpPr>
        <p:spPr>
          <a:xfrm>
            <a:off x="9333855" y="1991305"/>
            <a:ext cx="864339" cy="331629"/>
          </a:xfrm>
          <a:prstGeom prst="rect">
            <a:avLst/>
          </a:prstGeom>
        </p:spPr>
        <p:txBody>
          <a:bodyPr wrap="none">
            <a:spAutoFit/>
          </a:bodyPr>
          <a:lstStyle/>
          <a:p>
            <a:pPr algn="ctr">
              <a:lnSpc>
                <a:spcPct val="130000"/>
              </a:lnSpc>
              <a:buClr>
                <a:schemeClr val="bg1"/>
              </a:buClr>
            </a:pPr>
            <a:r>
              <a:rPr lang="zh-CN" altLang="en-US" sz="1325" b="1" dirty="0">
                <a:solidFill>
                  <a:schemeClr val="tx1">
                    <a:lumMod val="75000"/>
                    <a:lumOff val="25000"/>
                  </a:schemeClr>
                </a:solidFill>
                <a:cs typeface="+mn-ea"/>
                <a:sym typeface="+mn-lt"/>
              </a:rPr>
              <a:t>Text title</a:t>
            </a:r>
          </a:p>
        </p:txBody>
      </p:sp>
      <p:sp>
        <p:nvSpPr>
          <p:cNvPr id="49" name="Text Box 39"/>
          <p:cNvSpPr txBox="1">
            <a:spLocks noChangeArrowheads="1"/>
          </p:cNvSpPr>
          <p:nvPr/>
        </p:nvSpPr>
        <p:spPr bwMode="auto">
          <a:xfrm>
            <a:off x="9001258" y="2911151"/>
            <a:ext cx="1554016" cy="506730"/>
          </a:xfrm>
          <a:prstGeom prst="rect">
            <a:avLst/>
          </a:prstGeom>
          <a:noFill/>
          <a:ln w="9525">
            <a:noFill/>
            <a:miter lim="800000"/>
          </a:ln>
        </p:spPr>
        <p:txBody>
          <a:bodyPr wrap="square">
            <a:spAutoFit/>
          </a:bodyPr>
          <a:lstStyle/>
          <a:p>
            <a:pPr algn="ctr">
              <a:lnSpc>
                <a:spcPct val="130000"/>
              </a:lnSpc>
              <a:buClr>
                <a:schemeClr val="tx1"/>
              </a:buClr>
            </a:pPr>
            <a:r>
              <a:rPr lang="zh-CN" altLang="en-US" sz="1040" b="1" dirty="0">
                <a:solidFill>
                  <a:schemeClr val="bg1"/>
                </a:solidFill>
                <a:cs typeface="+mn-ea"/>
                <a:sym typeface="+mn-lt"/>
              </a:rPr>
              <a:t>Click to add a text title</a:t>
            </a:r>
            <a:endParaRPr lang="en-US" altLang="zh-CN" sz="1040" b="1" dirty="0">
              <a:solidFill>
                <a:schemeClr val="bg1"/>
              </a:solidFill>
              <a:cs typeface="+mn-ea"/>
              <a:sym typeface="+mn-lt"/>
            </a:endParaRPr>
          </a:p>
          <a:p>
            <a:pPr algn="ctr">
              <a:lnSpc>
                <a:spcPct val="130000"/>
              </a:lnSpc>
              <a:buClr>
                <a:schemeClr val="tx1"/>
              </a:buClr>
            </a:pPr>
            <a:r>
              <a:rPr lang="zh-CN" altLang="en-US" sz="1040" b="1" dirty="0">
                <a:solidFill>
                  <a:schemeClr val="bg1"/>
                </a:solidFill>
                <a:cs typeface="+mn-ea"/>
                <a:sym typeface="+mn-lt"/>
              </a:rPr>
              <a:t>Click to add a text title</a:t>
            </a:r>
            <a:endParaRPr lang="en-US" altLang="zh-CN" sz="1040" b="1" dirty="0">
              <a:solidFill>
                <a:schemeClr val="bg1"/>
              </a:solidFill>
              <a:cs typeface="+mn-ea"/>
              <a:sym typeface="+mn-lt"/>
            </a:endParaRPr>
          </a:p>
        </p:txBody>
      </p:sp>
    </p:spTree>
  </p:cSld>
  <p:clrMapOvr>
    <a:masterClrMapping/>
  </p:clrMapOvr>
  <p:transition advTm="15959">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box(in)">
                                      <p:cBhvr>
                                        <p:cTn id="7" dur="1000"/>
                                        <p:tgtEl>
                                          <p:spTgt spid="42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27"/>
                                        </p:tgtEl>
                                        <p:attrNameLst>
                                          <p:attrName>style.visibility</p:attrName>
                                        </p:attrNameLst>
                                      </p:cBhvr>
                                      <p:to>
                                        <p:strVal val="visible"/>
                                      </p:to>
                                    </p:set>
                                    <p:anim calcmode="lin" valueType="num">
                                      <p:cBhvr>
                                        <p:cTn id="11" dur="500" fill="hold"/>
                                        <p:tgtEl>
                                          <p:spTgt spid="427"/>
                                        </p:tgtEl>
                                        <p:attrNameLst>
                                          <p:attrName>ppt_w</p:attrName>
                                        </p:attrNameLst>
                                      </p:cBhvr>
                                      <p:tavLst>
                                        <p:tav tm="0">
                                          <p:val>
                                            <p:fltVal val="0"/>
                                          </p:val>
                                        </p:tav>
                                        <p:tav tm="100000">
                                          <p:val>
                                            <p:strVal val="#ppt_w"/>
                                          </p:val>
                                        </p:tav>
                                      </p:tavLst>
                                    </p:anim>
                                    <p:anim calcmode="lin" valueType="num">
                                      <p:cBhvr>
                                        <p:cTn id="12" dur="500" fill="hold"/>
                                        <p:tgtEl>
                                          <p:spTgt spid="427"/>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 fill="hold"/>
                                        <p:tgtEl>
                                          <p:spTgt spid="4"/>
                                        </p:tgtEl>
                                        <p:attrNameLst>
                                          <p:attrName>ppt_x</p:attrName>
                                        </p:attrNameLst>
                                      </p:cBhvr>
                                      <p:tavLst>
                                        <p:tav tm="0">
                                          <p:val>
                                            <p:strVal val="0-#ppt_w/2"/>
                                          </p:val>
                                        </p:tav>
                                        <p:tav tm="100000">
                                          <p:val>
                                            <p:strVal val="#ppt_x"/>
                                          </p:val>
                                        </p:tav>
                                      </p:tavLst>
                                    </p:anim>
                                    <p:anim calcmode="lin" valueType="num">
                                      <p:cBhvr additive="base">
                                        <p:cTn id="17" dur="1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4" presetClass="entr" presetSubtype="16" fill="hold" grpId="0" nodeType="afterEffect">
                                  <p:stCondLst>
                                    <p:cond delay="0"/>
                                  </p:stCondLst>
                                  <p:childTnLst>
                                    <p:set>
                                      <p:cBhvr>
                                        <p:cTn id="20" dur="1" fill="hold">
                                          <p:stCondLst>
                                            <p:cond delay="0"/>
                                          </p:stCondLst>
                                        </p:cTn>
                                        <p:tgtEl>
                                          <p:spTgt spid="432"/>
                                        </p:tgtEl>
                                        <p:attrNameLst>
                                          <p:attrName>style.visibility</p:attrName>
                                        </p:attrNameLst>
                                      </p:cBhvr>
                                      <p:to>
                                        <p:strVal val="visible"/>
                                      </p:to>
                                    </p:set>
                                    <p:animEffect transition="in" filter="box(in)">
                                      <p:cBhvr>
                                        <p:cTn id="21" dur="1000"/>
                                        <p:tgtEl>
                                          <p:spTgt spid="432"/>
                                        </p:tgtEl>
                                      </p:cBhvr>
                                    </p:animEffect>
                                  </p:childTnLst>
                                </p:cTn>
                              </p:par>
                            </p:childTnLst>
                          </p:cTn>
                        </p:par>
                        <p:par>
                          <p:cTn id="22" fill="hold">
                            <p:stCondLst>
                              <p:cond delay="3000"/>
                            </p:stCondLst>
                            <p:childTnLst>
                              <p:par>
                                <p:cTn id="23" presetID="23" presetClass="entr" presetSubtype="16" fill="hold" grpId="0" nodeType="afterEffect">
                                  <p:stCondLst>
                                    <p:cond delay="0"/>
                                  </p:stCondLst>
                                  <p:childTnLst>
                                    <p:set>
                                      <p:cBhvr>
                                        <p:cTn id="24" dur="1" fill="hold">
                                          <p:stCondLst>
                                            <p:cond delay="0"/>
                                          </p:stCondLst>
                                        </p:cTn>
                                        <p:tgtEl>
                                          <p:spTgt spid="433"/>
                                        </p:tgtEl>
                                        <p:attrNameLst>
                                          <p:attrName>style.visibility</p:attrName>
                                        </p:attrNameLst>
                                      </p:cBhvr>
                                      <p:to>
                                        <p:strVal val="visible"/>
                                      </p:to>
                                    </p:set>
                                    <p:anim calcmode="lin" valueType="num">
                                      <p:cBhvr>
                                        <p:cTn id="25" dur="500" fill="hold"/>
                                        <p:tgtEl>
                                          <p:spTgt spid="433"/>
                                        </p:tgtEl>
                                        <p:attrNameLst>
                                          <p:attrName>ppt_w</p:attrName>
                                        </p:attrNameLst>
                                      </p:cBhvr>
                                      <p:tavLst>
                                        <p:tav tm="0">
                                          <p:val>
                                            <p:fltVal val="0"/>
                                          </p:val>
                                        </p:tav>
                                        <p:tav tm="100000">
                                          <p:val>
                                            <p:strVal val="#ppt_w"/>
                                          </p:val>
                                        </p:tav>
                                      </p:tavLst>
                                    </p:anim>
                                    <p:anim calcmode="lin" valueType="num">
                                      <p:cBhvr>
                                        <p:cTn id="26" dur="500" fill="hold"/>
                                        <p:tgtEl>
                                          <p:spTgt spid="433"/>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 fill="hold"/>
                                        <p:tgtEl>
                                          <p:spTgt spid="8"/>
                                        </p:tgtEl>
                                        <p:attrNameLst>
                                          <p:attrName>ppt_x</p:attrName>
                                        </p:attrNameLst>
                                      </p:cBhvr>
                                      <p:tavLst>
                                        <p:tav tm="0">
                                          <p:val>
                                            <p:strVal val="0-#ppt_w/2"/>
                                          </p:val>
                                        </p:tav>
                                        <p:tav tm="100000">
                                          <p:val>
                                            <p:strVal val="#ppt_x"/>
                                          </p:val>
                                        </p:tav>
                                      </p:tavLst>
                                    </p:anim>
                                    <p:anim calcmode="lin" valueType="num">
                                      <p:cBhvr additive="base">
                                        <p:cTn id="31" dur="1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4" presetClass="entr" presetSubtype="16" fill="hold" grpId="0" nodeType="afterEffect">
                                  <p:stCondLst>
                                    <p:cond delay="0"/>
                                  </p:stCondLst>
                                  <p:childTnLst>
                                    <p:set>
                                      <p:cBhvr>
                                        <p:cTn id="34" dur="1" fill="hold">
                                          <p:stCondLst>
                                            <p:cond delay="0"/>
                                          </p:stCondLst>
                                        </p:cTn>
                                        <p:tgtEl>
                                          <p:spTgt spid="441"/>
                                        </p:tgtEl>
                                        <p:attrNameLst>
                                          <p:attrName>style.visibility</p:attrName>
                                        </p:attrNameLst>
                                      </p:cBhvr>
                                      <p:to>
                                        <p:strVal val="visible"/>
                                      </p:to>
                                    </p:set>
                                    <p:animEffect transition="in" filter="box(in)">
                                      <p:cBhvr>
                                        <p:cTn id="35" dur="1000"/>
                                        <p:tgtEl>
                                          <p:spTgt spid="441"/>
                                        </p:tgtEl>
                                      </p:cBhvr>
                                    </p:animEffect>
                                  </p:childTnLst>
                                </p:cTn>
                              </p:par>
                            </p:childTnLst>
                          </p:cTn>
                        </p:par>
                        <p:par>
                          <p:cTn id="36" fill="hold">
                            <p:stCondLst>
                              <p:cond delay="5000"/>
                            </p:stCondLst>
                            <p:childTnLst>
                              <p:par>
                                <p:cTn id="37" presetID="23" presetClass="entr" presetSubtype="16" fill="hold" grpId="0" nodeType="afterEffect">
                                  <p:stCondLst>
                                    <p:cond delay="0"/>
                                  </p:stCondLst>
                                  <p:childTnLst>
                                    <p:set>
                                      <p:cBhvr>
                                        <p:cTn id="38" dur="1" fill="hold">
                                          <p:stCondLst>
                                            <p:cond delay="0"/>
                                          </p:stCondLst>
                                        </p:cTn>
                                        <p:tgtEl>
                                          <p:spTgt spid="442"/>
                                        </p:tgtEl>
                                        <p:attrNameLst>
                                          <p:attrName>style.visibility</p:attrName>
                                        </p:attrNameLst>
                                      </p:cBhvr>
                                      <p:to>
                                        <p:strVal val="visible"/>
                                      </p:to>
                                    </p:set>
                                    <p:anim calcmode="lin" valueType="num">
                                      <p:cBhvr>
                                        <p:cTn id="39" dur="500" fill="hold"/>
                                        <p:tgtEl>
                                          <p:spTgt spid="442"/>
                                        </p:tgtEl>
                                        <p:attrNameLst>
                                          <p:attrName>ppt_w</p:attrName>
                                        </p:attrNameLst>
                                      </p:cBhvr>
                                      <p:tavLst>
                                        <p:tav tm="0">
                                          <p:val>
                                            <p:fltVal val="0"/>
                                          </p:val>
                                        </p:tav>
                                        <p:tav tm="100000">
                                          <p:val>
                                            <p:strVal val="#ppt_w"/>
                                          </p:val>
                                        </p:tav>
                                      </p:tavLst>
                                    </p:anim>
                                    <p:anim calcmode="lin" valueType="num">
                                      <p:cBhvr>
                                        <p:cTn id="40" dur="500" fill="hold"/>
                                        <p:tgtEl>
                                          <p:spTgt spid="442"/>
                                        </p:tgtEl>
                                        <p:attrNameLst>
                                          <p:attrName>ppt_h</p:attrName>
                                        </p:attrNameLst>
                                      </p:cBhvr>
                                      <p:tavLst>
                                        <p:tav tm="0">
                                          <p:val>
                                            <p:fltVal val="0"/>
                                          </p:val>
                                        </p:tav>
                                        <p:tav tm="100000">
                                          <p:val>
                                            <p:strVal val="#ppt_h"/>
                                          </p:val>
                                        </p:tav>
                                      </p:tavLst>
                                    </p:anim>
                                  </p:childTnLst>
                                </p:cTn>
                              </p:par>
                            </p:childTnLst>
                          </p:cTn>
                        </p:par>
                        <p:par>
                          <p:cTn id="41" fill="hold">
                            <p:stCondLst>
                              <p:cond delay="5500"/>
                            </p:stCondLst>
                            <p:childTnLst>
                              <p:par>
                                <p:cTn id="42" presetID="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100" fill="hold"/>
                                        <p:tgtEl>
                                          <p:spTgt spid="7"/>
                                        </p:tgtEl>
                                        <p:attrNameLst>
                                          <p:attrName>ppt_x</p:attrName>
                                        </p:attrNameLst>
                                      </p:cBhvr>
                                      <p:tavLst>
                                        <p:tav tm="0">
                                          <p:val>
                                            <p:strVal val="0-#ppt_w/2"/>
                                          </p:val>
                                        </p:tav>
                                        <p:tav tm="100000">
                                          <p:val>
                                            <p:strVal val="#ppt_x"/>
                                          </p:val>
                                        </p:tav>
                                      </p:tavLst>
                                    </p:anim>
                                    <p:anim calcmode="lin" valueType="num">
                                      <p:cBhvr additive="base">
                                        <p:cTn id="45" dur="100" fill="hold"/>
                                        <p:tgtEl>
                                          <p:spTgt spid="7"/>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4"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box(in)">
                                      <p:cBhvr>
                                        <p:cTn id="49" dur="1000"/>
                                        <p:tgtEl>
                                          <p:spTgt spid="45"/>
                                        </p:tgtEl>
                                      </p:cBhvr>
                                    </p:animEffect>
                                  </p:childTnLst>
                                </p:cTn>
                              </p:par>
                            </p:childTnLst>
                          </p:cTn>
                        </p:par>
                        <p:par>
                          <p:cTn id="50" fill="hold">
                            <p:stCondLst>
                              <p:cond delay="7000"/>
                            </p:stCondLst>
                            <p:childTnLst>
                              <p:par>
                                <p:cTn id="51" presetID="23" presetClass="entr" presetSubtype="16"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500" fill="hold"/>
                                        <p:tgtEl>
                                          <p:spTgt spid="46"/>
                                        </p:tgtEl>
                                        <p:attrNameLst>
                                          <p:attrName>ppt_w</p:attrName>
                                        </p:attrNameLst>
                                      </p:cBhvr>
                                      <p:tavLst>
                                        <p:tav tm="0">
                                          <p:val>
                                            <p:fltVal val="0"/>
                                          </p:val>
                                        </p:tav>
                                        <p:tav tm="100000">
                                          <p:val>
                                            <p:strVal val="#ppt_w"/>
                                          </p:val>
                                        </p:tav>
                                      </p:tavLst>
                                    </p:anim>
                                    <p:anim calcmode="lin" valueType="num">
                                      <p:cBhvr>
                                        <p:cTn id="54" dur="500" fill="hold"/>
                                        <p:tgtEl>
                                          <p:spTgt spid="46"/>
                                        </p:tgtEl>
                                        <p:attrNameLst>
                                          <p:attrName>ppt_h</p:attrName>
                                        </p:attrNameLst>
                                      </p:cBhvr>
                                      <p:tavLst>
                                        <p:tav tm="0">
                                          <p:val>
                                            <p:fltVal val="0"/>
                                          </p:val>
                                        </p:tav>
                                        <p:tav tm="100000">
                                          <p:val>
                                            <p:strVal val="#ppt_h"/>
                                          </p:val>
                                        </p:tav>
                                      </p:tavLst>
                                    </p:anim>
                                  </p:childTnLst>
                                </p:cTn>
                              </p:par>
                            </p:childTnLst>
                          </p:cTn>
                        </p:par>
                        <p:par>
                          <p:cTn id="55" fill="hold">
                            <p:stCondLst>
                              <p:cond delay="7500"/>
                            </p:stCondLst>
                            <p:childTnLst>
                              <p:par>
                                <p:cTn id="56" presetID="30" presetClass="entr" presetSubtype="0" fill="hold" grpId="0" nodeType="afterEffect">
                                  <p:stCondLst>
                                    <p:cond delay="0"/>
                                  </p:stCondLst>
                                  <p:childTnLst>
                                    <p:set>
                                      <p:cBhvr>
                                        <p:cTn id="57" dur="1" fill="hold">
                                          <p:stCondLst>
                                            <p:cond delay="0"/>
                                          </p:stCondLst>
                                        </p:cTn>
                                        <p:tgtEl>
                                          <p:spTgt spid="428"/>
                                        </p:tgtEl>
                                        <p:attrNameLst>
                                          <p:attrName>style.visibility</p:attrName>
                                        </p:attrNameLst>
                                      </p:cBhvr>
                                      <p:to>
                                        <p:strVal val="visible"/>
                                      </p:to>
                                    </p:set>
                                    <p:animEffect transition="in" filter="fade">
                                      <p:cBhvr>
                                        <p:cTn id="58" dur="200" decel="100000"/>
                                        <p:tgtEl>
                                          <p:spTgt spid="428"/>
                                        </p:tgtEl>
                                      </p:cBhvr>
                                    </p:animEffect>
                                    <p:anim calcmode="lin" valueType="num">
                                      <p:cBhvr>
                                        <p:cTn id="59" dur="200" decel="100000" fill="hold"/>
                                        <p:tgtEl>
                                          <p:spTgt spid="428"/>
                                        </p:tgtEl>
                                        <p:attrNameLst>
                                          <p:attrName>style.rotation</p:attrName>
                                        </p:attrNameLst>
                                      </p:cBhvr>
                                      <p:tavLst>
                                        <p:tav tm="0">
                                          <p:val>
                                            <p:fltVal val="-90"/>
                                          </p:val>
                                        </p:tav>
                                        <p:tav tm="100000">
                                          <p:val>
                                            <p:fltVal val="0"/>
                                          </p:val>
                                        </p:tav>
                                      </p:tavLst>
                                    </p:anim>
                                    <p:anim calcmode="lin" valueType="num">
                                      <p:cBhvr>
                                        <p:cTn id="60" dur="200" decel="100000" fill="hold"/>
                                        <p:tgtEl>
                                          <p:spTgt spid="428"/>
                                        </p:tgtEl>
                                        <p:attrNameLst>
                                          <p:attrName>ppt_x</p:attrName>
                                        </p:attrNameLst>
                                      </p:cBhvr>
                                      <p:tavLst>
                                        <p:tav tm="0">
                                          <p:val>
                                            <p:strVal val="#ppt_x+0.4"/>
                                          </p:val>
                                        </p:tav>
                                        <p:tav tm="100000">
                                          <p:val>
                                            <p:strVal val="#ppt_x-0.05"/>
                                          </p:val>
                                        </p:tav>
                                      </p:tavLst>
                                    </p:anim>
                                    <p:anim calcmode="lin" valueType="num">
                                      <p:cBhvr>
                                        <p:cTn id="61" dur="200" decel="100000" fill="hold"/>
                                        <p:tgtEl>
                                          <p:spTgt spid="428"/>
                                        </p:tgtEl>
                                        <p:attrNameLst>
                                          <p:attrName>ppt_y</p:attrName>
                                        </p:attrNameLst>
                                      </p:cBhvr>
                                      <p:tavLst>
                                        <p:tav tm="0">
                                          <p:val>
                                            <p:strVal val="#ppt_y-0.4"/>
                                          </p:val>
                                        </p:tav>
                                        <p:tav tm="100000">
                                          <p:val>
                                            <p:strVal val="#ppt_y+0.1"/>
                                          </p:val>
                                        </p:tav>
                                      </p:tavLst>
                                    </p:anim>
                                    <p:anim calcmode="lin" valueType="num">
                                      <p:cBhvr>
                                        <p:cTn id="62" dur="2" accel="100000" fill="hold">
                                          <p:stCondLst>
                                            <p:cond delay="249"/>
                                          </p:stCondLst>
                                        </p:cTn>
                                        <p:tgtEl>
                                          <p:spTgt spid="428"/>
                                        </p:tgtEl>
                                        <p:attrNameLst>
                                          <p:attrName>ppt_x</p:attrName>
                                        </p:attrNameLst>
                                      </p:cBhvr>
                                      <p:tavLst>
                                        <p:tav tm="0">
                                          <p:val>
                                            <p:strVal val="#ppt_x-0.05"/>
                                          </p:val>
                                        </p:tav>
                                        <p:tav tm="100000">
                                          <p:val>
                                            <p:strVal val="#ppt_x"/>
                                          </p:val>
                                        </p:tav>
                                      </p:tavLst>
                                    </p:anim>
                                    <p:anim calcmode="lin" valueType="num">
                                      <p:cBhvr>
                                        <p:cTn id="63" dur="2" accel="100000" fill="hold">
                                          <p:stCondLst>
                                            <p:cond delay="249"/>
                                          </p:stCondLst>
                                        </p:cTn>
                                        <p:tgtEl>
                                          <p:spTgt spid="428"/>
                                        </p:tgtEl>
                                        <p:attrNameLst>
                                          <p:attrName>ppt_y</p:attrName>
                                        </p:attrNameLst>
                                      </p:cBhvr>
                                      <p:tavLst>
                                        <p:tav tm="0">
                                          <p:val>
                                            <p:strVal val="#ppt_y+0.1"/>
                                          </p:val>
                                        </p:tav>
                                        <p:tav tm="100000">
                                          <p:val>
                                            <p:strVal val="#ppt_y"/>
                                          </p:val>
                                        </p:tav>
                                      </p:tavLst>
                                    </p:anim>
                                  </p:childTnLst>
                                </p:cTn>
                              </p:par>
                            </p:childTnLst>
                          </p:cTn>
                        </p:par>
                        <p:par>
                          <p:cTn id="64" fill="hold">
                            <p:stCondLst>
                              <p:cond delay="8000"/>
                            </p:stCondLst>
                            <p:childTnLst>
                              <p:par>
                                <p:cTn id="65" presetID="30" presetClass="entr" presetSubtype="0" fill="hold" grpId="0" nodeType="afterEffect">
                                  <p:stCondLst>
                                    <p:cond delay="0"/>
                                  </p:stCondLst>
                                  <p:childTnLst>
                                    <p:set>
                                      <p:cBhvr>
                                        <p:cTn id="66" dur="1" fill="hold">
                                          <p:stCondLst>
                                            <p:cond delay="0"/>
                                          </p:stCondLst>
                                        </p:cTn>
                                        <p:tgtEl>
                                          <p:spTgt spid="429"/>
                                        </p:tgtEl>
                                        <p:attrNameLst>
                                          <p:attrName>style.visibility</p:attrName>
                                        </p:attrNameLst>
                                      </p:cBhvr>
                                      <p:to>
                                        <p:strVal val="visible"/>
                                      </p:to>
                                    </p:set>
                                    <p:animEffect transition="in" filter="fade">
                                      <p:cBhvr>
                                        <p:cTn id="67" dur="398" decel="100000"/>
                                        <p:tgtEl>
                                          <p:spTgt spid="429"/>
                                        </p:tgtEl>
                                      </p:cBhvr>
                                    </p:animEffect>
                                    <p:anim calcmode="lin" valueType="num">
                                      <p:cBhvr>
                                        <p:cTn id="68" dur="398" decel="100000" fill="hold"/>
                                        <p:tgtEl>
                                          <p:spTgt spid="429"/>
                                        </p:tgtEl>
                                        <p:attrNameLst>
                                          <p:attrName>style.rotation</p:attrName>
                                        </p:attrNameLst>
                                      </p:cBhvr>
                                      <p:tavLst>
                                        <p:tav tm="0">
                                          <p:val>
                                            <p:fltVal val="-90"/>
                                          </p:val>
                                        </p:tav>
                                        <p:tav tm="100000">
                                          <p:val>
                                            <p:fltVal val="0"/>
                                          </p:val>
                                        </p:tav>
                                      </p:tavLst>
                                    </p:anim>
                                    <p:anim calcmode="lin" valueType="num">
                                      <p:cBhvr>
                                        <p:cTn id="69" dur="398" decel="100000" fill="hold"/>
                                        <p:tgtEl>
                                          <p:spTgt spid="429"/>
                                        </p:tgtEl>
                                        <p:attrNameLst>
                                          <p:attrName>ppt_x</p:attrName>
                                        </p:attrNameLst>
                                      </p:cBhvr>
                                      <p:tavLst>
                                        <p:tav tm="0">
                                          <p:val>
                                            <p:strVal val="#ppt_x+0.4"/>
                                          </p:val>
                                        </p:tav>
                                        <p:tav tm="100000">
                                          <p:val>
                                            <p:strVal val="#ppt_x-0.05"/>
                                          </p:val>
                                        </p:tav>
                                      </p:tavLst>
                                    </p:anim>
                                    <p:anim calcmode="lin" valueType="num">
                                      <p:cBhvr>
                                        <p:cTn id="70" dur="398" decel="100000" fill="hold"/>
                                        <p:tgtEl>
                                          <p:spTgt spid="429"/>
                                        </p:tgtEl>
                                        <p:attrNameLst>
                                          <p:attrName>ppt_y</p:attrName>
                                        </p:attrNameLst>
                                      </p:cBhvr>
                                      <p:tavLst>
                                        <p:tav tm="0">
                                          <p:val>
                                            <p:strVal val="#ppt_y-0.4"/>
                                          </p:val>
                                        </p:tav>
                                        <p:tav tm="100000">
                                          <p:val>
                                            <p:strVal val="#ppt_y+0.1"/>
                                          </p:val>
                                        </p:tav>
                                      </p:tavLst>
                                    </p:anim>
                                    <p:anim calcmode="lin" valueType="num">
                                      <p:cBhvr>
                                        <p:cTn id="71" dur="2" accel="100000" fill="hold">
                                          <p:stCondLst>
                                            <p:cond delay="499"/>
                                          </p:stCondLst>
                                        </p:cTn>
                                        <p:tgtEl>
                                          <p:spTgt spid="429"/>
                                        </p:tgtEl>
                                        <p:attrNameLst>
                                          <p:attrName>ppt_x</p:attrName>
                                        </p:attrNameLst>
                                      </p:cBhvr>
                                      <p:tavLst>
                                        <p:tav tm="0">
                                          <p:val>
                                            <p:strVal val="#ppt_x-0.05"/>
                                          </p:val>
                                        </p:tav>
                                        <p:tav tm="100000">
                                          <p:val>
                                            <p:strVal val="#ppt_x"/>
                                          </p:val>
                                        </p:tav>
                                      </p:tavLst>
                                    </p:anim>
                                    <p:anim calcmode="lin" valueType="num">
                                      <p:cBhvr>
                                        <p:cTn id="72" dur="2" accel="100000" fill="hold">
                                          <p:stCondLst>
                                            <p:cond delay="499"/>
                                          </p:stCondLst>
                                        </p:cTn>
                                        <p:tgtEl>
                                          <p:spTgt spid="429"/>
                                        </p:tgtEl>
                                        <p:attrNameLst>
                                          <p:attrName>ppt_y</p:attrName>
                                        </p:attrNameLst>
                                      </p:cBhvr>
                                      <p:tavLst>
                                        <p:tav tm="0">
                                          <p:val>
                                            <p:strVal val="#ppt_y+0.1"/>
                                          </p:val>
                                        </p:tav>
                                        <p:tav tm="100000">
                                          <p:val>
                                            <p:strVal val="#ppt_y"/>
                                          </p:val>
                                        </p:tav>
                                      </p:tavLst>
                                    </p:anim>
                                  </p:childTnLst>
                                </p:cTn>
                              </p:par>
                            </p:childTnLst>
                          </p:cTn>
                        </p:par>
                        <p:par>
                          <p:cTn id="73" fill="hold">
                            <p:stCondLst>
                              <p:cond delay="9000"/>
                            </p:stCondLst>
                            <p:childTnLst>
                              <p:par>
                                <p:cTn id="74" presetID="15" presetClass="entr" presetSubtype="0" fill="hold" grpId="0" nodeType="afterEffect">
                                  <p:stCondLst>
                                    <p:cond delay="0"/>
                                  </p:stCondLst>
                                  <p:childTnLst>
                                    <p:set>
                                      <p:cBhvr>
                                        <p:cTn id="75" dur="1" fill="hold">
                                          <p:stCondLst>
                                            <p:cond delay="0"/>
                                          </p:stCondLst>
                                        </p:cTn>
                                        <p:tgtEl>
                                          <p:spTgt spid="430"/>
                                        </p:tgtEl>
                                        <p:attrNameLst>
                                          <p:attrName>style.visibility</p:attrName>
                                        </p:attrNameLst>
                                      </p:cBhvr>
                                      <p:to>
                                        <p:strVal val="visible"/>
                                      </p:to>
                                    </p:set>
                                    <p:anim calcmode="lin" valueType="num">
                                      <p:cBhvr>
                                        <p:cTn id="76" dur="250" fill="hold"/>
                                        <p:tgtEl>
                                          <p:spTgt spid="430"/>
                                        </p:tgtEl>
                                        <p:attrNameLst>
                                          <p:attrName>ppt_w</p:attrName>
                                        </p:attrNameLst>
                                      </p:cBhvr>
                                      <p:tavLst>
                                        <p:tav tm="0">
                                          <p:val>
                                            <p:fltVal val="0"/>
                                          </p:val>
                                        </p:tav>
                                        <p:tav tm="100000">
                                          <p:val>
                                            <p:strVal val="#ppt_w"/>
                                          </p:val>
                                        </p:tav>
                                      </p:tavLst>
                                    </p:anim>
                                    <p:anim calcmode="lin" valueType="num">
                                      <p:cBhvr>
                                        <p:cTn id="77" dur="250" fill="hold"/>
                                        <p:tgtEl>
                                          <p:spTgt spid="430"/>
                                        </p:tgtEl>
                                        <p:attrNameLst>
                                          <p:attrName>ppt_h</p:attrName>
                                        </p:attrNameLst>
                                      </p:cBhvr>
                                      <p:tavLst>
                                        <p:tav tm="0">
                                          <p:val>
                                            <p:fltVal val="0"/>
                                          </p:val>
                                        </p:tav>
                                        <p:tav tm="100000">
                                          <p:val>
                                            <p:strVal val="#ppt_h"/>
                                          </p:val>
                                        </p:tav>
                                      </p:tavLst>
                                    </p:anim>
                                    <p:anim calcmode="lin" valueType="num">
                                      <p:cBhvr>
                                        <p:cTn id="78" dur="250" fill="hold"/>
                                        <p:tgtEl>
                                          <p:spTgt spid="430"/>
                                        </p:tgtEl>
                                        <p:attrNameLst>
                                          <p:attrName>ppt_x</p:attrName>
                                        </p:attrNameLst>
                                      </p:cBhvr>
                                      <p:tavLst>
                                        <p:tav tm="0" fmla="#ppt_x+(cos(-2*pi*(1-$))*-#ppt_x-sin(-2*pi*(1-$))*(1-#ppt_y))*(1-$)">
                                          <p:val>
                                            <p:fltVal val="0"/>
                                          </p:val>
                                        </p:tav>
                                        <p:tav tm="100000">
                                          <p:val>
                                            <p:fltVal val="1"/>
                                          </p:val>
                                        </p:tav>
                                      </p:tavLst>
                                    </p:anim>
                                    <p:anim calcmode="lin" valueType="num">
                                      <p:cBhvr>
                                        <p:cTn id="79" dur="250" fill="hold"/>
                                        <p:tgtEl>
                                          <p:spTgt spid="430"/>
                                        </p:tgtEl>
                                        <p:attrNameLst>
                                          <p:attrName>ppt_y</p:attrName>
                                        </p:attrNameLst>
                                      </p:cBhvr>
                                      <p:tavLst>
                                        <p:tav tm="0" fmla="#ppt_y+(sin(-2*pi*(1-$))*-#ppt_x+cos(-2*pi*(1-$))*(1-#ppt_y))*(1-$)">
                                          <p:val>
                                            <p:fltVal val="0"/>
                                          </p:val>
                                        </p:tav>
                                        <p:tav tm="100000">
                                          <p:val>
                                            <p:fltVal val="1"/>
                                          </p:val>
                                        </p:tav>
                                      </p:tavLst>
                                    </p:anim>
                                  </p:childTnLst>
                                </p:cTn>
                              </p:par>
                            </p:childTnLst>
                          </p:cTn>
                        </p:par>
                        <p:par>
                          <p:cTn id="80" fill="hold">
                            <p:stCondLst>
                              <p:cond delay="9500"/>
                            </p:stCondLst>
                            <p:childTnLst>
                              <p:par>
                                <p:cTn id="81" presetID="30" presetClass="entr" presetSubtype="0" fill="hold" grpId="0" nodeType="afterEffect">
                                  <p:stCondLst>
                                    <p:cond delay="0"/>
                                  </p:stCondLst>
                                  <p:childTnLst>
                                    <p:set>
                                      <p:cBhvr>
                                        <p:cTn id="82" dur="1" fill="hold">
                                          <p:stCondLst>
                                            <p:cond delay="0"/>
                                          </p:stCondLst>
                                        </p:cTn>
                                        <p:tgtEl>
                                          <p:spTgt spid="434"/>
                                        </p:tgtEl>
                                        <p:attrNameLst>
                                          <p:attrName>style.visibility</p:attrName>
                                        </p:attrNameLst>
                                      </p:cBhvr>
                                      <p:to>
                                        <p:strVal val="visible"/>
                                      </p:to>
                                    </p:set>
                                    <p:animEffect transition="in" filter="fade">
                                      <p:cBhvr>
                                        <p:cTn id="83" dur="200" decel="100000"/>
                                        <p:tgtEl>
                                          <p:spTgt spid="434"/>
                                        </p:tgtEl>
                                      </p:cBhvr>
                                    </p:animEffect>
                                    <p:anim calcmode="lin" valueType="num">
                                      <p:cBhvr>
                                        <p:cTn id="84" dur="200" decel="100000" fill="hold"/>
                                        <p:tgtEl>
                                          <p:spTgt spid="434"/>
                                        </p:tgtEl>
                                        <p:attrNameLst>
                                          <p:attrName>style.rotation</p:attrName>
                                        </p:attrNameLst>
                                      </p:cBhvr>
                                      <p:tavLst>
                                        <p:tav tm="0">
                                          <p:val>
                                            <p:fltVal val="-90"/>
                                          </p:val>
                                        </p:tav>
                                        <p:tav tm="100000">
                                          <p:val>
                                            <p:fltVal val="0"/>
                                          </p:val>
                                        </p:tav>
                                      </p:tavLst>
                                    </p:anim>
                                    <p:anim calcmode="lin" valueType="num">
                                      <p:cBhvr>
                                        <p:cTn id="85" dur="200" decel="100000" fill="hold"/>
                                        <p:tgtEl>
                                          <p:spTgt spid="434"/>
                                        </p:tgtEl>
                                        <p:attrNameLst>
                                          <p:attrName>ppt_x</p:attrName>
                                        </p:attrNameLst>
                                      </p:cBhvr>
                                      <p:tavLst>
                                        <p:tav tm="0">
                                          <p:val>
                                            <p:strVal val="#ppt_x+0.4"/>
                                          </p:val>
                                        </p:tav>
                                        <p:tav tm="100000">
                                          <p:val>
                                            <p:strVal val="#ppt_x-0.05"/>
                                          </p:val>
                                        </p:tav>
                                      </p:tavLst>
                                    </p:anim>
                                    <p:anim calcmode="lin" valueType="num">
                                      <p:cBhvr>
                                        <p:cTn id="86" dur="200" decel="100000" fill="hold"/>
                                        <p:tgtEl>
                                          <p:spTgt spid="434"/>
                                        </p:tgtEl>
                                        <p:attrNameLst>
                                          <p:attrName>ppt_y</p:attrName>
                                        </p:attrNameLst>
                                      </p:cBhvr>
                                      <p:tavLst>
                                        <p:tav tm="0">
                                          <p:val>
                                            <p:strVal val="#ppt_y-0.4"/>
                                          </p:val>
                                        </p:tav>
                                        <p:tav tm="100000">
                                          <p:val>
                                            <p:strVal val="#ppt_y+0.1"/>
                                          </p:val>
                                        </p:tav>
                                      </p:tavLst>
                                    </p:anim>
                                    <p:anim calcmode="lin" valueType="num">
                                      <p:cBhvr>
                                        <p:cTn id="87" dur="2" accel="100000" fill="hold">
                                          <p:stCondLst>
                                            <p:cond delay="249"/>
                                          </p:stCondLst>
                                        </p:cTn>
                                        <p:tgtEl>
                                          <p:spTgt spid="434"/>
                                        </p:tgtEl>
                                        <p:attrNameLst>
                                          <p:attrName>ppt_x</p:attrName>
                                        </p:attrNameLst>
                                      </p:cBhvr>
                                      <p:tavLst>
                                        <p:tav tm="0">
                                          <p:val>
                                            <p:strVal val="#ppt_x-0.05"/>
                                          </p:val>
                                        </p:tav>
                                        <p:tav tm="100000">
                                          <p:val>
                                            <p:strVal val="#ppt_x"/>
                                          </p:val>
                                        </p:tav>
                                      </p:tavLst>
                                    </p:anim>
                                    <p:anim calcmode="lin" valueType="num">
                                      <p:cBhvr>
                                        <p:cTn id="88" dur="2" accel="100000" fill="hold">
                                          <p:stCondLst>
                                            <p:cond delay="249"/>
                                          </p:stCondLst>
                                        </p:cTn>
                                        <p:tgtEl>
                                          <p:spTgt spid="434"/>
                                        </p:tgtEl>
                                        <p:attrNameLst>
                                          <p:attrName>ppt_y</p:attrName>
                                        </p:attrNameLst>
                                      </p:cBhvr>
                                      <p:tavLst>
                                        <p:tav tm="0">
                                          <p:val>
                                            <p:strVal val="#ppt_y+0.1"/>
                                          </p:val>
                                        </p:tav>
                                        <p:tav tm="100000">
                                          <p:val>
                                            <p:strVal val="#ppt_y"/>
                                          </p:val>
                                        </p:tav>
                                      </p:tavLst>
                                    </p:anim>
                                  </p:childTnLst>
                                </p:cTn>
                              </p:par>
                            </p:childTnLst>
                          </p:cTn>
                        </p:par>
                        <p:par>
                          <p:cTn id="89" fill="hold">
                            <p:stCondLst>
                              <p:cond delay="10000"/>
                            </p:stCondLst>
                            <p:childTnLst>
                              <p:par>
                                <p:cTn id="90" presetID="30" presetClass="entr" presetSubtype="0" fill="hold" grpId="0" nodeType="afterEffect">
                                  <p:stCondLst>
                                    <p:cond delay="0"/>
                                  </p:stCondLst>
                                  <p:childTnLst>
                                    <p:set>
                                      <p:cBhvr>
                                        <p:cTn id="91" dur="1" fill="hold">
                                          <p:stCondLst>
                                            <p:cond delay="0"/>
                                          </p:stCondLst>
                                        </p:cTn>
                                        <p:tgtEl>
                                          <p:spTgt spid="435"/>
                                        </p:tgtEl>
                                        <p:attrNameLst>
                                          <p:attrName>style.visibility</p:attrName>
                                        </p:attrNameLst>
                                      </p:cBhvr>
                                      <p:to>
                                        <p:strVal val="visible"/>
                                      </p:to>
                                    </p:set>
                                    <p:animEffect transition="in" filter="fade">
                                      <p:cBhvr>
                                        <p:cTn id="92" dur="398" decel="100000"/>
                                        <p:tgtEl>
                                          <p:spTgt spid="435"/>
                                        </p:tgtEl>
                                      </p:cBhvr>
                                    </p:animEffect>
                                    <p:anim calcmode="lin" valueType="num">
                                      <p:cBhvr>
                                        <p:cTn id="93" dur="398" decel="100000" fill="hold"/>
                                        <p:tgtEl>
                                          <p:spTgt spid="435"/>
                                        </p:tgtEl>
                                        <p:attrNameLst>
                                          <p:attrName>style.rotation</p:attrName>
                                        </p:attrNameLst>
                                      </p:cBhvr>
                                      <p:tavLst>
                                        <p:tav tm="0">
                                          <p:val>
                                            <p:fltVal val="-90"/>
                                          </p:val>
                                        </p:tav>
                                        <p:tav tm="100000">
                                          <p:val>
                                            <p:fltVal val="0"/>
                                          </p:val>
                                        </p:tav>
                                      </p:tavLst>
                                    </p:anim>
                                    <p:anim calcmode="lin" valueType="num">
                                      <p:cBhvr>
                                        <p:cTn id="94" dur="398" decel="100000" fill="hold"/>
                                        <p:tgtEl>
                                          <p:spTgt spid="435"/>
                                        </p:tgtEl>
                                        <p:attrNameLst>
                                          <p:attrName>ppt_x</p:attrName>
                                        </p:attrNameLst>
                                      </p:cBhvr>
                                      <p:tavLst>
                                        <p:tav tm="0">
                                          <p:val>
                                            <p:strVal val="#ppt_x+0.4"/>
                                          </p:val>
                                        </p:tav>
                                        <p:tav tm="100000">
                                          <p:val>
                                            <p:strVal val="#ppt_x-0.05"/>
                                          </p:val>
                                        </p:tav>
                                      </p:tavLst>
                                    </p:anim>
                                    <p:anim calcmode="lin" valueType="num">
                                      <p:cBhvr>
                                        <p:cTn id="95" dur="398" decel="100000" fill="hold"/>
                                        <p:tgtEl>
                                          <p:spTgt spid="435"/>
                                        </p:tgtEl>
                                        <p:attrNameLst>
                                          <p:attrName>ppt_y</p:attrName>
                                        </p:attrNameLst>
                                      </p:cBhvr>
                                      <p:tavLst>
                                        <p:tav tm="0">
                                          <p:val>
                                            <p:strVal val="#ppt_y-0.4"/>
                                          </p:val>
                                        </p:tav>
                                        <p:tav tm="100000">
                                          <p:val>
                                            <p:strVal val="#ppt_y+0.1"/>
                                          </p:val>
                                        </p:tav>
                                      </p:tavLst>
                                    </p:anim>
                                    <p:anim calcmode="lin" valueType="num">
                                      <p:cBhvr>
                                        <p:cTn id="96" dur="2" accel="100000" fill="hold">
                                          <p:stCondLst>
                                            <p:cond delay="499"/>
                                          </p:stCondLst>
                                        </p:cTn>
                                        <p:tgtEl>
                                          <p:spTgt spid="435"/>
                                        </p:tgtEl>
                                        <p:attrNameLst>
                                          <p:attrName>ppt_x</p:attrName>
                                        </p:attrNameLst>
                                      </p:cBhvr>
                                      <p:tavLst>
                                        <p:tav tm="0">
                                          <p:val>
                                            <p:strVal val="#ppt_x-0.05"/>
                                          </p:val>
                                        </p:tav>
                                        <p:tav tm="100000">
                                          <p:val>
                                            <p:strVal val="#ppt_x"/>
                                          </p:val>
                                        </p:tav>
                                      </p:tavLst>
                                    </p:anim>
                                    <p:anim calcmode="lin" valueType="num">
                                      <p:cBhvr>
                                        <p:cTn id="97" dur="2" accel="100000" fill="hold">
                                          <p:stCondLst>
                                            <p:cond delay="499"/>
                                          </p:stCondLst>
                                        </p:cTn>
                                        <p:tgtEl>
                                          <p:spTgt spid="435"/>
                                        </p:tgtEl>
                                        <p:attrNameLst>
                                          <p:attrName>ppt_y</p:attrName>
                                        </p:attrNameLst>
                                      </p:cBhvr>
                                      <p:tavLst>
                                        <p:tav tm="0">
                                          <p:val>
                                            <p:strVal val="#ppt_y+0.1"/>
                                          </p:val>
                                        </p:tav>
                                        <p:tav tm="100000">
                                          <p:val>
                                            <p:strVal val="#ppt_y"/>
                                          </p:val>
                                        </p:tav>
                                      </p:tavLst>
                                    </p:anim>
                                  </p:childTnLst>
                                </p:cTn>
                              </p:par>
                            </p:childTnLst>
                          </p:cTn>
                        </p:par>
                        <p:par>
                          <p:cTn id="98" fill="hold">
                            <p:stCondLst>
                              <p:cond delay="11000"/>
                            </p:stCondLst>
                            <p:childTnLst>
                              <p:par>
                                <p:cTn id="99" presetID="15" presetClass="entr" presetSubtype="0" fill="hold" grpId="0" nodeType="afterEffect">
                                  <p:stCondLst>
                                    <p:cond delay="0"/>
                                  </p:stCondLst>
                                  <p:childTnLst>
                                    <p:set>
                                      <p:cBhvr>
                                        <p:cTn id="100" dur="1" fill="hold">
                                          <p:stCondLst>
                                            <p:cond delay="0"/>
                                          </p:stCondLst>
                                        </p:cTn>
                                        <p:tgtEl>
                                          <p:spTgt spid="436"/>
                                        </p:tgtEl>
                                        <p:attrNameLst>
                                          <p:attrName>style.visibility</p:attrName>
                                        </p:attrNameLst>
                                      </p:cBhvr>
                                      <p:to>
                                        <p:strVal val="visible"/>
                                      </p:to>
                                    </p:set>
                                    <p:anim calcmode="lin" valueType="num">
                                      <p:cBhvr>
                                        <p:cTn id="101" dur="250" fill="hold"/>
                                        <p:tgtEl>
                                          <p:spTgt spid="436"/>
                                        </p:tgtEl>
                                        <p:attrNameLst>
                                          <p:attrName>ppt_w</p:attrName>
                                        </p:attrNameLst>
                                      </p:cBhvr>
                                      <p:tavLst>
                                        <p:tav tm="0">
                                          <p:val>
                                            <p:fltVal val="0"/>
                                          </p:val>
                                        </p:tav>
                                        <p:tav tm="100000">
                                          <p:val>
                                            <p:strVal val="#ppt_w"/>
                                          </p:val>
                                        </p:tav>
                                      </p:tavLst>
                                    </p:anim>
                                    <p:anim calcmode="lin" valueType="num">
                                      <p:cBhvr>
                                        <p:cTn id="102" dur="250" fill="hold"/>
                                        <p:tgtEl>
                                          <p:spTgt spid="436"/>
                                        </p:tgtEl>
                                        <p:attrNameLst>
                                          <p:attrName>ppt_h</p:attrName>
                                        </p:attrNameLst>
                                      </p:cBhvr>
                                      <p:tavLst>
                                        <p:tav tm="0">
                                          <p:val>
                                            <p:fltVal val="0"/>
                                          </p:val>
                                        </p:tav>
                                        <p:tav tm="100000">
                                          <p:val>
                                            <p:strVal val="#ppt_h"/>
                                          </p:val>
                                        </p:tav>
                                      </p:tavLst>
                                    </p:anim>
                                    <p:anim calcmode="lin" valueType="num">
                                      <p:cBhvr>
                                        <p:cTn id="103" dur="250" fill="hold"/>
                                        <p:tgtEl>
                                          <p:spTgt spid="436"/>
                                        </p:tgtEl>
                                        <p:attrNameLst>
                                          <p:attrName>ppt_x</p:attrName>
                                        </p:attrNameLst>
                                      </p:cBhvr>
                                      <p:tavLst>
                                        <p:tav tm="0" fmla="#ppt_x+(cos(-2*pi*(1-$))*-#ppt_x-sin(-2*pi*(1-$))*(1-#ppt_y))*(1-$)">
                                          <p:val>
                                            <p:fltVal val="0"/>
                                          </p:val>
                                        </p:tav>
                                        <p:tav tm="100000">
                                          <p:val>
                                            <p:fltVal val="1"/>
                                          </p:val>
                                        </p:tav>
                                      </p:tavLst>
                                    </p:anim>
                                    <p:anim calcmode="lin" valueType="num">
                                      <p:cBhvr>
                                        <p:cTn id="104" dur="250" fill="hold"/>
                                        <p:tgtEl>
                                          <p:spTgt spid="436"/>
                                        </p:tgtEl>
                                        <p:attrNameLst>
                                          <p:attrName>ppt_y</p:attrName>
                                        </p:attrNameLst>
                                      </p:cBhvr>
                                      <p:tavLst>
                                        <p:tav tm="0" fmla="#ppt_y+(sin(-2*pi*(1-$))*-#ppt_x+cos(-2*pi*(1-$))*(1-#ppt_y))*(1-$)">
                                          <p:val>
                                            <p:fltVal val="0"/>
                                          </p:val>
                                        </p:tav>
                                        <p:tav tm="100000">
                                          <p:val>
                                            <p:fltVal val="1"/>
                                          </p:val>
                                        </p:tav>
                                      </p:tavLst>
                                    </p:anim>
                                  </p:childTnLst>
                                </p:cTn>
                              </p:par>
                            </p:childTnLst>
                          </p:cTn>
                        </p:par>
                        <p:par>
                          <p:cTn id="105" fill="hold">
                            <p:stCondLst>
                              <p:cond delay="11500"/>
                            </p:stCondLst>
                            <p:childTnLst>
                              <p:par>
                                <p:cTn id="106" presetID="30" presetClass="entr" presetSubtype="0" fill="hold" grpId="0" nodeType="afterEffect">
                                  <p:stCondLst>
                                    <p:cond delay="0"/>
                                  </p:stCondLst>
                                  <p:childTnLst>
                                    <p:set>
                                      <p:cBhvr>
                                        <p:cTn id="107" dur="1" fill="hold">
                                          <p:stCondLst>
                                            <p:cond delay="0"/>
                                          </p:stCondLst>
                                        </p:cTn>
                                        <p:tgtEl>
                                          <p:spTgt spid="443"/>
                                        </p:tgtEl>
                                        <p:attrNameLst>
                                          <p:attrName>style.visibility</p:attrName>
                                        </p:attrNameLst>
                                      </p:cBhvr>
                                      <p:to>
                                        <p:strVal val="visible"/>
                                      </p:to>
                                    </p:set>
                                    <p:animEffect transition="in" filter="fade">
                                      <p:cBhvr>
                                        <p:cTn id="108" dur="200" decel="100000"/>
                                        <p:tgtEl>
                                          <p:spTgt spid="443"/>
                                        </p:tgtEl>
                                      </p:cBhvr>
                                    </p:animEffect>
                                    <p:anim calcmode="lin" valueType="num">
                                      <p:cBhvr>
                                        <p:cTn id="109" dur="200" decel="100000" fill="hold"/>
                                        <p:tgtEl>
                                          <p:spTgt spid="443"/>
                                        </p:tgtEl>
                                        <p:attrNameLst>
                                          <p:attrName>style.rotation</p:attrName>
                                        </p:attrNameLst>
                                      </p:cBhvr>
                                      <p:tavLst>
                                        <p:tav tm="0">
                                          <p:val>
                                            <p:fltVal val="-90"/>
                                          </p:val>
                                        </p:tav>
                                        <p:tav tm="100000">
                                          <p:val>
                                            <p:fltVal val="0"/>
                                          </p:val>
                                        </p:tav>
                                      </p:tavLst>
                                    </p:anim>
                                    <p:anim calcmode="lin" valueType="num">
                                      <p:cBhvr>
                                        <p:cTn id="110" dur="200" decel="100000" fill="hold"/>
                                        <p:tgtEl>
                                          <p:spTgt spid="443"/>
                                        </p:tgtEl>
                                        <p:attrNameLst>
                                          <p:attrName>ppt_x</p:attrName>
                                        </p:attrNameLst>
                                      </p:cBhvr>
                                      <p:tavLst>
                                        <p:tav tm="0">
                                          <p:val>
                                            <p:strVal val="#ppt_x+0.4"/>
                                          </p:val>
                                        </p:tav>
                                        <p:tav tm="100000">
                                          <p:val>
                                            <p:strVal val="#ppt_x-0.05"/>
                                          </p:val>
                                        </p:tav>
                                      </p:tavLst>
                                    </p:anim>
                                    <p:anim calcmode="lin" valueType="num">
                                      <p:cBhvr>
                                        <p:cTn id="111" dur="200" decel="100000" fill="hold"/>
                                        <p:tgtEl>
                                          <p:spTgt spid="443"/>
                                        </p:tgtEl>
                                        <p:attrNameLst>
                                          <p:attrName>ppt_y</p:attrName>
                                        </p:attrNameLst>
                                      </p:cBhvr>
                                      <p:tavLst>
                                        <p:tav tm="0">
                                          <p:val>
                                            <p:strVal val="#ppt_y-0.4"/>
                                          </p:val>
                                        </p:tav>
                                        <p:tav tm="100000">
                                          <p:val>
                                            <p:strVal val="#ppt_y+0.1"/>
                                          </p:val>
                                        </p:tav>
                                      </p:tavLst>
                                    </p:anim>
                                    <p:anim calcmode="lin" valueType="num">
                                      <p:cBhvr>
                                        <p:cTn id="112" dur="2" accel="100000" fill="hold">
                                          <p:stCondLst>
                                            <p:cond delay="249"/>
                                          </p:stCondLst>
                                        </p:cTn>
                                        <p:tgtEl>
                                          <p:spTgt spid="443"/>
                                        </p:tgtEl>
                                        <p:attrNameLst>
                                          <p:attrName>ppt_x</p:attrName>
                                        </p:attrNameLst>
                                      </p:cBhvr>
                                      <p:tavLst>
                                        <p:tav tm="0">
                                          <p:val>
                                            <p:strVal val="#ppt_x-0.05"/>
                                          </p:val>
                                        </p:tav>
                                        <p:tav tm="100000">
                                          <p:val>
                                            <p:strVal val="#ppt_x"/>
                                          </p:val>
                                        </p:tav>
                                      </p:tavLst>
                                    </p:anim>
                                    <p:anim calcmode="lin" valueType="num">
                                      <p:cBhvr>
                                        <p:cTn id="113" dur="2" accel="100000" fill="hold">
                                          <p:stCondLst>
                                            <p:cond delay="249"/>
                                          </p:stCondLst>
                                        </p:cTn>
                                        <p:tgtEl>
                                          <p:spTgt spid="443"/>
                                        </p:tgtEl>
                                        <p:attrNameLst>
                                          <p:attrName>ppt_y</p:attrName>
                                        </p:attrNameLst>
                                      </p:cBhvr>
                                      <p:tavLst>
                                        <p:tav tm="0">
                                          <p:val>
                                            <p:strVal val="#ppt_y+0.1"/>
                                          </p:val>
                                        </p:tav>
                                        <p:tav tm="100000">
                                          <p:val>
                                            <p:strVal val="#ppt_y"/>
                                          </p:val>
                                        </p:tav>
                                      </p:tavLst>
                                    </p:anim>
                                  </p:childTnLst>
                                </p:cTn>
                              </p:par>
                            </p:childTnLst>
                          </p:cTn>
                        </p:par>
                        <p:par>
                          <p:cTn id="114" fill="hold">
                            <p:stCondLst>
                              <p:cond delay="12000"/>
                            </p:stCondLst>
                            <p:childTnLst>
                              <p:par>
                                <p:cTn id="115" presetID="30" presetClass="entr" presetSubtype="0" fill="hold" grpId="0" nodeType="afterEffect">
                                  <p:stCondLst>
                                    <p:cond delay="0"/>
                                  </p:stCondLst>
                                  <p:childTnLst>
                                    <p:set>
                                      <p:cBhvr>
                                        <p:cTn id="116" dur="1" fill="hold">
                                          <p:stCondLst>
                                            <p:cond delay="0"/>
                                          </p:stCondLst>
                                        </p:cTn>
                                        <p:tgtEl>
                                          <p:spTgt spid="444"/>
                                        </p:tgtEl>
                                        <p:attrNameLst>
                                          <p:attrName>style.visibility</p:attrName>
                                        </p:attrNameLst>
                                      </p:cBhvr>
                                      <p:to>
                                        <p:strVal val="visible"/>
                                      </p:to>
                                    </p:set>
                                    <p:animEffect transition="in" filter="fade">
                                      <p:cBhvr>
                                        <p:cTn id="117" dur="398" decel="100000"/>
                                        <p:tgtEl>
                                          <p:spTgt spid="444"/>
                                        </p:tgtEl>
                                      </p:cBhvr>
                                    </p:animEffect>
                                    <p:anim calcmode="lin" valueType="num">
                                      <p:cBhvr>
                                        <p:cTn id="118" dur="398" decel="100000" fill="hold"/>
                                        <p:tgtEl>
                                          <p:spTgt spid="444"/>
                                        </p:tgtEl>
                                        <p:attrNameLst>
                                          <p:attrName>style.rotation</p:attrName>
                                        </p:attrNameLst>
                                      </p:cBhvr>
                                      <p:tavLst>
                                        <p:tav tm="0">
                                          <p:val>
                                            <p:fltVal val="-90"/>
                                          </p:val>
                                        </p:tav>
                                        <p:tav tm="100000">
                                          <p:val>
                                            <p:fltVal val="0"/>
                                          </p:val>
                                        </p:tav>
                                      </p:tavLst>
                                    </p:anim>
                                    <p:anim calcmode="lin" valueType="num">
                                      <p:cBhvr>
                                        <p:cTn id="119" dur="398" decel="100000" fill="hold"/>
                                        <p:tgtEl>
                                          <p:spTgt spid="444"/>
                                        </p:tgtEl>
                                        <p:attrNameLst>
                                          <p:attrName>ppt_x</p:attrName>
                                        </p:attrNameLst>
                                      </p:cBhvr>
                                      <p:tavLst>
                                        <p:tav tm="0">
                                          <p:val>
                                            <p:strVal val="#ppt_x+0.4"/>
                                          </p:val>
                                        </p:tav>
                                        <p:tav tm="100000">
                                          <p:val>
                                            <p:strVal val="#ppt_x-0.05"/>
                                          </p:val>
                                        </p:tav>
                                      </p:tavLst>
                                    </p:anim>
                                    <p:anim calcmode="lin" valueType="num">
                                      <p:cBhvr>
                                        <p:cTn id="120" dur="398" decel="100000" fill="hold"/>
                                        <p:tgtEl>
                                          <p:spTgt spid="444"/>
                                        </p:tgtEl>
                                        <p:attrNameLst>
                                          <p:attrName>ppt_y</p:attrName>
                                        </p:attrNameLst>
                                      </p:cBhvr>
                                      <p:tavLst>
                                        <p:tav tm="0">
                                          <p:val>
                                            <p:strVal val="#ppt_y-0.4"/>
                                          </p:val>
                                        </p:tav>
                                        <p:tav tm="100000">
                                          <p:val>
                                            <p:strVal val="#ppt_y+0.1"/>
                                          </p:val>
                                        </p:tav>
                                      </p:tavLst>
                                    </p:anim>
                                    <p:anim calcmode="lin" valueType="num">
                                      <p:cBhvr>
                                        <p:cTn id="121" dur="2" accel="100000" fill="hold">
                                          <p:stCondLst>
                                            <p:cond delay="499"/>
                                          </p:stCondLst>
                                        </p:cTn>
                                        <p:tgtEl>
                                          <p:spTgt spid="444"/>
                                        </p:tgtEl>
                                        <p:attrNameLst>
                                          <p:attrName>ppt_x</p:attrName>
                                        </p:attrNameLst>
                                      </p:cBhvr>
                                      <p:tavLst>
                                        <p:tav tm="0">
                                          <p:val>
                                            <p:strVal val="#ppt_x-0.05"/>
                                          </p:val>
                                        </p:tav>
                                        <p:tav tm="100000">
                                          <p:val>
                                            <p:strVal val="#ppt_x"/>
                                          </p:val>
                                        </p:tav>
                                      </p:tavLst>
                                    </p:anim>
                                    <p:anim calcmode="lin" valueType="num">
                                      <p:cBhvr>
                                        <p:cTn id="122" dur="2" accel="100000" fill="hold">
                                          <p:stCondLst>
                                            <p:cond delay="499"/>
                                          </p:stCondLst>
                                        </p:cTn>
                                        <p:tgtEl>
                                          <p:spTgt spid="444"/>
                                        </p:tgtEl>
                                        <p:attrNameLst>
                                          <p:attrName>ppt_y</p:attrName>
                                        </p:attrNameLst>
                                      </p:cBhvr>
                                      <p:tavLst>
                                        <p:tav tm="0">
                                          <p:val>
                                            <p:strVal val="#ppt_y+0.1"/>
                                          </p:val>
                                        </p:tav>
                                        <p:tav tm="100000">
                                          <p:val>
                                            <p:strVal val="#ppt_y"/>
                                          </p:val>
                                        </p:tav>
                                      </p:tavLst>
                                    </p:anim>
                                  </p:childTnLst>
                                </p:cTn>
                              </p:par>
                            </p:childTnLst>
                          </p:cTn>
                        </p:par>
                        <p:par>
                          <p:cTn id="123" fill="hold">
                            <p:stCondLst>
                              <p:cond delay="13000"/>
                            </p:stCondLst>
                            <p:childTnLst>
                              <p:par>
                                <p:cTn id="124" presetID="15" presetClass="entr" presetSubtype="0" fill="hold" grpId="0" nodeType="afterEffect">
                                  <p:stCondLst>
                                    <p:cond delay="0"/>
                                  </p:stCondLst>
                                  <p:childTnLst>
                                    <p:set>
                                      <p:cBhvr>
                                        <p:cTn id="125" dur="1" fill="hold">
                                          <p:stCondLst>
                                            <p:cond delay="0"/>
                                          </p:stCondLst>
                                        </p:cTn>
                                        <p:tgtEl>
                                          <p:spTgt spid="445"/>
                                        </p:tgtEl>
                                        <p:attrNameLst>
                                          <p:attrName>style.visibility</p:attrName>
                                        </p:attrNameLst>
                                      </p:cBhvr>
                                      <p:to>
                                        <p:strVal val="visible"/>
                                      </p:to>
                                    </p:set>
                                    <p:anim calcmode="lin" valueType="num">
                                      <p:cBhvr>
                                        <p:cTn id="126" dur="250" fill="hold"/>
                                        <p:tgtEl>
                                          <p:spTgt spid="445"/>
                                        </p:tgtEl>
                                        <p:attrNameLst>
                                          <p:attrName>ppt_w</p:attrName>
                                        </p:attrNameLst>
                                      </p:cBhvr>
                                      <p:tavLst>
                                        <p:tav tm="0">
                                          <p:val>
                                            <p:fltVal val="0"/>
                                          </p:val>
                                        </p:tav>
                                        <p:tav tm="100000">
                                          <p:val>
                                            <p:strVal val="#ppt_w"/>
                                          </p:val>
                                        </p:tav>
                                      </p:tavLst>
                                    </p:anim>
                                    <p:anim calcmode="lin" valueType="num">
                                      <p:cBhvr>
                                        <p:cTn id="127" dur="250" fill="hold"/>
                                        <p:tgtEl>
                                          <p:spTgt spid="445"/>
                                        </p:tgtEl>
                                        <p:attrNameLst>
                                          <p:attrName>ppt_h</p:attrName>
                                        </p:attrNameLst>
                                      </p:cBhvr>
                                      <p:tavLst>
                                        <p:tav tm="0">
                                          <p:val>
                                            <p:fltVal val="0"/>
                                          </p:val>
                                        </p:tav>
                                        <p:tav tm="100000">
                                          <p:val>
                                            <p:strVal val="#ppt_h"/>
                                          </p:val>
                                        </p:tav>
                                      </p:tavLst>
                                    </p:anim>
                                    <p:anim calcmode="lin" valueType="num">
                                      <p:cBhvr>
                                        <p:cTn id="128" dur="250" fill="hold"/>
                                        <p:tgtEl>
                                          <p:spTgt spid="445"/>
                                        </p:tgtEl>
                                        <p:attrNameLst>
                                          <p:attrName>ppt_x</p:attrName>
                                        </p:attrNameLst>
                                      </p:cBhvr>
                                      <p:tavLst>
                                        <p:tav tm="0" fmla="#ppt_x+(cos(-2*pi*(1-$))*-#ppt_x-sin(-2*pi*(1-$))*(1-#ppt_y))*(1-$)">
                                          <p:val>
                                            <p:fltVal val="0"/>
                                          </p:val>
                                        </p:tav>
                                        <p:tav tm="100000">
                                          <p:val>
                                            <p:fltVal val="1"/>
                                          </p:val>
                                        </p:tav>
                                      </p:tavLst>
                                    </p:anim>
                                    <p:anim calcmode="lin" valueType="num">
                                      <p:cBhvr>
                                        <p:cTn id="129" dur="250" fill="hold"/>
                                        <p:tgtEl>
                                          <p:spTgt spid="445"/>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3500"/>
                            </p:stCondLst>
                            <p:childTnLst>
                              <p:par>
                                <p:cTn id="131" presetID="30" presetClass="entr" presetSubtype="0" fill="hold" grpId="0" nodeType="after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200" decel="100000"/>
                                        <p:tgtEl>
                                          <p:spTgt spid="47"/>
                                        </p:tgtEl>
                                      </p:cBhvr>
                                    </p:animEffect>
                                    <p:anim calcmode="lin" valueType="num">
                                      <p:cBhvr>
                                        <p:cTn id="134" dur="200" decel="100000" fill="hold"/>
                                        <p:tgtEl>
                                          <p:spTgt spid="47"/>
                                        </p:tgtEl>
                                        <p:attrNameLst>
                                          <p:attrName>style.rotation</p:attrName>
                                        </p:attrNameLst>
                                      </p:cBhvr>
                                      <p:tavLst>
                                        <p:tav tm="0">
                                          <p:val>
                                            <p:fltVal val="-90"/>
                                          </p:val>
                                        </p:tav>
                                        <p:tav tm="100000">
                                          <p:val>
                                            <p:fltVal val="0"/>
                                          </p:val>
                                        </p:tav>
                                      </p:tavLst>
                                    </p:anim>
                                    <p:anim calcmode="lin" valueType="num">
                                      <p:cBhvr>
                                        <p:cTn id="135" dur="200" decel="100000" fill="hold"/>
                                        <p:tgtEl>
                                          <p:spTgt spid="47"/>
                                        </p:tgtEl>
                                        <p:attrNameLst>
                                          <p:attrName>ppt_x</p:attrName>
                                        </p:attrNameLst>
                                      </p:cBhvr>
                                      <p:tavLst>
                                        <p:tav tm="0">
                                          <p:val>
                                            <p:strVal val="#ppt_x+0.4"/>
                                          </p:val>
                                        </p:tav>
                                        <p:tav tm="100000">
                                          <p:val>
                                            <p:strVal val="#ppt_x-0.05"/>
                                          </p:val>
                                        </p:tav>
                                      </p:tavLst>
                                    </p:anim>
                                    <p:anim calcmode="lin" valueType="num">
                                      <p:cBhvr>
                                        <p:cTn id="136" dur="200" decel="100000" fill="hold"/>
                                        <p:tgtEl>
                                          <p:spTgt spid="47"/>
                                        </p:tgtEl>
                                        <p:attrNameLst>
                                          <p:attrName>ppt_y</p:attrName>
                                        </p:attrNameLst>
                                      </p:cBhvr>
                                      <p:tavLst>
                                        <p:tav tm="0">
                                          <p:val>
                                            <p:strVal val="#ppt_y-0.4"/>
                                          </p:val>
                                        </p:tav>
                                        <p:tav tm="100000">
                                          <p:val>
                                            <p:strVal val="#ppt_y+0.1"/>
                                          </p:val>
                                        </p:tav>
                                      </p:tavLst>
                                    </p:anim>
                                    <p:anim calcmode="lin" valueType="num">
                                      <p:cBhvr>
                                        <p:cTn id="137" dur="2" accel="100000" fill="hold">
                                          <p:stCondLst>
                                            <p:cond delay="249"/>
                                          </p:stCondLst>
                                        </p:cTn>
                                        <p:tgtEl>
                                          <p:spTgt spid="47"/>
                                        </p:tgtEl>
                                        <p:attrNameLst>
                                          <p:attrName>ppt_x</p:attrName>
                                        </p:attrNameLst>
                                      </p:cBhvr>
                                      <p:tavLst>
                                        <p:tav tm="0">
                                          <p:val>
                                            <p:strVal val="#ppt_x-0.05"/>
                                          </p:val>
                                        </p:tav>
                                        <p:tav tm="100000">
                                          <p:val>
                                            <p:strVal val="#ppt_x"/>
                                          </p:val>
                                        </p:tav>
                                      </p:tavLst>
                                    </p:anim>
                                    <p:anim calcmode="lin" valueType="num">
                                      <p:cBhvr>
                                        <p:cTn id="138" dur="2" accel="100000" fill="hold">
                                          <p:stCondLst>
                                            <p:cond delay="249"/>
                                          </p:stCondLst>
                                        </p:cTn>
                                        <p:tgtEl>
                                          <p:spTgt spid="47"/>
                                        </p:tgtEl>
                                        <p:attrNameLst>
                                          <p:attrName>ppt_y</p:attrName>
                                        </p:attrNameLst>
                                      </p:cBhvr>
                                      <p:tavLst>
                                        <p:tav tm="0">
                                          <p:val>
                                            <p:strVal val="#ppt_y+0.1"/>
                                          </p:val>
                                        </p:tav>
                                        <p:tav tm="100000">
                                          <p:val>
                                            <p:strVal val="#ppt_y"/>
                                          </p:val>
                                        </p:tav>
                                      </p:tavLst>
                                    </p:anim>
                                  </p:childTnLst>
                                </p:cTn>
                              </p:par>
                            </p:childTnLst>
                          </p:cTn>
                        </p:par>
                        <p:par>
                          <p:cTn id="139" fill="hold">
                            <p:stCondLst>
                              <p:cond delay="14000"/>
                            </p:stCondLst>
                            <p:childTnLst>
                              <p:par>
                                <p:cTn id="140" presetID="30" presetClass="entr" presetSubtype="0" fill="hold" grpId="0" nodeType="afterEffect">
                                  <p:stCondLst>
                                    <p:cond delay="0"/>
                                  </p:stCondLst>
                                  <p:childTnLst>
                                    <p:set>
                                      <p:cBhvr>
                                        <p:cTn id="141" dur="1" fill="hold">
                                          <p:stCondLst>
                                            <p:cond delay="0"/>
                                          </p:stCondLst>
                                        </p:cTn>
                                        <p:tgtEl>
                                          <p:spTgt spid="48"/>
                                        </p:tgtEl>
                                        <p:attrNameLst>
                                          <p:attrName>style.visibility</p:attrName>
                                        </p:attrNameLst>
                                      </p:cBhvr>
                                      <p:to>
                                        <p:strVal val="visible"/>
                                      </p:to>
                                    </p:set>
                                    <p:animEffect transition="in" filter="fade">
                                      <p:cBhvr>
                                        <p:cTn id="142" dur="398" decel="100000"/>
                                        <p:tgtEl>
                                          <p:spTgt spid="48"/>
                                        </p:tgtEl>
                                      </p:cBhvr>
                                    </p:animEffect>
                                    <p:anim calcmode="lin" valueType="num">
                                      <p:cBhvr>
                                        <p:cTn id="143" dur="398" decel="100000" fill="hold"/>
                                        <p:tgtEl>
                                          <p:spTgt spid="48"/>
                                        </p:tgtEl>
                                        <p:attrNameLst>
                                          <p:attrName>style.rotation</p:attrName>
                                        </p:attrNameLst>
                                      </p:cBhvr>
                                      <p:tavLst>
                                        <p:tav tm="0">
                                          <p:val>
                                            <p:fltVal val="-90"/>
                                          </p:val>
                                        </p:tav>
                                        <p:tav tm="100000">
                                          <p:val>
                                            <p:fltVal val="0"/>
                                          </p:val>
                                        </p:tav>
                                      </p:tavLst>
                                    </p:anim>
                                    <p:anim calcmode="lin" valueType="num">
                                      <p:cBhvr>
                                        <p:cTn id="144" dur="398" decel="100000" fill="hold"/>
                                        <p:tgtEl>
                                          <p:spTgt spid="48"/>
                                        </p:tgtEl>
                                        <p:attrNameLst>
                                          <p:attrName>ppt_x</p:attrName>
                                        </p:attrNameLst>
                                      </p:cBhvr>
                                      <p:tavLst>
                                        <p:tav tm="0">
                                          <p:val>
                                            <p:strVal val="#ppt_x+0.4"/>
                                          </p:val>
                                        </p:tav>
                                        <p:tav tm="100000">
                                          <p:val>
                                            <p:strVal val="#ppt_x-0.05"/>
                                          </p:val>
                                        </p:tav>
                                      </p:tavLst>
                                    </p:anim>
                                    <p:anim calcmode="lin" valueType="num">
                                      <p:cBhvr>
                                        <p:cTn id="145" dur="398" decel="100000" fill="hold"/>
                                        <p:tgtEl>
                                          <p:spTgt spid="48"/>
                                        </p:tgtEl>
                                        <p:attrNameLst>
                                          <p:attrName>ppt_y</p:attrName>
                                        </p:attrNameLst>
                                      </p:cBhvr>
                                      <p:tavLst>
                                        <p:tav tm="0">
                                          <p:val>
                                            <p:strVal val="#ppt_y-0.4"/>
                                          </p:val>
                                        </p:tav>
                                        <p:tav tm="100000">
                                          <p:val>
                                            <p:strVal val="#ppt_y+0.1"/>
                                          </p:val>
                                        </p:tav>
                                      </p:tavLst>
                                    </p:anim>
                                    <p:anim calcmode="lin" valueType="num">
                                      <p:cBhvr>
                                        <p:cTn id="146" dur="2" accel="100000" fill="hold">
                                          <p:stCondLst>
                                            <p:cond delay="499"/>
                                          </p:stCondLst>
                                        </p:cTn>
                                        <p:tgtEl>
                                          <p:spTgt spid="48"/>
                                        </p:tgtEl>
                                        <p:attrNameLst>
                                          <p:attrName>ppt_x</p:attrName>
                                        </p:attrNameLst>
                                      </p:cBhvr>
                                      <p:tavLst>
                                        <p:tav tm="0">
                                          <p:val>
                                            <p:strVal val="#ppt_x-0.05"/>
                                          </p:val>
                                        </p:tav>
                                        <p:tav tm="100000">
                                          <p:val>
                                            <p:strVal val="#ppt_x"/>
                                          </p:val>
                                        </p:tav>
                                      </p:tavLst>
                                    </p:anim>
                                    <p:anim calcmode="lin" valueType="num">
                                      <p:cBhvr>
                                        <p:cTn id="147" dur="2" accel="100000" fill="hold">
                                          <p:stCondLst>
                                            <p:cond delay="499"/>
                                          </p:stCondLst>
                                        </p:cTn>
                                        <p:tgtEl>
                                          <p:spTgt spid="48"/>
                                        </p:tgtEl>
                                        <p:attrNameLst>
                                          <p:attrName>ppt_y</p:attrName>
                                        </p:attrNameLst>
                                      </p:cBhvr>
                                      <p:tavLst>
                                        <p:tav tm="0">
                                          <p:val>
                                            <p:strVal val="#ppt_y+0.1"/>
                                          </p:val>
                                        </p:tav>
                                        <p:tav tm="100000">
                                          <p:val>
                                            <p:strVal val="#ppt_y"/>
                                          </p:val>
                                        </p:tav>
                                      </p:tavLst>
                                    </p:anim>
                                  </p:childTnLst>
                                </p:cTn>
                              </p:par>
                            </p:childTnLst>
                          </p:cTn>
                        </p:par>
                        <p:par>
                          <p:cTn id="148" fill="hold">
                            <p:stCondLst>
                              <p:cond delay="15000"/>
                            </p:stCondLst>
                            <p:childTnLst>
                              <p:par>
                                <p:cTn id="149" presetID="15" presetClass="entr" presetSubtype="0" fill="hold" grpId="0" nodeType="afterEffect">
                                  <p:stCondLst>
                                    <p:cond delay="0"/>
                                  </p:stCondLst>
                                  <p:childTnLst>
                                    <p:set>
                                      <p:cBhvr>
                                        <p:cTn id="150" dur="1" fill="hold">
                                          <p:stCondLst>
                                            <p:cond delay="0"/>
                                          </p:stCondLst>
                                        </p:cTn>
                                        <p:tgtEl>
                                          <p:spTgt spid="49"/>
                                        </p:tgtEl>
                                        <p:attrNameLst>
                                          <p:attrName>style.visibility</p:attrName>
                                        </p:attrNameLst>
                                      </p:cBhvr>
                                      <p:to>
                                        <p:strVal val="visible"/>
                                      </p:to>
                                    </p:set>
                                    <p:anim calcmode="lin" valueType="num">
                                      <p:cBhvr>
                                        <p:cTn id="151" dur="250" fill="hold"/>
                                        <p:tgtEl>
                                          <p:spTgt spid="49"/>
                                        </p:tgtEl>
                                        <p:attrNameLst>
                                          <p:attrName>ppt_w</p:attrName>
                                        </p:attrNameLst>
                                      </p:cBhvr>
                                      <p:tavLst>
                                        <p:tav tm="0">
                                          <p:val>
                                            <p:fltVal val="0"/>
                                          </p:val>
                                        </p:tav>
                                        <p:tav tm="100000">
                                          <p:val>
                                            <p:strVal val="#ppt_w"/>
                                          </p:val>
                                        </p:tav>
                                      </p:tavLst>
                                    </p:anim>
                                    <p:anim calcmode="lin" valueType="num">
                                      <p:cBhvr>
                                        <p:cTn id="152" dur="250" fill="hold"/>
                                        <p:tgtEl>
                                          <p:spTgt spid="49"/>
                                        </p:tgtEl>
                                        <p:attrNameLst>
                                          <p:attrName>ppt_h</p:attrName>
                                        </p:attrNameLst>
                                      </p:cBhvr>
                                      <p:tavLst>
                                        <p:tav tm="0">
                                          <p:val>
                                            <p:fltVal val="0"/>
                                          </p:val>
                                        </p:tav>
                                        <p:tav tm="100000">
                                          <p:val>
                                            <p:strVal val="#ppt_h"/>
                                          </p:val>
                                        </p:tav>
                                      </p:tavLst>
                                    </p:anim>
                                    <p:anim calcmode="lin" valueType="num">
                                      <p:cBhvr>
                                        <p:cTn id="153" dur="250" fill="hold"/>
                                        <p:tgtEl>
                                          <p:spTgt spid="49"/>
                                        </p:tgtEl>
                                        <p:attrNameLst>
                                          <p:attrName>ppt_x</p:attrName>
                                        </p:attrNameLst>
                                      </p:cBhvr>
                                      <p:tavLst>
                                        <p:tav tm="0" fmla="#ppt_x+(cos(-2*pi*(1-$))*-#ppt_x-sin(-2*pi*(1-$))*(1-#ppt_y))*(1-$)">
                                          <p:val>
                                            <p:fltVal val="0"/>
                                          </p:val>
                                        </p:tav>
                                        <p:tav tm="100000">
                                          <p:val>
                                            <p:fltVal val="1"/>
                                          </p:val>
                                        </p:tav>
                                      </p:tavLst>
                                    </p:anim>
                                    <p:anim calcmode="lin" valueType="num">
                                      <p:cBhvr>
                                        <p:cTn id="154" dur="250" fill="hold"/>
                                        <p:tgtEl>
                                          <p:spTgt spid="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5" fill="hold">
                      <p:stCondLst>
                        <p:cond delay="indefinite"/>
                      </p:stCondLst>
                      <p:childTnLst>
                        <p:par>
                          <p:cTn id="156" fill="hold">
                            <p:stCondLst>
                              <p:cond delay="0"/>
                            </p:stCondLst>
                            <p:childTnLst>
                              <p:par>
                                <p:cTn id="157" presetID="4" presetClass="entr" presetSubtype="16" fill="hold" grpId="0" nodeType="click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box(in)">
                                      <p:cBhvr>
                                        <p:cTn id="159" dur="250"/>
                                        <p:tgtEl>
                                          <p:spTgt spid="37"/>
                                        </p:tgtEl>
                                      </p:cBhvr>
                                    </p:animEffect>
                                  </p:childTnLst>
                                </p:cTn>
                              </p:par>
                            </p:childTnLst>
                          </p:cTn>
                        </p:par>
                        <p:par>
                          <p:cTn id="160" fill="hold">
                            <p:stCondLst>
                              <p:cond delay="500"/>
                            </p:stCondLst>
                            <p:childTnLst>
                              <p:par>
                                <p:cTn id="161" presetID="9" presetClass="entr" presetSubtype="0" fill="hold" grpId="0" nodeType="afterEffect">
                                  <p:stCondLst>
                                    <p:cond delay="0"/>
                                  </p:stCondLst>
                                  <p:childTnLst>
                                    <p:set>
                                      <p:cBhvr>
                                        <p:cTn id="162" dur="1" fill="hold">
                                          <p:stCondLst>
                                            <p:cond delay="0"/>
                                          </p:stCondLst>
                                        </p:cTn>
                                        <p:tgtEl>
                                          <p:spTgt spid="36"/>
                                        </p:tgtEl>
                                        <p:attrNameLst>
                                          <p:attrName>style.visibility</p:attrName>
                                        </p:attrNameLst>
                                      </p:cBhvr>
                                      <p:to>
                                        <p:strVal val="visible"/>
                                      </p:to>
                                    </p:set>
                                    <p:animEffect transition="in" filter="dissolve">
                                      <p:cBhvr>
                                        <p:cTn id="163" dur="250"/>
                                        <p:tgtEl>
                                          <p:spTgt spid="36"/>
                                        </p:tgtEl>
                                      </p:cBhvr>
                                    </p:animEffect>
                                  </p:childTnLst>
                                </p:cTn>
                              </p:par>
                            </p:childTnLst>
                          </p:cTn>
                        </p:par>
                      </p:childTnLst>
                    </p:cTn>
                  </p:par>
                  <p:par>
                    <p:cTn id="164" fill="hold">
                      <p:stCondLst>
                        <p:cond delay="indefinite"/>
                      </p:stCondLst>
                      <p:childTnLst>
                        <p:par>
                          <p:cTn id="165" fill="hold">
                            <p:stCondLst>
                              <p:cond delay="0"/>
                            </p:stCondLst>
                            <p:childTnLst>
                              <p:par>
                                <p:cTn id="166" presetID="4" presetClass="entr" presetSubtype="16" fill="hold" grpId="0" nodeType="clickEffect">
                                  <p:stCondLst>
                                    <p:cond delay="0"/>
                                  </p:stCondLst>
                                  <p:childTnLst>
                                    <p:set>
                                      <p:cBhvr>
                                        <p:cTn id="167" dur="1" fill="hold">
                                          <p:stCondLst>
                                            <p:cond delay="0"/>
                                          </p:stCondLst>
                                        </p:cTn>
                                        <p:tgtEl>
                                          <p:spTgt spid="3"/>
                                        </p:tgtEl>
                                        <p:attrNameLst>
                                          <p:attrName>style.visibility</p:attrName>
                                        </p:attrNameLst>
                                      </p:cBhvr>
                                      <p:to>
                                        <p:strVal val="visible"/>
                                      </p:to>
                                    </p:set>
                                    <p:animEffect transition="in" filter="box(in)">
                                      <p:cBhvr>
                                        <p:cTn id="168" dur="250"/>
                                        <p:tgtEl>
                                          <p:spTgt spid="3"/>
                                        </p:tgtEl>
                                      </p:cBhvr>
                                    </p:animEffect>
                                  </p:childTnLst>
                                </p:cTn>
                              </p:par>
                            </p:childTnLst>
                          </p:cTn>
                        </p:par>
                        <p:par>
                          <p:cTn id="169" fill="hold">
                            <p:stCondLst>
                              <p:cond delay="500"/>
                            </p:stCondLst>
                            <p:childTnLst>
                              <p:par>
                                <p:cTn id="170" presetID="9" presetClass="entr" presetSubtype="0" fill="hold" grpId="0" nodeType="afterEffect">
                                  <p:stCondLst>
                                    <p:cond delay="0"/>
                                  </p:stCondLst>
                                  <p:childTnLst>
                                    <p:set>
                                      <p:cBhvr>
                                        <p:cTn id="171" dur="1" fill="hold">
                                          <p:stCondLst>
                                            <p:cond delay="0"/>
                                          </p:stCondLst>
                                        </p:cTn>
                                        <p:tgtEl>
                                          <p:spTgt spid="38"/>
                                        </p:tgtEl>
                                        <p:attrNameLst>
                                          <p:attrName>style.visibility</p:attrName>
                                        </p:attrNameLst>
                                      </p:cBhvr>
                                      <p:to>
                                        <p:strVal val="visible"/>
                                      </p:to>
                                    </p:set>
                                    <p:animEffect transition="in" filter="dissolve">
                                      <p:cBhvr>
                                        <p:cTn id="172" dur="250"/>
                                        <p:tgtEl>
                                          <p:spTgt spid="38"/>
                                        </p:tgtEl>
                                      </p:cBhvr>
                                    </p:animEffect>
                                  </p:childTnLst>
                                </p:cTn>
                              </p:par>
                            </p:childTnLst>
                          </p:cTn>
                        </p:par>
                      </p:childTnLst>
                    </p:cTn>
                  </p:par>
                  <p:par>
                    <p:cTn id="173" fill="hold">
                      <p:stCondLst>
                        <p:cond delay="indefinite"/>
                      </p:stCondLst>
                      <p:childTnLst>
                        <p:par>
                          <p:cTn id="174" fill="hold">
                            <p:stCondLst>
                              <p:cond delay="0"/>
                            </p:stCondLst>
                            <p:childTnLst>
                              <p:par>
                                <p:cTn id="175" presetID="4" presetClass="entr" presetSubtype="16" fill="hold" grpId="0" nodeType="clickEffect">
                                  <p:stCondLst>
                                    <p:cond delay="0"/>
                                  </p:stCondLst>
                                  <p:childTnLst>
                                    <p:set>
                                      <p:cBhvr>
                                        <p:cTn id="176" dur="1" fill="hold">
                                          <p:stCondLst>
                                            <p:cond delay="0"/>
                                          </p:stCondLst>
                                        </p:cTn>
                                        <p:tgtEl>
                                          <p:spTgt spid="41"/>
                                        </p:tgtEl>
                                        <p:attrNameLst>
                                          <p:attrName>style.visibility</p:attrName>
                                        </p:attrNameLst>
                                      </p:cBhvr>
                                      <p:to>
                                        <p:strVal val="visible"/>
                                      </p:to>
                                    </p:set>
                                    <p:animEffect transition="in" filter="box(in)">
                                      <p:cBhvr>
                                        <p:cTn id="177" dur="250"/>
                                        <p:tgtEl>
                                          <p:spTgt spid="41"/>
                                        </p:tgtEl>
                                      </p:cBhvr>
                                    </p:animEffect>
                                  </p:childTnLst>
                                </p:cTn>
                              </p:par>
                            </p:childTnLst>
                          </p:cTn>
                        </p:par>
                        <p:par>
                          <p:cTn id="178" fill="hold">
                            <p:stCondLst>
                              <p:cond delay="500"/>
                            </p:stCondLst>
                            <p:childTnLst>
                              <p:par>
                                <p:cTn id="179" presetID="9" presetClass="entr" presetSubtype="0" fill="hold" grpId="0" nodeType="after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dissolve">
                                      <p:cBhvr>
                                        <p:cTn id="181" dur="250"/>
                                        <p:tgtEl>
                                          <p:spTgt spid="5"/>
                                        </p:tgtEl>
                                      </p:cBhvr>
                                    </p:animEffect>
                                  </p:childTnLst>
                                </p:cTn>
                              </p:par>
                            </p:childTnLst>
                          </p:cTn>
                        </p:par>
                      </p:childTnLst>
                    </p:cTn>
                  </p:par>
                  <p:par>
                    <p:cTn id="182" fill="hold">
                      <p:stCondLst>
                        <p:cond delay="indefinite"/>
                      </p:stCondLst>
                      <p:childTnLst>
                        <p:par>
                          <p:cTn id="183" fill="hold">
                            <p:stCondLst>
                              <p:cond delay="0"/>
                            </p:stCondLst>
                            <p:childTnLst>
                              <p:par>
                                <p:cTn id="184" presetID="4" presetClass="entr" presetSubtype="16" fill="hold" grpId="0" nodeType="clickEffect">
                                  <p:stCondLst>
                                    <p:cond delay="0"/>
                                  </p:stCondLst>
                                  <p:childTnLst>
                                    <p:set>
                                      <p:cBhvr>
                                        <p:cTn id="185" dur="1" fill="hold">
                                          <p:stCondLst>
                                            <p:cond delay="0"/>
                                          </p:stCondLst>
                                        </p:cTn>
                                        <p:tgtEl>
                                          <p:spTgt spid="43"/>
                                        </p:tgtEl>
                                        <p:attrNameLst>
                                          <p:attrName>style.visibility</p:attrName>
                                        </p:attrNameLst>
                                      </p:cBhvr>
                                      <p:to>
                                        <p:strVal val="visible"/>
                                      </p:to>
                                    </p:set>
                                    <p:animEffect transition="in" filter="box(in)">
                                      <p:cBhvr>
                                        <p:cTn id="186" dur="250"/>
                                        <p:tgtEl>
                                          <p:spTgt spid="43"/>
                                        </p:tgtEl>
                                      </p:cBhvr>
                                    </p:animEffect>
                                  </p:childTnLst>
                                </p:cTn>
                              </p:par>
                            </p:childTnLst>
                          </p:cTn>
                        </p:par>
                        <p:par>
                          <p:cTn id="187" fill="hold">
                            <p:stCondLst>
                              <p:cond delay="500"/>
                            </p:stCondLst>
                            <p:childTnLst>
                              <p:par>
                                <p:cTn id="188" presetID="9" presetClass="entr" presetSubtype="0" fill="hold" grpId="0" nodeType="afterEffect">
                                  <p:stCondLst>
                                    <p:cond delay="0"/>
                                  </p:stCondLst>
                                  <p:childTnLst>
                                    <p:set>
                                      <p:cBhvr>
                                        <p:cTn id="189" dur="1" fill="hold">
                                          <p:stCondLst>
                                            <p:cond delay="0"/>
                                          </p:stCondLst>
                                        </p:cTn>
                                        <p:tgtEl>
                                          <p:spTgt spid="42"/>
                                        </p:tgtEl>
                                        <p:attrNameLst>
                                          <p:attrName>style.visibility</p:attrName>
                                        </p:attrNameLst>
                                      </p:cBhvr>
                                      <p:to>
                                        <p:strVal val="visible"/>
                                      </p:to>
                                    </p:set>
                                    <p:animEffect transition="in" filter="dissolve">
                                      <p:cBhvr>
                                        <p:cTn id="190"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bldLvl="0" animBg="1"/>
      <p:bldP spid="427" grpId="0" bldLvl="0" animBg="1"/>
      <p:bldP spid="428" grpId="0"/>
      <p:bldP spid="429" grpId="0"/>
      <p:bldP spid="430" grpId="0"/>
      <p:bldP spid="432" grpId="0" bldLvl="0" animBg="1"/>
      <p:bldP spid="433" grpId="0" bldLvl="0" animBg="1"/>
      <p:bldP spid="434" grpId="0"/>
      <p:bldP spid="435" grpId="0"/>
      <p:bldP spid="436" grpId="0"/>
      <p:bldP spid="441" grpId="0" bldLvl="0" animBg="1"/>
      <p:bldP spid="442" grpId="0" bldLvl="0" animBg="1"/>
      <p:bldP spid="443" grpId="0"/>
      <p:bldP spid="444" grpId="0"/>
      <p:bldP spid="445" grpId="0"/>
      <p:bldP spid="36" grpId="0"/>
      <p:bldP spid="37" grpId="0"/>
      <p:bldP spid="38" grpId="0"/>
      <p:bldP spid="3" grpId="0"/>
      <p:bldP spid="5" grpId="0"/>
      <p:bldP spid="41" grpId="0"/>
      <p:bldP spid="42" grpId="0"/>
      <p:bldP spid="43" grpId="0"/>
      <p:bldP spid="45" grpId="0" bldLvl="0" animBg="1"/>
      <p:bldP spid="46" grpId="0" bldLvl="0" animBg="1"/>
      <p:bldP spid="47" grpId="0"/>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grpSp>
        <p:nvGrpSpPr>
          <p:cNvPr id="5" name="组合 4"/>
          <p:cNvGrpSpPr/>
          <p:nvPr/>
        </p:nvGrpSpPr>
        <p:grpSpPr>
          <a:xfrm>
            <a:off x="6077375" y="3168464"/>
            <a:ext cx="845601" cy="1369017"/>
            <a:chOff x="6390866" y="3379075"/>
            <a:chExt cx="891906" cy="1443984"/>
          </a:xfrm>
          <a:solidFill>
            <a:srgbClr val="D565AB"/>
          </a:solidFill>
        </p:grpSpPr>
        <p:sp>
          <p:nvSpPr>
            <p:cNvPr id="38" name="矩形 37"/>
            <p:cNvSpPr/>
            <p:nvPr/>
          </p:nvSpPr>
          <p:spPr>
            <a:xfrm rot="5400000">
              <a:off x="6503965" y="4381004"/>
              <a:ext cx="665708" cy="84412"/>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3" name="椭圆 2"/>
            <p:cNvSpPr/>
            <p:nvPr/>
          </p:nvSpPr>
          <p:spPr>
            <a:xfrm>
              <a:off x="6737601"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48" name="椭圆 47"/>
            <p:cNvSpPr/>
            <p:nvPr/>
          </p:nvSpPr>
          <p:spPr>
            <a:xfrm>
              <a:off x="6390866" y="3379075"/>
              <a:ext cx="891906" cy="891906"/>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grpSp>
      <p:grpSp>
        <p:nvGrpSpPr>
          <p:cNvPr id="4" name="组合 3"/>
          <p:cNvGrpSpPr/>
          <p:nvPr/>
        </p:nvGrpSpPr>
        <p:grpSpPr>
          <a:xfrm>
            <a:off x="2300658" y="1145596"/>
            <a:ext cx="1372021" cy="3391885"/>
            <a:chOff x="2425266" y="1436779"/>
            <a:chExt cx="1446975" cy="3577183"/>
          </a:xfrm>
        </p:grpSpPr>
        <p:grpSp>
          <p:nvGrpSpPr>
            <p:cNvPr id="8" name="组合 7"/>
            <p:cNvGrpSpPr/>
            <p:nvPr/>
          </p:nvGrpSpPr>
          <p:grpSpPr>
            <a:xfrm>
              <a:off x="2425266" y="1436779"/>
              <a:ext cx="1446975" cy="3510199"/>
              <a:chOff x="2425266" y="1436779"/>
              <a:chExt cx="1446975" cy="3510199"/>
            </a:xfrm>
            <a:solidFill>
              <a:srgbClr val="0070C0"/>
            </a:solidFill>
          </p:grpSpPr>
          <p:sp>
            <p:nvSpPr>
              <p:cNvPr id="42" name="矩形 41"/>
              <p:cNvSpPr/>
              <p:nvPr/>
            </p:nvSpPr>
            <p:spPr>
              <a:xfrm rot="5400000">
                <a:off x="1755399" y="3511422"/>
                <a:ext cx="2786710" cy="84401"/>
              </a:xfrm>
              <a:prstGeom prst="rect">
                <a:avLst/>
              </a:prstGeom>
              <a:solidFill>
                <a:srgbClr val="D565AB"/>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43" name="椭圆 42"/>
              <p:cNvSpPr/>
              <p:nvPr/>
            </p:nvSpPr>
            <p:spPr>
              <a:xfrm>
                <a:off x="2425266" y="1436779"/>
                <a:ext cx="1446975" cy="1446975"/>
              </a:xfrm>
              <a:prstGeom prst="ellipse">
                <a:avLst/>
              </a:prstGeom>
              <a:solidFill>
                <a:srgbClr val="D565AB"/>
              </a:solid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grpSp>
        <p:sp>
          <p:nvSpPr>
            <p:cNvPr id="49" name="椭圆 48"/>
            <p:cNvSpPr/>
            <p:nvPr/>
          </p:nvSpPr>
          <p:spPr>
            <a:xfrm>
              <a:off x="3049548" y="4815551"/>
              <a:ext cx="198411" cy="198411"/>
            </a:xfrm>
            <a:prstGeom prst="ellipse">
              <a:avLst/>
            </a:prstGeom>
            <a:solidFill>
              <a:srgbClr val="D565AB"/>
            </a:solid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grpSp>
      <p:grpSp>
        <p:nvGrpSpPr>
          <p:cNvPr id="6" name="组合 5"/>
          <p:cNvGrpSpPr/>
          <p:nvPr/>
        </p:nvGrpSpPr>
        <p:grpSpPr>
          <a:xfrm>
            <a:off x="3656180" y="2961293"/>
            <a:ext cx="845601" cy="1576188"/>
            <a:chOff x="3837087" y="3160559"/>
            <a:chExt cx="891906" cy="1662500"/>
          </a:xfrm>
          <a:solidFill>
            <a:srgbClr val="D565AB"/>
          </a:solidFill>
        </p:grpSpPr>
        <p:sp>
          <p:nvSpPr>
            <p:cNvPr id="41" name="矩形 40"/>
            <p:cNvSpPr/>
            <p:nvPr/>
          </p:nvSpPr>
          <p:spPr>
            <a:xfrm rot="5400000">
              <a:off x="3963789" y="4294320"/>
              <a:ext cx="638502" cy="86556"/>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47" name="椭圆 46"/>
            <p:cNvSpPr/>
            <p:nvPr/>
          </p:nvSpPr>
          <p:spPr>
            <a:xfrm>
              <a:off x="3837087" y="3160559"/>
              <a:ext cx="891906" cy="891906"/>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50" name="椭圆 49"/>
            <p:cNvSpPr/>
            <p:nvPr/>
          </p:nvSpPr>
          <p:spPr>
            <a:xfrm>
              <a:off x="4183822"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grpSp>
      <p:grpSp>
        <p:nvGrpSpPr>
          <p:cNvPr id="7" name="组合 6"/>
          <p:cNvGrpSpPr/>
          <p:nvPr/>
        </p:nvGrpSpPr>
        <p:grpSpPr>
          <a:xfrm>
            <a:off x="4827440" y="1721079"/>
            <a:ext cx="1127468" cy="2816403"/>
            <a:chOff x="5072485" y="1852430"/>
            <a:chExt cx="1189208" cy="2970629"/>
          </a:xfrm>
          <a:solidFill>
            <a:srgbClr val="D565AB"/>
          </a:solidFill>
        </p:grpSpPr>
        <p:sp>
          <p:nvSpPr>
            <p:cNvPr id="9" name="矩形 8"/>
            <p:cNvSpPr/>
            <p:nvPr/>
          </p:nvSpPr>
          <p:spPr>
            <a:xfrm rot="5400000">
              <a:off x="4817657" y="3770162"/>
              <a:ext cx="1698864" cy="74509"/>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44" name="椭圆 43"/>
            <p:cNvSpPr/>
            <p:nvPr/>
          </p:nvSpPr>
          <p:spPr>
            <a:xfrm>
              <a:off x="5072485" y="1852430"/>
              <a:ext cx="1189208" cy="1189208"/>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51" name="椭圆 50"/>
            <p:cNvSpPr/>
            <p:nvPr/>
          </p:nvSpPr>
          <p:spPr>
            <a:xfrm>
              <a:off x="5567871"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grpSp>
      <p:grpSp>
        <p:nvGrpSpPr>
          <p:cNvPr id="10" name="组合 9"/>
          <p:cNvGrpSpPr/>
          <p:nvPr/>
        </p:nvGrpSpPr>
        <p:grpSpPr>
          <a:xfrm>
            <a:off x="7279862" y="1487867"/>
            <a:ext cx="845601" cy="3049613"/>
            <a:chOff x="7659200" y="1606449"/>
            <a:chExt cx="891906" cy="3216610"/>
          </a:xfrm>
          <a:solidFill>
            <a:srgbClr val="D565AB"/>
          </a:solidFill>
        </p:grpSpPr>
        <p:sp>
          <p:nvSpPr>
            <p:cNvPr id="37" name="矩形 36"/>
            <p:cNvSpPr/>
            <p:nvPr/>
          </p:nvSpPr>
          <p:spPr>
            <a:xfrm rot="5400000">
              <a:off x="7018320" y="3511901"/>
              <a:ext cx="2205472" cy="84412"/>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45" name="椭圆 44"/>
            <p:cNvSpPr/>
            <p:nvPr/>
          </p:nvSpPr>
          <p:spPr>
            <a:xfrm>
              <a:off x="7659200" y="1606449"/>
              <a:ext cx="891906" cy="891906"/>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52" name="椭圆 51"/>
            <p:cNvSpPr/>
            <p:nvPr/>
          </p:nvSpPr>
          <p:spPr>
            <a:xfrm>
              <a:off x="8021837"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grpSp>
      <p:grpSp>
        <p:nvGrpSpPr>
          <p:cNvPr id="11" name="组合 10"/>
          <p:cNvGrpSpPr/>
          <p:nvPr/>
        </p:nvGrpSpPr>
        <p:grpSpPr>
          <a:xfrm>
            <a:off x="8413792" y="2654800"/>
            <a:ext cx="1071095" cy="1882681"/>
            <a:chOff x="9044047" y="2837282"/>
            <a:chExt cx="1129747" cy="1985777"/>
          </a:xfrm>
          <a:solidFill>
            <a:srgbClr val="D565AB"/>
          </a:solidFill>
        </p:grpSpPr>
        <p:sp>
          <p:nvSpPr>
            <p:cNvPr id="36" name="矩形 35"/>
            <p:cNvSpPr/>
            <p:nvPr/>
          </p:nvSpPr>
          <p:spPr>
            <a:xfrm rot="5400000">
              <a:off x="9089824" y="4190289"/>
              <a:ext cx="1038192" cy="93358"/>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46" name="椭圆 45"/>
            <p:cNvSpPr/>
            <p:nvPr/>
          </p:nvSpPr>
          <p:spPr>
            <a:xfrm>
              <a:off x="9044047" y="2837282"/>
              <a:ext cx="1129747" cy="1129747"/>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53" name="椭圆 52"/>
            <p:cNvSpPr/>
            <p:nvPr/>
          </p:nvSpPr>
          <p:spPr>
            <a:xfrm>
              <a:off x="9509702"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grpSp>
      <p:sp>
        <p:nvSpPr>
          <p:cNvPr id="54" name="TextBox 53"/>
          <p:cNvSpPr txBox="1"/>
          <p:nvPr/>
        </p:nvSpPr>
        <p:spPr>
          <a:xfrm>
            <a:off x="2639530" y="1449368"/>
            <a:ext cx="694279" cy="777008"/>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dirty="0">
                <a:solidFill>
                  <a:sysClr val="window" lastClr="FFFFFF"/>
                </a:solidFill>
                <a:cs typeface="+mn-ea"/>
                <a:sym typeface="+mn-lt"/>
              </a:rPr>
              <a:t>Text title</a:t>
            </a:r>
          </a:p>
        </p:txBody>
      </p:sp>
      <p:sp>
        <p:nvSpPr>
          <p:cNvPr id="55" name="TextBox 54"/>
          <p:cNvSpPr txBox="1"/>
          <p:nvPr/>
        </p:nvSpPr>
        <p:spPr>
          <a:xfrm>
            <a:off x="3731843" y="2965591"/>
            <a:ext cx="694279" cy="777008"/>
          </a:xfrm>
          <a:prstGeom prst="rect">
            <a:avLst/>
          </a:prstGeom>
          <a:noFill/>
          <a:ln>
            <a:noFill/>
          </a:ln>
        </p:spPr>
        <p:txBody>
          <a:bodyPr wrap="square" rtlCol="0">
            <a:spAutoFit/>
          </a:bodyPr>
          <a:lstStyle/>
          <a:p>
            <a:pPr algn="ctr" fontAlgn="auto">
              <a:lnSpc>
                <a:spcPct val="130000"/>
              </a:lnSpc>
              <a:spcBef>
                <a:spcPts val="0"/>
              </a:spcBef>
              <a:spcAft>
                <a:spcPts val="0"/>
              </a:spcAft>
              <a:defRPr/>
            </a:pPr>
            <a:r>
              <a:rPr lang="zh-CN" altLang="en-US" b="1" kern="0" dirty="0">
                <a:solidFill>
                  <a:sysClr val="window" lastClr="FFFFFF"/>
                </a:solidFill>
                <a:cs typeface="+mn-ea"/>
                <a:sym typeface="+mn-lt"/>
              </a:rPr>
              <a:t>Text title</a:t>
            </a:r>
          </a:p>
        </p:txBody>
      </p:sp>
      <p:sp>
        <p:nvSpPr>
          <p:cNvPr id="56" name="TextBox 55"/>
          <p:cNvSpPr txBox="1"/>
          <p:nvPr/>
        </p:nvSpPr>
        <p:spPr>
          <a:xfrm>
            <a:off x="5044036" y="1821941"/>
            <a:ext cx="694279" cy="777008"/>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dirty="0">
                <a:solidFill>
                  <a:sysClr val="window" lastClr="FFFFFF"/>
                </a:solidFill>
                <a:cs typeface="+mn-ea"/>
                <a:sym typeface="+mn-lt"/>
              </a:rPr>
              <a:t>Text title</a:t>
            </a:r>
          </a:p>
        </p:txBody>
      </p:sp>
      <p:sp>
        <p:nvSpPr>
          <p:cNvPr id="57" name="TextBox 56"/>
          <p:cNvSpPr txBox="1"/>
          <p:nvPr/>
        </p:nvSpPr>
        <p:spPr>
          <a:xfrm>
            <a:off x="6153038" y="3133084"/>
            <a:ext cx="694279" cy="777008"/>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a:solidFill>
                  <a:sysClr val="window" lastClr="FFFFFF"/>
                </a:solidFill>
                <a:cs typeface="+mn-ea"/>
                <a:sym typeface="+mn-lt"/>
              </a:rPr>
              <a:t>Text title</a:t>
            </a:r>
            <a:endParaRPr lang="zh-CN" altLang="en-US" b="1" kern="0" dirty="0">
              <a:solidFill>
                <a:sysClr val="window" lastClr="FFFFFF"/>
              </a:solidFill>
              <a:cs typeface="+mn-ea"/>
              <a:sym typeface="+mn-lt"/>
            </a:endParaRPr>
          </a:p>
        </p:txBody>
      </p:sp>
      <p:sp>
        <p:nvSpPr>
          <p:cNvPr id="58" name="TextBox 57"/>
          <p:cNvSpPr txBox="1"/>
          <p:nvPr/>
        </p:nvSpPr>
        <p:spPr>
          <a:xfrm>
            <a:off x="7362198" y="1447797"/>
            <a:ext cx="694279" cy="777008"/>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a:solidFill>
                  <a:sysClr val="window" lastClr="FFFFFF"/>
                </a:solidFill>
                <a:cs typeface="+mn-ea"/>
                <a:sym typeface="+mn-lt"/>
              </a:rPr>
              <a:t>Text title</a:t>
            </a:r>
            <a:endParaRPr lang="zh-CN" altLang="en-US" b="1" kern="0" dirty="0">
              <a:solidFill>
                <a:sysClr val="window" lastClr="FFFFFF"/>
              </a:solidFill>
              <a:cs typeface="+mn-ea"/>
              <a:sym typeface="+mn-lt"/>
            </a:endParaRPr>
          </a:p>
        </p:txBody>
      </p:sp>
      <p:sp>
        <p:nvSpPr>
          <p:cNvPr id="59" name="TextBox 58"/>
          <p:cNvSpPr txBox="1"/>
          <p:nvPr/>
        </p:nvSpPr>
        <p:spPr>
          <a:xfrm>
            <a:off x="8602200" y="2720412"/>
            <a:ext cx="694279" cy="777008"/>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a:solidFill>
                  <a:sysClr val="window" lastClr="FFFFFF"/>
                </a:solidFill>
                <a:cs typeface="+mn-ea"/>
                <a:sym typeface="+mn-lt"/>
              </a:rPr>
              <a:t>Text title</a:t>
            </a:r>
            <a:endParaRPr lang="zh-CN" altLang="en-US" b="1" kern="0" dirty="0">
              <a:solidFill>
                <a:sysClr val="window" lastClr="FFFFFF"/>
              </a:solidFill>
              <a:cs typeface="+mn-ea"/>
              <a:sym typeface="+mn-lt"/>
            </a:endParaRPr>
          </a:p>
        </p:txBody>
      </p:sp>
      <p:sp>
        <p:nvSpPr>
          <p:cNvPr id="66" name="TextBox 20"/>
          <p:cNvSpPr txBox="1"/>
          <p:nvPr/>
        </p:nvSpPr>
        <p:spPr bwMode="auto">
          <a:xfrm>
            <a:off x="1133696" y="5319001"/>
            <a:ext cx="10147417" cy="670474"/>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520" dirty="0">
                <a:solidFill>
                  <a:schemeClr val="tx1">
                    <a:lumMod val="75000"/>
                    <a:lumOff val="25000"/>
                  </a:schemeClr>
                </a:solidFill>
                <a:cs typeface="+mn-ea"/>
                <a:sym typeface="+mn-lt"/>
              </a:rPr>
              <a:t>Click to add text title Click add text title Click add text title Click to add text title Click to add text title Click to add text title Click to add text title Click to add text title Click to add text title Click to add text title Click to add text title Click to add text title</a:t>
            </a:r>
          </a:p>
        </p:txBody>
      </p:sp>
      <p:sp>
        <p:nvSpPr>
          <p:cNvPr id="67" name="TextBox 19"/>
          <p:cNvSpPr txBox="1">
            <a:spLocks noChangeArrowheads="1"/>
          </p:cNvSpPr>
          <p:nvPr/>
        </p:nvSpPr>
        <p:spPr bwMode="auto">
          <a:xfrm>
            <a:off x="1133698" y="4868452"/>
            <a:ext cx="2750871" cy="44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endParaRPr lang="zh-CN" altLang="zh-CN" sz="1895" b="1" dirty="0">
              <a:solidFill>
                <a:schemeClr val="tx1">
                  <a:lumMod val="75000"/>
                  <a:lumOff val="25000"/>
                </a:schemeClr>
              </a:solidFill>
              <a:cs typeface="+mn-ea"/>
              <a:sym typeface="+mn-lt"/>
            </a:endParaRPr>
          </a:p>
        </p:txBody>
      </p:sp>
    </p:spTree>
  </p:cSld>
  <p:clrMapOvr>
    <a:masterClrMapping/>
  </p:clrMapOvr>
  <p:transition advTm="4212">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31" presetClass="entr" presetSubtype="0"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1000" fill="hold"/>
                                        <p:tgtEl>
                                          <p:spTgt spid="54"/>
                                        </p:tgtEl>
                                        <p:attrNameLst>
                                          <p:attrName>ppt_w</p:attrName>
                                        </p:attrNameLst>
                                      </p:cBhvr>
                                      <p:tavLst>
                                        <p:tav tm="0">
                                          <p:val>
                                            <p:fltVal val="0"/>
                                          </p:val>
                                        </p:tav>
                                        <p:tav tm="100000">
                                          <p:val>
                                            <p:strVal val="#ppt_w"/>
                                          </p:val>
                                        </p:tav>
                                      </p:tavLst>
                                    </p:anim>
                                    <p:anim calcmode="lin" valueType="num">
                                      <p:cBhvr>
                                        <p:cTn id="39" dur="1000" fill="hold"/>
                                        <p:tgtEl>
                                          <p:spTgt spid="54"/>
                                        </p:tgtEl>
                                        <p:attrNameLst>
                                          <p:attrName>ppt_h</p:attrName>
                                        </p:attrNameLst>
                                      </p:cBhvr>
                                      <p:tavLst>
                                        <p:tav tm="0">
                                          <p:val>
                                            <p:fltVal val="0"/>
                                          </p:val>
                                        </p:tav>
                                        <p:tav tm="100000">
                                          <p:val>
                                            <p:strVal val="#ppt_h"/>
                                          </p:val>
                                        </p:tav>
                                      </p:tavLst>
                                    </p:anim>
                                    <p:anim calcmode="lin" valueType="num">
                                      <p:cBhvr>
                                        <p:cTn id="40" dur="1000" fill="hold"/>
                                        <p:tgtEl>
                                          <p:spTgt spid="54"/>
                                        </p:tgtEl>
                                        <p:attrNameLst>
                                          <p:attrName>style.rotation</p:attrName>
                                        </p:attrNameLst>
                                      </p:cBhvr>
                                      <p:tavLst>
                                        <p:tav tm="0">
                                          <p:val>
                                            <p:fltVal val="90"/>
                                          </p:val>
                                        </p:tav>
                                        <p:tav tm="100000">
                                          <p:val>
                                            <p:fltVal val="0"/>
                                          </p:val>
                                        </p:tav>
                                      </p:tavLst>
                                    </p:anim>
                                    <p:animEffect transition="in" filter="fade">
                                      <p:cBhvr>
                                        <p:cTn id="41" dur="1000"/>
                                        <p:tgtEl>
                                          <p:spTgt spid="54"/>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1000" fill="hold"/>
                                        <p:tgtEl>
                                          <p:spTgt spid="55"/>
                                        </p:tgtEl>
                                        <p:attrNameLst>
                                          <p:attrName>ppt_w</p:attrName>
                                        </p:attrNameLst>
                                      </p:cBhvr>
                                      <p:tavLst>
                                        <p:tav tm="0">
                                          <p:val>
                                            <p:fltVal val="0"/>
                                          </p:val>
                                        </p:tav>
                                        <p:tav tm="100000">
                                          <p:val>
                                            <p:strVal val="#ppt_w"/>
                                          </p:val>
                                        </p:tav>
                                      </p:tavLst>
                                    </p:anim>
                                    <p:anim calcmode="lin" valueType="num">
                                      <p:cBhvr>
                                        <p:cTn id="45" dur="1000" fill="hold"/>
                                        <p:tgtEl>
                                          <p:spTgt spid="55"/>
                                        </p:tgtEl>
                                        <p:attrNameLst>
                                          <p:attrName>ppt_h</p:attrName>
                                        </p:attrNameLst>
                                      </p:cBhvr>
                                      <p:tavLst>
                                        <p:tav tm="0">
                                          <p:val>
                                            <p:fltVal val="0"/>
                                          </p:val>
                                        </p:tav>
                                        <p:tav tm="100000">
                                          <p:val>
                                            <p:strVal val="#ppt_h"/>
                                          </p:val>
                                        </p:tav>
                                      </p:tavLst>
                                    </p:anim>
                                    <p:anim calcmode="lin" valueType="num">
                                      <p:cBhvr>
                                        <p:cTn id="46" dur="1000" fill="hold"/>
                                        <p:tgtEl>
                                          <p:spTgt spid="55"/>
                                        </p:tgtEl>
                                        <p:attrNameLst>
                                          <p:attrName>style.rotation</p:attrName>
                                        </p:attrNameLst>
                                      </p:cBhvr>
                                      <p:tavLst>
                                        <p:tav tm="0">
                                          <p:val>
                                            <p:fltVal val="90"/>
                                          </p:val>
                                        </p:tav>
                                        <p:tav tm="100000">
                                          <p:val>
                                            <p:fltVal val="0"/>
                                          </p:val>
                                        </p:tav>
                                      </p:tavLst>
                                    </p:anim>
                                    <p:animEffect transition="in" filter="fade">
                                      <p:cBhvr>
                                        <p:cTn id="47" dur="1000"/>
                                        <p:tgtEl>
                                          <p:spTgt spid="55"/>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p:cTn id="50" dur="1000" fill="hold"/>
                                        <p:tgtEl>
                                          <p:spTgt spid="56"/>
                                        </p:tgtEl>
                                        <p:attrNameLst>
                                          <p:attrName>ppt_w</p:attrName>
                                        </p:attrNameLst>
                                      </p:cBhvr>
                                      <p:tavLst>
                                        <p:tav tm="0">
                                          <p:val>
                                            <p:fltVal val="0"/>
                                          </p:val>
                                        </p:tav>
                                        <p:tav tm="100000">
                                          <p:val>
                                            <p:strVal val="#ppt_w"/>
                                          </p:val>
                                        </p:tav>
                                      </p:tavLst>
                                    </p:anim>
                                    <p:anim calcmode="lin" valueType="num">
                                      <p:cBhvr>
                                        <p:cTn id="51" dur="1000" fill="hold"/>
                                        <p:tgtEl>
                                          <p:spTgt spid="56"/>
                                        </p:tgtEl>
                                        <p:attrNameLst>
                                          <p:attrName>ppt_h</p:attrName>
                                        </p:attrNameLst>
                                      </p:cBhvr>
                                      <p:tavLst>
                                        <p:tav tm="0">
                                          <p:val>
                                            <p:fltVal val="0"/>
                                          </p:val>
                                        </p:tav>
                                        <p:tav tm="100000">
                                          <p:val>
                                            <p:strVal val="#ppt_h"/>
                                          </p:val>
                                        </p:tav>
                                      </p:tavLst>
                                    </p:anim>
                                    <p:anim calcmode="lin" valueType="num">
                                      <p:cBhvr>
                                        <p:cTn id="52" dur="1000" fill="hold"/>
                                        <p:tgtEl>
                                          <p:spTgt spid="56"/>
                                        </p:tgtEl>
                                        <p:attrNameLst>
                                          <p:attrName>style.rotation</p:attrName>
                                        </p:attrNameLst>
                                      </p:cBhvr>
                                      <p:tavLst>
                                        <p:tav tm="0">
                                          <p:val>
                                            <p:fltVal val="90"/>
                                          </p:val>
                                        </p:tav>
                                        <p:tav tm="100000">
                                          <p:val>
                                            <p:fltVal val="0"/>
                                          </p:val>
                                        </p:tav>
                                      </p:tavLst>
                                    </p:anim>
                                    <p:animEffect transition="in" filter="fade">
                                      <p:cBhvr>
                                        <p:cTn id="53" dur="1000"/>
                                        <p:tgtEl>
                                          <p:spTgt spid="56"/>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p:cTn id="56" dur="1000" fill="hold"/>
                                        <p:tgtEl>
                                          <p:spTgt spid="57"/>
                                        </p:tgtEl>
                                        <p:attrNameLst>
                                          <p:attrName>ppt_w</p:attrName>
                                        </p:attrNameLst>
                                      </p:cBhvr>
                                      <p:tavLst>
                                        <p:tav tm="0">
                                          <p:val>
                                            <p:fltVal val="0"/>
                                          </p:val>
                                        </p:tav>
                                        <p:tav tm="100000">
                                          <p:val>
                                            <p:strVal val="#ppt_w"/>
                                          </p:val>
                                        </p:tav>
                                      </p:tavLst>
                                    </p:anim>
                                    <p:anim calcmode="lin" valueType="num">
                                      <p:cBhvr>
                                        <p:cTn id="57" dur="1000" fill="hold"/>
                                        <p:tgtEl>
                                          <p:spTgt spid="57"/>
                                        </p:tgtEl>
                                        <p:attrNameLst>
                                          <p:attrName>ppt_h</p:attrName>
                                        </p:attrNameLst>
                                      </p:cBhvr>
                                      <p:tavLst>
                                        <p:tav tm="0">
                                          <p:val>
                                            <p:fltVal val="0"/>
                                          </p:val>
                                        </p:tav>
                                        <p:tav tm="100000">
                                          <p:val>
                                            <p:strVal val="#ppt_h"/>
                                          </p:val>
                                        </p:tav>
                                      </p:tavLst>
                                    </p:anim>
                                    <p:anim calcmode="lin" valueType="num">
                                      <p:cBhvr>
                                        <p:cTn id="58" dur="1000" fill="hold"/>
                                        <p:tgtEl>
                                          <p:spTgt spid="57"/>
                                        </p:tgtEl>
                                        <p:attrNameLst>
                                          <p:attrName>style.rotation</p:attrName>
                                        </p:attrNameLst>
                                      </p:cBhvr>
                                      <p:tavLst>
                                        <p:tav tm="0">
                                          <p:val>
                                            <p:fltVal val="90"/>
                                          </p:val>
                                        </p:tav>
                                        <p:tav tm="100000">
                                          <p:val>
                                            <p:fltVal val="0"/>
                                          </p:val>
                                        </p:tav>
                                      </p:tavLst>
                                    </p:anim>
                                    <p:animEffect transition="in" filter="fade">
                                      <p:cBhvr>
                                        <p:cTn id="59" dur="1000"/>
                                        <p:tgtEl>
                                          <p:spTgt spid="57"/>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1000" fill="hold"/>
                                        <p:tgtEl>
                                          <p:spTgt spid="58"/>
                                        </p:tgtEl>
                                        <p:attrNameLst>
                                          <p:attrName>ppt_w</p:attrName>
                                        </p:attrNameLst>
                                      </p:cBhvr>
                                      <p:tavLst>
                                        <p:tav tm="0">
                                          <p:val>
                                            <p:fltVal val="0"/>
                                          </p:val>
                                        </p:tav>
                                        <p:tav tm="100000">
                                          <p:val>
                                            <p:strVal val="#ppt_w"/>
                                          </p:val>
                                        </p:tav>
                                      </p:tavLst>
                                    </p:anim>
                                    <p:anim calcmode="lin" valueType="num">
                                      <p:cBhvr>
                                        <p:cTn id="63" dur="1000" fill="hold"/>
                                        <p:tgtEl>
                                          <p:spTgt spid="58"/>
                                        </p:tgtEl>
                                        <p:attrNameLst>
                                          <p:attrName>ppt_h</p:attrName>
                                        </p:attrNameLst>
                                      </p:cBhvr>
                                      <p:tavLst>
                                        <p:tav tm="0">
                                          <p:val>
                                            <p:fltVal val="0"/>
                                          </p:val>
                                        </p:tav>
                                        <p:tav tm="100000">
                                          <p:val>
                                            <p:strVal val="#ppt_h"/>
                                          </p:val>
                                        </p:tav>
                                      </p:tavLst>
                                    </p:anim>
                                    <p:anim calcmode="lin" valueType="num">
                                      <p:cBhvr>
                                        <p:cTn id="64" dur="1000" fill="hold"/>
                                        <p:tgtEl>
                                          <p:spTgt spid="58"/>
                                        </p:tgtEl>
                                        <p:attrNameLst>
                                          <p:attrName>style.rotation</p:attrName>
                                        </p:attrNameLst>
                                      </p:cBhvr>
                                      <p:tavLst>
                                        <p:tav tm="0">
                                          <p:val>
                                            <p:fltVal val="90"/>
                                          </p:val>
                                        </p:tav>
                                        <p:tav tm="100000">
                                          <p:val>
                                            <p:fltVal val="0"/>
                                          </p:val>
                                        </p:tav>
                                      </p:tavLst>
                                    </p:anim>
                                    <p:animEffect transition="in" filter="fade">
                                      <p:cBhvr>
                                        <p:cTn id="65" dur="1000"/>
                                        <p:tgtEl>
                                          <p:spTgt spid="58"/>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 calcmode="lin" valueType="num">
                                      <p:cBhvr>
                                        <p:cTn id="70" dur="1000" fill="hold"/>
                                        <p:tgtEl>
                                          <p:spTgt spid="59"/>
                                        </p:tgtEl>
                                        <p:attrNameLst>
                                          <p:attrName>style.rotation</p:attrName>
                                        </p:attrNameLst>
                                      </p:cBhvr>
                                      <p:tavLst>
                                        <p:tav tm="0">
                                          <p:val>
                                            <p:fltVal val="90"/>
                                          </p:val>
                                        </p:tav>
                                        <p:tav tm="100000">
                                          <p:val>
                                            <p:fltVal val="0"/>
                                          </p:val>
                                        </p:tav>
                                      </p:tavLst>
                                    </p:anim>
                                    <p:animEffect transition="in" filter="fade">
                                      <p:cBhvr>
                                        <p:cTn id="71" dur="1000"/>
                                        <p:tgtEl>
                                          <p:spTgt spid="59"/>
                                        </p:tgtEl>
                                      </p:cBhvr>
                                    </p:animEffect>
                                  </p:childTnLst>
                                </p:cTn>
                              </p:par>
                            </p:childTnLst>
                          </p:cTn>
                        </p:par>
                        <p:par>
                          <p:cTn id="72" fill="hold">
                            <p:stCondLst>
                              <p:cond delay="2000"/>
                            </p:stCondLst>
                            <p:childTnLst>
                              <p:par>
                                <p:cTn id="73" presetID="15" presetClass="entr" presetSubtype="0"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1000" fill="hold"/>
                                        <p:tgtEl>
                                          <p:spTgt spid="67"/>
                                        </p:tgtEl>
                                        <p:attrNameLst>
                                          <p:attrName>ppt_w</p:attrName>
                                        </p:attrNameLst>
                                      </p:cBhvr>
                                      <p:tavLst>
                                        <p:tav tm="0">
                                          <p:val>
                                            <p:fltVal val="0"/>
                                          </p:val>
                                        </p:tav>
                                        <p:tav tm="100000">
                                          <p:val>
                                            <p:strVal val="#ppt_w"/>
                                          </p:val>
                                        </p:tav>
                                      </p:tavLst>
                                    </p:anim>
                                    <p:anim calcmode="lin" valueType="num">
                                      <p:cBhvr>
                                        <p:cTn id="76" dur="1000" fill="hold"/>
                                        <p:tgtEl>
                                          <p:spTgt spid="67"/>
                                        </p:tgtEl>
                                        <p:attrNameLst>
                                          <p:attrName>ppt_h</p:attrName>
                                        </p:attrNameLst>
                                      </p:cBhvr>
                                      <p:tavLst>
                                        <p:tav tm="0">
                                          <p:val>
                                            <p:fltVal val="0"/>
                                          </p:val>
                                        </p:tav>
                                        <p:tav tm="100000">
                                          <p:val>
                                            <p:strVal val="#ppt_h"/>
                                          </p:val>
                                        </p:tav>
                                      </p:tavLst>
                                    </p:anim>
                                    <p:anim calcmode="lin" valueType="num">
                                      <p:cBhvr>
                                        <p:cTn id="77" dur="1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67"/>
                                        </p:tgtEl>
                                        <p:attrNameLst>
                                          <p:attrName>ppt_y</p:attrName>
                                        </p:attrNameLst>
                                      </p:cBhvr>
                                      <p:tavLst>
                                        <p:tav tm="0" fmla="#ppt_y+(sin(-2*pi*(1-$))*-#ppt_x+cos(-2*pi*(1-$))*(1-#ppt_y))*(1-$)">
                                          <p:val>
                                            <p:fltVal val="0"/>
                                          </p:val>
                                        </p:tav>
                                        <p:tav tm="100000">
                                          <p:val>
                                            <p:fltVal val="1"/>
                                          </p:val>
                                        </p:tav>
                                      </p:tavLst>
                                    </p:anim>
                                  </p:childTnLst>
                                </p:cTn>
                              </p:par>
                            </p:childTnLst>
                          </p:cTn>
                        </p:par>
                        <p:par>
                          <p:cTn id="79" fill="hold">
                            <p:stCondLst>
                              <p:cond delay="3000"/>
                            </p:stCondLst>
                            <p:childTnLst>
                              <p:par>
                                <p:cTn id="80" presetID="53" presetClass="entr" presetSubtype="16" fill="hold" grpId="0" nodeType="afterEffect">
                                  <p:stCondLst>
                                    <p:cond delay="0"/>
                                  </p:stCondLst>
                                  <p:childTnLst>
                                    <p:set>
                                      <p:cBhvr>
                                        <p:cTn id="81" dur="1" fill="hold">
                                          <p:stCondLst>
                                            <p:cond delay="0"/>
                                          </p:stCondLst>
                                        </p:cTn>
                                        <p:tgtEl>
                                          <p:spTgt spid="66"/>
                                        </p:tgtEl>
                                        <p:attrNameLst>
                                          <p:attrName>style.visibility</p:attrName>
                                        </p:attrNameLst>
                                      </p:cBhvr>
                                      <p:to>
                                        <p:strVal val="visible"/>
                                      </p:to>
                                    </p:set>
                                    <p:anim calcmode="lin" valueType="num">
                                      <p:cBhvr>
                                        <p:cTn id="82" dur="250" fill="hold"/>
                                        <p:tgtEl>
                                          <p:spTgt spid="66"/>
                                        </p:tgtEl>
                                        <p:attrNameLst>
                                          <p:attrName>ppt_w</p:attrName>
                                        </p:attrNameLst>
                                      </p:cBhvr>
                                      <p:tavLst>
                                        <p:tav tm="0">
                                          <p:val>
                                            <p:fltVal val="0"/>
                                          </p:val>
                                        </p:tav>
                                        <p:tav tm="100000">
                                          <p:val>
                                            <p:strVal val="#ppt_w"/>
                                          </p:val>
                                        </p:tav>
                                      </p:tavLst>
                                    </p:anim>
                                    <p:anim calcmode="lin" valueType="num">
                                      <p:cBhvr>
                                        <p:cTn id="83" dur="250" fill="hold"/>
                                        <p:tgtEl>
                                          <p:spTgt spid="66"/>
                                        </p:tgtEl>
                                        <p:attrNameLst>
                                          <p:attrName>ppt_h</p:attrName>
                                        </p:attrNameLst>
                                      </p:cBhvr>
                                      <p:tavLst>
                                        <p:tav tm="0">
                                          <p:val>
                                            <p:fltVal val="0"/>
                                          </p:val>
                                        </p:tav>
                                        <p:tav tm="100000">
                                          <p:val>
                                            <p:strVal val="#ppt_h"/>
                                          </p:val>
                                        </p:tav>
                                      </p:tavLst>
                                    </p:anim>
                                    <p:animEffect transition="in" filter="fade">
                                      <p:cBhvr>
                                        <p:cTn id="84" dur="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sp>
        <p:nvSpPr>
          <p:cNvPr id="23" name="矩形 4"/>
          <p:cNvSpPr/>
          <p:nvPr/>
        </p:nvSpPr>
        <p:spPr>
          <a:xfrm>
            <a:off x="1609720" y="1878949"/>
            <a:ext cx="2818348" cy="2642364"/>
          </a:xfrm>
          <a:custGeom>
            <a:avLst/>
            <a:gdLst/>
            <a:ahLst/>
            <a:cxnLst/>
            <a:rect l="l" t="t" r="r" b="b"/>
            <a:pathLst>
              <a:path w="2372187" h="2304256">
                <a:moveTo>
                  <a:pt x="0" y="0"/>
                </a:moveTo>
                <a:lnTo>
                  <a:pt x="2372187" y="0"/>
                </a:lnTo>
                <a:cubicBezTo>
                  <a:pt x="2219574" y="282921"/>
                  <a:pt x="2124178" y="694319"/>
                  <a:pt x="2124178" y="1152128"/>
                </a:cubicBezTo>
                <a:cubicBezTo>
                  <a:pt x="2124178" y="1609938"/>
                  <a:pt x="2219574" y="2021335"/>
                  <a:pt x="2372187" y="2304256"/>
                </a:cubicBezTo>
                <a:lnTo>
                  <a:pt x="0" y="2304256"/>
                </a:lnTo>
                <a:lnTo>
                  <a:pt x="0" y="2302068"/>
                </a:lnTo>
                <a:cubicBezTo>
                  <a:pt x="151946" y="2019224"/>
                  <a:pt x="246853" y="1608763"/>
                  <a:pt x="246853" y="1152128"/>
                </a:cubicBezTo>
                <a:cubicBezTo>
                  <a:pt x="246853" y="695493"/>
                  <a:pt x="151946" y="285033"/>
                  <a:pt x="0" y="2188"/>
                </a:cubicBezTo>
                <a:close/>
              </a:path>
            </a:pathLst>
          </a:custGeom>
          <a:solidFill>
            <a:srgbClr val="D565AB"/>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520" kern="0" dirty="0">
              <a:solidFill>
                <a:sysClr val="window" lastClr="FFFFFF"/>
              </a:solidFill>
              <a:cs typeface="+mn-ea"/>
              <a:sym typeface="+mn-lt"/>
            </a:endParaRPr>
          </a:p>
        </p:txBody>
      </p:sp>
      <p:sp>
        <p:nvSpPr>
          <p:cNvPr id="25" name="梯形 5"/>
          <p:cNvSpPr/>
          <p:nvPr/>
        </p:nvSpPr>
        <p:spPr>
          <a:xfrm flipV="1">
            <a:off x="2043890" y="1380913"/>
            <a:ext cx="1981097" cy="888077"/>
          </a:xfrm>
          <a:custGeom>
            <a:avLst/>
            <a:gdLst/>
            <a:ahLst/>
            <a:cxnLst/>
            <a:rect l="l" t="t" r="r" b="b"/>
            <a:pathLst>
              <a:path w="2088232" h="936104">
                <a:moveTo>
                  <a:pt x="0" y="936104"/>
                </a:moveTo>
                <a:lnTo>
                  <a:pt x="2088232" y="936104"/>
                </a:lnTo>
                <a:lnTo>
                  <a:pt x="1806069" y="121639"/>
                </a:lnTo>
                <a:cubicBezTo>
                  <a:pt x="1592213" y="43072"/>
                  <a:pt x="1353842" y="0"/>
                  <a:pt x="1102692" y="0"/>
                </a:cubicBezTo>
                <a:cubicBezTo>
                  <a:pt x="796970" y="0"/>
                  <a:pt x="510183" y="63824"/>
                  <a:pt x="263143" y="176543"/>
                </a:cubicBezTo>
                <a:close/>
              </a:path>
            </a:pathLst>
          </a:custGeom>
          <a:solidFill>
            <a:srgbClr val="E296CA"/>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520" kern="0" dirty="0">
              <a:solidFill>
                <a:sysClr val="window" lastClr="FFFFFF"/>
              </a:solidFill>
              <a:cs typeface="+mn-ea"/>
              <a:sym typeface="+mn-lt"/>
            </a:endParaRPr>
          </a:p>
        </p:txBody>
      </p:sp>
      <p:sp>
        <p:nvSpPr>
          <p:cNvPr id="27" name="矩形 4"/>
          <p:cNvSpPr/>
          <p:nvPr/>
        </p:nvSpPr>
        <p:spPr>
          <a:xfrm>
            <a:off x="4741006" y="1878949"/>
            <a:ext cx="2818348" cy="2642364"/>
          </a:xfrm>
          <a:custGeom>
            <a:avLst/>
            <a:gdLst/>
            <a:ahLst/>
            <a:cxnLst/>
            <a:rect l="l" t="t" r="r" b="b"/>
            <a:pathLst>
              <a:path w="2372187" h="2304256">
                <a:moveTo>
                  <a:pt x="0" y="0"/>
                </a:moveTo>
                <a:lnTo>
                  <a:pt x="2372187" y="0"/>
                </a:lnTo>
                <a:cubicBezTo>
                  <a:pt x="2219574" y="282921"/>
                  <a:pt x="2124178" y="694319"/>
                  <a:pt x="2124178" y="1152128"/>
                </a:cubicBezTo>
                <a:cubicBezTo>
                  <a:pt x="2124178" y="1609938"/>
                  <a:pt x="2219574" y="2021335"/>
                  <a:pt x="2372187" y="2304256"/>
                </a:cubicBezTo>
                <a:lnTo>
                  <a:pt x="0" y="2304256"/>
                </a:lnTo>
                <a:lnTo>
                  <a:pt x="0" y="2302068"/>
                </a:lnTo>
                <a:cubicBezTo>
                  <a:pt x="151946" y="2019224"/>
                  <a:pt x="246853" y="1608763"/>
                  <a:pt x="246853" y="1152128"/>
                </a:cubicBezTo>
                <a:cubicBezTo>
                  <a:pt x="246853" y="695493"/>
                  <a:pt x="151946" y="285033"/>
                  <a:pt x="0" y="2188"/>
                </a:cubicBezTo>
                <a:close/>
              </a:path>
            </a:pathLst>
          </a:custGeom>
          <a:solidFill>
            <a:srgbClr val="D565AB"/>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520" kern="0" dirty="0">
              <a:solidFill>
                <a:sysClr val="window" lastClr="FFFFFF"/>
              </a:solidFill>
              <a:cs typeface="+mn-ea"/>
              <a:sym typeface="+mn-lt"/>
            </a:endParaRPr>
          </a:p>
        </p:txBody>
      </p:sp>
      <p:sp>
        <p:nvSpPr>
          <p:cNvPr id="29" name="梯形 5"/>
          <p:cNvSpPr/>
          <p:nvPr/>
        </p:nvSpPr>
        <p:spPr>
          <a:xfrm flipV="1">
            <a:off x="5175176" y="1380913"/>
            <a:ext cx="1981097" cy="888077"/>
          </a:xfrm>
          <a:custGeom>
            <a:avLst/>
            <a:gdLst/>
            <a:ahLst/>
            <a:cxnLst/>
            <a:rect l="l" t="t" r="r" b="b"/>
            <a:pathLst>
              <a:path w="2088232" h="936104">
                <a:moveTo>
                  <a:pt x="0" y="936104"/>
                </a:moveTo>
                <a:lnTo>
                  <a:pt x="2088232" y="936104"/>
                </a:lnTo>
                <a:lnTo>
                  <a:pt x="1806069" y="121639"/>
                </a:lnTo>
                <a:cubicBezTo>
                  <a:pt x="1592213" y="43072"/>
                  <a:pt x="1353842" y="0"/>
                  <a:pt x="1102692" y="0"/>
                </a:cubicBezTo>
                <a:cubicBezTo>
                  <a:pt x="796970" y="0"/>
                  <a:pt x="510183" y="63824"/>
                  <a:pt x="263143" y="176543"/>
                </a:cubicBezTo>
                <a:close/>
              </a:path>
            </a:pathLst>
          </a:custGeom>
          <a:solidFill>
            <a:srgbClr val="E296CA"/>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520" kern="0" dirty="0">
              <a:solidFill>
                <a:sysClr val="window" lastClr="FFFFFF"/>
              </a:solidFill>
              <a:cs typeface="+mn-ea"/>
              <a:sym typeface="+mn-lt"/>
            </a:endParaRPr>
          </a:p>
        </p:txBody>
      </p:sp>
      <p:sp>
        <p:nvSpPr>
          <p:cNvPr id="31" name="矩形 4"/>
          <p:cNvSpPr/>
          <p:nvPr/>
        </p:nvSpPr>
        <p:spPr>
          <a:xfrm>
            <a:off x="7872294" y="1878949"/>
            <a:ext cx="2818348" cy="2642364"/>
          </a:xfrm>
          <a:custGeom>
            <a:avLst/>
            <a:gdLst/>
            <a:ahLst/>
            <a:cxnLst/>
            <a:rect l="l" t="t" r="r" b="b"/>
            <a:pathLst>
              <a:path w="2372187" h="2304256">
                <a:moveTo>
                  <a:pt x="0" y="0"/>
                </a:moveTo>
                <a:lnTo>
                  <a:pt x="2372187" y="0"/>
                </a:lnTo>
                <a:cubicBezTo>
                  <a:pt x="2219574" y="282921"/>
                  <a:pt x="2124178" y="694319"/>
                  <a:pt x="2124178" y="1152128"/>
                </a:cubicBezTo>
                <a:cubicBezTo>
                  <a:pt x="2124178" y="1609938"/>
                  <a:pt x="2219574" y="2021335"/>
                  <a:pt x="2372187" y="2304256"/>
                </a:cubicBezTo>
                <a:lnTo>
                  <a:pt x="0" y="2304256"/>
                </a:lnTo>
                <a:lnTo>
                  <a:pt x="0" y="2302068"/>
                </a:lnTo>
                <a:cubicBezTo>
                  <a:pt x="151946" y="2019224"/>
                  <a:pt x="246853" y="1608763"/>
                  <a:pt x="246853" y="1152128"/>
                </a:cubicBezTo>
                <a:cubicBezTo>
                  <a:pt x="246853" y="695493"/>
                  <a:pt x="151946" y="285033"/>
                  <a:pt x="0" y="2188"/>
                </a:cubicBezTo>
                <a:close/>
              </a:path>
            </a:pathLst>
          </a:custGeom>
          <a:solidFill>
            <a:srgbClr val="D565AB"/>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520" kern="0" dirty="0">
              <a:solidFill>
                <a:sysClr val="window" lastClr="FFFFFF"/>
              </a:solidFill>
              <a:cs typeface="+mn-ea"/>
              <a:sym typeface="+mn-lt"/>
            </a:endParaRPr>
          </a:p>
        </p:txBody>
      </p:sp>
      <p:sp>
        <p:nvSpPr>
          <p:cNvPr id="33" name="梯形 5"/>
          <p:cNvSpPr/>
          <p:nvPr/>
        </p:nvSpPr>
        <p:spPr>
          <a:xfrm flipV="1">
            <a:off x="8306463" y="1380913"/>
            <a:ext cx="1981097" cy="888077"/>
          </a:xfrm>
          <a:custGeom>
            <a:avLst/>
            <a:gdLst/>
            <a:ahLst/>
            <a:cxnLst/>
            <a:rect l="l" t="t" r="r" b="b"/>
            <a:pathLst>
              <a:path w="2088232" h="936104">
                <a:moveTo>
                  <a:pt x="0" y="936104"/>
                </a:moveTo>
                <a:lnTo>
                  <a:pt x="2088232" y="936104"/>
                </a:lnTo>
                <a:lnTo>
                  <a:pt x="1806069" y="121639"/>
                </a:lnTo>
                <a:cubicBezTo>
                  <a:pt x="1592213" y="43072"/>
                  <a:pt x="1353842" y="0"/>
                  <a:pt x="1102692" y="0"/>
                </a:cubicBezTo>
                <a:cubicBezTo>
                  <a:pt x="796970" y="0"/>
                  <a:pt x="510183" y="63824"/>
                  <a:pt x="263143" y="176543"/>
                </a:cubicBezTo>
                <a:close/>
              </a:path>
            </a:pathLst>
          </a:custGeom>
          <a:solidFill>
            <a:srgbClr val="E296CA"/>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520" kern="0" dirty="0">
              <a:solidFill>
                <a:sysClr val="window" lastClr="FFFFFF"/>
              </a:solidFill>
              <a:cs typeface="+mn-ea"/>
              <a:sym typeface="+mn-lt"/>
            </a:endParaRPr>
          </a:p>
        </p:txBody>
      </p:sp>
      <p:sp>
        <p:nvSpPr>
          <p:cNvPr id="34" name="TextBox 33"/>
          <p:cNvSpPr txBox="1"/>
          <p:nvPr/>
        </p:nvSpPr>
        <p:spPr>
          <a:xfrm>
            <a:off x="2357879" y="1468997"/>
            <a:ext cx="1360433" cy="449547"/>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sz="1895" b="1" kern="0">
                <a:solidFill>
                  <a:sysClr val="window" lastClr="FFFFFF"/>
                </a:solidFill>
                <a:cs typeface="+mn-ea"/>
                <a:sym typeface="+mn-lt"/>
              </a:rPr>
              <a:t>Text title</a:t>
            </a:r>
            <a:endParaRPr lang="en-US" altLang="zh-CN" sz="1895" b="1" kern="0" dirty="0">
              <a:solidFill>
                <a:sysClr val="window" lastClr="FFFFFF"/>
              </a:solidFill>
              <a:cs typeface="+mn-ea"/>
              <a:sym typeface="+mn-lt"/>
            </a:endParaRPr>
          </a:p>
        </p:txBody>
      </p:sp>
      <p:sp>
        <p:nvSpPr>
          <p:cNvPr id="35" name="TextBox 34"/>
          <p:cNvSpPr txBox="1"/>
          <p:nvPr/>
        </p:nvSpPr>
        <p:spPr>
          <a:xfrm>
            <a:off x="5499660" y="1468996"/>
            <a:ext cx="1360433" cy="449547"/>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sz="1895" b="1" kern="0">
                <a:solidFill>
                  <a:sysClr val="window" lastClr="FFFFFF"/>
                </a:solidFill>
                <a:cs typeface="+mn-ea"/>
                <a:sym typeface="+mn-lt"/>
              </a:rPr>
              <a:t>Text title</a:t>
            </a:r>
            <a:endParaRPr lang="en-US" altLang="zh-CN" sz="1895" b="1" kern="0" dirty="0">
              <a:solidFill>
                <a:sysClr val="window" lastClr="FFFFFF"/>
              </a:solidFill>
              <a:cs typeface="+mn-ea"/>
              <a:sym typeface="+mn-lt"/>
            </a:endParaRPr>
          </a:p>
        </p:txBody>
      </p:sp>
      <p:sp>
        <p:nvSpPr>
          <p:cNvPr id="36" name="TextBox 35"/>
          <p:cNvSpPr txBox="1"/>
          <p:nvPr/>
        </p:nvSpPr>
        <p:spPr>
          <a:xfrm>
            <a:off x="8616795" y="1468997"/>
            <a:ext cx="1360433" cy="449547"/>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sz="1895" b="1" kern="0">
                <a:solidFill>
                  <a:sysClr val="window" lastClr="FFFFFF"/>
                </a:solidFill>
                <a:cs typeface="+mn-ea"/>
                <a:sym typeface="+mn-lt"/>
              </a:rPr>
              <a:t>Text title</a:t>
            </a:r>
            <a:endParaRPr lang="en-US" altLang="zh-CN" sz="1895" b="1" kern="0" dirty="0">
              <a:solidFill>
                <a:sysClr val="window" lastClr="FFFFFF"/>
              </a:solidFill>
              <a:cs typeface="+mn-ea"/>
              <a:sym typeface="+mn-lt"/>
            </a:endParaRPr>
          </a:p>
        </p:txBody>
      </p:sp>
      <p:sp>
        <p:nvSpPr>
          <p:cNvPr id="37" name="TextBox 36"/>
          <p:cNvSpPr txBox="1"/>
          <p:nvPr/>
        </p:nvSpPr>
        <p:spPr>
          <a:xfrm>
            <a:off x="1957280" y="2713683"/>
            <a:ext cx="2154316" cy="972895"/>
          </a:xfrm>
          <a:prstGeom prst="rect">
            <a:avLst/>
          </a:prstGeom>
          <a:noFill/>
        </p:spPr>
        <p:txBody>
          <a:bodyPr wrap="square" rtlCol="0">
            <a:spAutoFit/>
          </a:bodyPr>
          <a:lstStyle/>
          <a:p>
            <a:pPr fontAlgn="auto">
              <a:lnSpc>
                <a:spcPct val="130000"/>
              </a:lnSpc>
              <a:spcBef>
                <a:spcPts val="0"/>
              </a:spcBef>
              <a:spcAft>
                <a:spcPts val="0"/>
              </a:spcAft>
              <a:defRPr/>
            </a:pPr>
            <a:r>
              <a:rPr lang="zh-CN" altLang="en-US" sz="1520" kern="0" dirty="0">
                <a:solidFill>
                  <a:sysClr val="window" lastClr="FFFFFF"/>
                </a:solidFill>
                <a:cs typeface="+mn-ea"/>
                <a:sym typeface="+mn-lt"/>
              </a:rPr>
              <a:t>Click to add a text title</a:t>
            </a:r>
            <a:endParaRPr lang="en-US" altLang="zh-CN" sz="1520" kern="0" dirty="0">
              <a:solidFill>
                <a:sysClr val="window" lastClr="FFFFFF"/>
              </a:solidFill>
              <a:cs typeface="+mn-ea"/>
              <a:sym typeface="+mn-lt"/>
            </a:endParaRPr>
          </a:p>
          <a:p>
            <a:pPr fontAlgn="auto">
              <a:lnSpc>
                <a:spcPct val="130000"/>
              </a:lnSpc>
              <a:spcBef>
                <a:spcPts val="0"/>
              </a:spcBef>
              <a:spcAft>
                <a:spcPts val="0"/>
              </a:spcAft>
              <a:defRPr/>
            </a:pPr>
            <a:r>
              <a:rPr lang="zh-CN" altLang="en-US" sz="1520" kern="0" dirty="0">
                <a:solidFill>
                  <a:sysClr val="window" lastClr="FFFFFF"/>
                </a:solidFill>
                <a:cs typeface="+mn-ea"/>
                <a:sym typeface="+mn-lt"/>
              </a:rPr>
              <a:t>Click to add a text title</a:t>
            </a:r>
            <a:endParaRPr lang="en-US" altLang="zh-CN" sz="1520" kern="0" dirty="0">
              <a:solidFill>
                <a:sysClr val="window" lastClr="FFFFFF"/>
              </a:solidFill>
              <a:cs typeface="+mn-ea"/>
              <a:sym typeface="+mn-lt"/>
            </a:endParaRPr>
          </a:p>
          <a:p>
            <a:pPr fontAlgn="auto">
              <a:lnSpc>
                <a:spcPct val="130000"/>
              </a:lnSpc>
              <a:spcBef>
                <a:spcPts val="0"/>
              </a:spcBef>
              <a:spcAft>
                <a:spcPts val="0"/>
              </a:spcAft>
              <a:defRPr/>
            </a:pPr>
            <a:endParaRPr lang="en-US" altLang="zh-CN" sz="1520" kern="0" dirty="0">
              <a:solidFill>
                <a:sysClr val="window" lastClr="FFFFFF"/>
              </a:solidFill>
              <a:cs typeface="+mn-ea"/>
              <a:sym typeface="+mn-lt"/>
            </a:endParaRPr>
          </a:p>
        </p:txBody>
      </p:sp>
      <p:sp>
        <p:nvSpPr>
          <p:cNvPr id="3" name="TextBox 36"/>
          <p:cNvSpPr txBox="1"/>
          <p:nvPr/>
        </p:nvSpPr>
        <p:spPr>
          <a:xfrm>
            <a:off x="5102441" y="2724646"/>
            <a:ext cx="2154869" cy="670505"/>
          </a:xfrm>
          <a:prstGeom prst="rect">
            <a:avLst/>
          </a:prstGeom>
          <a:noFill/>
        </p:spPr>
        <p:txBody>
          <a:bodyPr wrap="square" rtlCol="0">
            <a:spAutoFit/>
          </a:bodyPr>
          <a:lstStyle/>
          <a:p>
            <a:pPr fontAlgn="auto">
              <a:lnSpc>
                <a:spcPct val="130000"/>
              </a:lnSpc>
              <a:spcBef>
                <a:spcPts val="0"/>
              </a:spcBef>
              <a:spcAft>
                <a:spcPts val="0"/>
              </a:spcAft>
              <a:defRPr/>
            </a:pPr>
            <a:r>
              <a:rPr lang="zh-CN" altLang="en-US" sz="1520" kern="0" dirty="0">
                <a:solidFill>
                  <a:sysClr val="window" lastClr="FFFFFF"/>
                </a:solidFill>
                <a:cs typeface="+mn-ea"/>
                <a:sym typeface="+mn-lt"/>
              </a:rPr>
              <a:t>Click to add a text title</a:t>
            </a:r>
            <a:endParaRPr lang="en-US" altLang="zh-CN" sz="1520" kern="0" dirty="0">
              <a:solidFill>
                <a:sysClr val="window" lastClr="FFFFFF"/>
              </a:solidFill>
              <a:cs typeface="+mn-ea"/>
              <a:sym typeface="+mn-lt"/>
            </a:endParaRPr>
          </a:p>
          <a:p>
            <a:pPr fontAlgn="auto">
              <a:lnSpc>
                <a:spcPct val="130000"/>
              </a:lnSpc>
              <a:spcBef>
                <a:spcPts val="0"/>
              </a:spcBef>
              <a:spcAft>
                <a:spcPts val="0"/>
              </a:spcAft>
              <a:defRPr/>
            </a:pPr>
            <a:r>
              <a:rPr lang="zh-CN" altLang="en-US" sz="1520" kern="0" dirty="0">
                <a:solidFill>
                  <a:sysClr val="window" lastClr="FFFFFF"/>
                </a:solidFill>
                <a:cs typeface="+mn-ea"/>
                <a:sym typeface="+mn-lt"/>
              </a:rPr>
              <a:t>Click to add a text title</a:t>
            </a:r>
            <a:endParaRPr lang="en-US" altLang="zh-CN" sz="1520" kern="0" dirty="0">
              <a:solidFill>
                <a:sysClr val="window" lastClr="FFFFFF"/>
              </a:solidFill>
              <a:cs typeface="+mn-ea"/>
              <a:sym typeface="+mn-lt"/>
            </a:endParaRPr>
          </a:p>
        </p:txBody>
      </p:sp>
      <p:sp>
        <p:nvSpPr>
          <p:cNvPr id="42" name="TextBox 36"/>
          <p:cNvSpPr txBox="1"/>
          <p:nvPr/>
        </p:nvSpPr>
        <p:spPr>
          <a:xfrm>
            <a:off x="8306463" y="2685718"/>
            <a:ext cx="2102156" cy="972895"/>
          </a:xfrm>
          <a:prstGeom prst="rect">
            <a:avLst/>
          </a:prstGeom>
          <a:noFill/>
        </p:spPr>
        <p:txBody>
          <a:bodyPr wrap="square" rtlCol="0">
            <a:spAutoFit/>
          </a:bodyPr>
          <a:lstStyle/>
          <a:p>
            <a:pPr fontAlgn="auto">
              <a:lnSpc>
                <a:spcPct val="130000"/>
              </a:lnSpc>
              <a:spcBef>
                <a:spcPts val="0"/>
              </a:spcBef>
              <a:spcAft>
                <a:spcPts val="0"/>
              </a:spcAft>
              <a:defRPr/>
            </a:pPr>
            <a:r>
              <a:rPr lang="zh-CN" altLang="en-US" sz="1520" kern="0" dirty="0">
                <a:solidFill>
                  <a:sysClr val="window" lastClr="FFFFFF"/>
                </a:solidFill>
                <a:cs typeface="+mn-ea"/>
                <a:sym typeface="+mn-lt"/>
              </a:rPr>
              <a:t>Click to add a text title</a:t>
            </a:r>
            <a:endParaRPr lang="en-US" altLang="zh-CN" sz="1520" kern="0" dirty="0">
              <a:solidFill>
                <a:sysClr val="window" lastClr="FFFFFF"/>
              </a:solidFill>
              <a:cs typeface="+mn-ea"/>
              <a:sym typeface="+mn-lt"/>
            </a:endParaRPr>
          </a:p>
          <a:p>
            <a:pPr fontAlgn="auto">
              <a:lnSpc>
                <a:spcPct val="130000"/>
              </a:lnSpc>
              <a:spcBef>
                <a:spcPts val="0"/>
              </a:spcBef>
              <a:spcAft>
                <a:spcPts val="0"/>
              </a:spcAft>
              <a:defRPr/>
            </a:pPr>
            <a:r>
              <a:rPr lang="zh-CN" altLang="en-US" sz="1520" kern="0" dirty="0">
                <a:solidFill>
                  <a:sysClr val="window" lastClr="FFFFFF"/>
                </a:solidFill>
                <a:cs typeface="+mn-ea"/>
                <a:sym typeface="+mn-lt"/>
              </a:rPr>
              <a:t>Click to add a text title</a:t>
            </a:r>
            <a:endParaRPr lang="en-US" altLang="zh-CN" sz="1520" kern="0" dirty="0">
              <a:solidFill>
                <a:sysClr val="window" lastClr="FFFFFF"/>
              </a:solidFill>
              <a:cs typeface="+mn-ea"/>
              <a:sym typeface="+mn-lt"/>
            </a:endParaRPr>
          </a:p>
          <a:p>
            <a:pPr fontAlgn="auto">
              <a:lnSpc>
                <a:spcPct val="130000"/>
              </a:lnSpc>
              <a:spcBef>
                <a:spcPts val="0"/>
              </a:spcBef>
              <a:spcAft>
                <a:spcPts val="0"/>
              </a:spcAft>
              <a:defRPr/>
            </a:pPr>
            <a:endParaRPr lang="en-US" altLang="zh-CN" sz="1520" kern="0" dirty="0">
              <a:solidFill>
                <a:sysClr val="window" lastClr="FFFFFF"/>
              </a:solidFill>
              <a:cs typeface="+mn-ea"/>
              <a:sym typeface="+mn-lt"/>
            </a:endParaRPr>
          </a:p>
        </p:txBody>
      </p:sp>
      <p:sp>
        <p:nvSpPr>
          <p:cNvPr id="46" name="TextBox 20"/>
          <p:cNvSpPr txBox="1"/>
          <p:nvPr/>
        </p:nvSpPr>
        <p:spPr bwMode="auto">
          <a:xfrm>
            <a:off x="1248863" y="5204105"/>
            <a:ext cx="3140400" cy="596351"/>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add text title Click to add text title</a:t>
            </a:r>
          </a:p>
        </p:txBody>
      </p:sp>
      <p:sp>
        <p:nvSpPr>
          <p:cNvPr id="47" name="TextBox 19"/>
          <p:cNvSpPr txBox="1">
            <a:spLocks noChangeArrowheads="1"/>
          </p:cNvSpPr>
          <p:nvPr/>
        </p:nvSpPr>
        <p:spPr bwMode="auto">
          <a:xfrm>
            <a:off x="914400" y="4820004"/>
            <a:ext cx="2973449" cy="44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995" b="1" dirty="0">
                <a:solidFill>
                  <a:schemeClr val="tx1">
                    <a:lumMod val="75000"/>
                    <a:lumOff val="25000"/>
                  </a:schemeClr>
                </a:solidFill>
                <a:cs typeface="+mn-ea"/>
                <a:sym typeface="+mn-lt"/>
              </a:rPr>
              <a:t>Click to add a text title</a:t>
            </a:r>
            <a:endParaRPr lang="zh-CN" altLang="zh-CN" sz="1995" b="1" dirty="0">
              <a:solidFill>
                <a:schemeClr val="tx1">
                  <a:lumMod val="75000"/>
                  <a:lumOff val="25000"/>
                </a:schemeClr>
              </a:solidFill>
              <a:cs typeface="+mn-ea"/>
              <a:sym typeface="+mn-lt"/>
            </a:endParaRPr>
          </a:p>
        </p:txBody>
      </p:sp>
      <p:sp>
        <p:nvSpPr>
          <p:cNvPr id="48" name="TextBox 20"/>
          <p:cNvSpPr txBox="1"/>
          <p:nvPr/>
        </p:nvSpPr>
        <p:spPr bwMode="auto">
          <a:xfrm>
            <a:off x="4569635" y="5204105"/>
            <a:ext cx="3140400" cy="596351"/>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add text title Click to add text title</a:t>
            </a:r>
          </a:p>
        </p:txBody>
      </p:sp>
      <p:sp>
        <p:nvSpPr>
          <p:cNvPr id="49" name="TextBox 19"/>
          <p:cNvSpPr txBox="1">
            <a:spLocks noChangeArrowheads="1"/>
          </p:cNvSpPr>
          <p:nvPr/>
        </p:nvSpPr>
        <p:spPr bwMode="auto">
          <a:xfrm>
            <a:off x="4630344" y="4820004"/>
            <a:ext cx="2973449" cy="44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995" b="1" dirty="0">
                <a:solidFill>
                  <a:schemeClr val="tx1">
                    <a:lumMod val="75000"/>
                    <a:lumOff val="25000"/>
                  </a:schemeClr>
                </a:solidFill>
                <a:cs typeface="+mn-ea"/>
                <a:sym typeface="+mn-lt"/>
              </a:rPr>
              <a:t>Click to add a text title</a:t>
            </a:r>
            <a:endParaRPr lang="zh-CN" altLang="zh-CN" sz="1995" b="1" dirty="0">
              <a:solidFill>
                <a:schemeClr val="tx1">
                  <a:lumMod val="75000"/>
                  <a:lumOff val="25000"/>
                </a:schemeClr>
              </a:solidFill>
              <a:cs typeface="+mn-ea"/>
              <a:sym typeface="+mn-lt"/>
            </a:endParaRPr>
          </a:p>
        </p:txBody>
      </p:sp>
      <p:sp>
        <p:nvSpPr>
          <p:cNvPr id="50" name="TextBox 20"/>
          <p:cNvSpPr txBox="1"/>
          <p:nvPr/>
        </p:nvSpPr>
        <p:spPr bwMode="auto">
          <a:xfrm>
            <a:off x="7728776" y="5204105"/>
            <a:ext cx="3140400" cy="596351"/>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add text title Click to add text title</a:t>
            </a:r>
          </a:p>
        </p:txBody>
      </p:sp>
      <p:sp>
        <p:nvSpPr>
          <p:cNvPr id="51" name="TextBox 19"/>
          <p:cNvSpPr txBox="1">
            <a:spLocks noChangeArrowheads="1"/>
          </p:cNvSpPr>
          <p:nvPr/>
        </p:nvSpPr>
        <p:spPr bwMode="auto">
          <a:xfrm>
            <a:off x="7770744" y="4820004"/>
            <a:ext cx="3281955" cy="44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995" b="1" dirty="0">
                <a:solidFill>
                  <a:schemeClr val="tx1">
                    <a:lumMod val="75000"/>
                    <a:lumOff val="25000"/>
                  </a:schemeClr>
                </a:solidFill>
                <a:cs typeface="+mn-ea"/>
                <a:sym typeface="+mn-lt"/>
              </a:rPr>
              <a:t>Click to add a text title</a:t>
            </a:r>
            <a:endParaRPr lang="zh-CN" altLang="zh-CN" sz="1995" b="1" dirty="0">
              <a:solidFill>
                <a:schemeClr val="tx1">
                  <a:lumMod val="75000"/>
                  <a:lumOff val="25000"/>
                </a:schemeClr>
              </a:solidFill>
              <a:cs typeface="+mn-ea"/>
              <a:sym typeface="+mn-lt"/>
            </a:endParaRPr>
          </a:p>
        </p:txBody>
      </p:sp>
    </p:spTree>
  </p:cSld>
  <p:clrMapOvr>
    <a:masterClrMapping/>
  </p:clrMapOvr>
  <p:transition advTm="2386">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par>
                          <p:cTn id="9" fill="hold">
                            <p:stCondLst>
                              <p:cond delay="0"/>
                            </p:stCondLst>
                            <p:childTnLst>
                              <p:par>
                                <p:cTn id="10" presetID="53" presetClass="entr" presetSubtype="16"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250" fill="hold"/>
                                        <p:tgtEl>
                                          <p:spTgt spid="23"/>
                                        </p:tgtEl>
                                        <p:attrNameLst>
                                          <p:attrName>ppt_w</p:attrName>
                                        </p:attrNameLst>
                                      </p:cBhvr>
                                      <p:tavLst>
                                        <p:tav tm="0">
                                          <p:val>
                                            <p:fltVal val="0"/>
                                          </p:val>
                                        </p:tav>
                                        <p:tav tm="100000">
                                          <p:val>
                                            <p:strVal val="#ppt_w"/>
                                          </p:val>
                                        </p:tav>
                                      </p:tavLst>
                                    </p:anim>
                                    <p:anim calcmode="lin" valueType="num">
                                      <p:cBhvr>
                                        <p:cTn id="13" dur="250" fill="hold"/>
                                        <p:tgtEl>
                                          <p:spTgt spid="23"/>
                                        </p:tgtEl>
                                        <p:attrNameLst>
                                          <p:attrName>ppt_h</p:attrName>
                                        </p:attrNameLst>
                                      </p:cBhvr>
                                      <p:tavLst>
                                        <p:tav tm="0">
                                          <p:val>
                                            <p:fltVal val="0"/>
                                          </p:val>
                                        </p:tav>
                                        <p:tav tm="100000">
                                          <p:val>
                                            <p:strVal val="#ppt_h"/>
                                          </p:val>
                                        </p:tav>
                                      </p:tavLst>
                                    </p:anim>
                                    <p:animEffect transition="in" filter="fade">
                                      <p:cBhvr>
                                        <p:cTn id="14" dur="25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250" fill="hold"/>
                                        <p:tgtEl>
                                          <p:spTgt spid="37"/>
                                        </p:tgtEl>
                                        <p:attrNameLst>
                                          <p:attrName>ppt_w</p:attrName>
                                        </p:attrNameLst>
                                      </p:cBhvr>
                                      <p:tavLst>
                                        <p:tav tm="0">
                                          <p:val>
                                            <p:fltVal val="0"/>
                                          </p:val>
                                        </p:tav>
                                        <p:tav tm="100000">
                                          <p:val>
                                            <p:strVal val="#ppt_w"/>
                                          </p:val>
                                        </p:tav>
                                      </p:tavLst>
                                    </p:anim>
                                    <p:anim calcmode="lin" valueType="num">
                                      <p:cBhvr>
                                        <p:cTn id="18" dur="250" fill="hold"/>
                                        <p:tgtEl>
                                          <p:spTgt spid="37"/>
                                        </p:tgtEl>
                                        <p:attrNameLst>
                                          <p:attrName>ppt_h</p:attrName>
                                        </p:attrNameLst>
                                      </p:cBhvr>
                                      <p:tavLst>
                                        <p:tav tm="0">
                                          <p:val>
                                            <p:fltVal val="0"/>
                                          </p:val>
                                        </p:tav>
                                        <p:tav tm="100000">
                                          <p:val>
                                            <p:strVal val="#ppt_h"/>
                                          </p:val>
                                        </p:tav>
                                      </p:tavLst>
                                    </p:anim>
                                    <p:animEffect transition="in" filter="fade">
                                      <p:cBhvr>
                                        <p:cTn id="19" dur="250"/>
                                        <p:tgtEl>
                                          <p:spTgt spid="37"/>
                                        </p:tgtEl>
                                      </p:cBhvr>
                                    </p:animEffect>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250" fill="hold"/>
                                        <p:tgtEl>
                                          <p:spTgt spid="47"/>
                                        </p:tgtEl>
                                        <p:attrNameLst>
                                          <p:attrName>ppt_x</p:attrName>
                                        </p:attrNameLst>
                                      </p:cBhvr>
                                      <p:tavLst>
                                        <p:tav tm="0">
                                          <p:val>
                                            <p:strVal val="0-#ppt_w/2"/>
                                          </p:val>
                                        </p:tav>
                                        <p:tav tm="100000">
                                          <p:val>
                                            <p:strVal val="#ppt_x"/>
                                          </p:val>
                                        </p:tav>
                                      </p:tavLst>
                                    </p:anim>
                                    <p:anim calcmode="lin" valueType="num">
                                      <p:cBhvr additive="base">
                                        <p:cTn id="24" dur="250" fill="hold"/>
                                        <p:tgtEl>
                                          <p:spTgt spid="4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250" fill="hold"/>
                                        <p:tgtEl>
                                          <p:spTgt spid="46"/>
                                        </p:tgtEl>
                                        <p:attrNameLst>
                                          <p:attrName>ppt_x</p:attrName>
                                        </p:attrNameLst>
                                      </p:cBhvr>
                                      <p:tavLst>
                                        <p:tav tm="0">
                                          <p:val>
                                            <p:strVal val="0-#ppt_w/2"/>
                                          </p:val>
                                        </p:tav>
                                        <p:tav tm="100000">
                                          <p:val>
                                            <p:strVal val="#ppt_x"/>
                                          </p:val>
                                        </p:tav>
                                      </p:tavLst>
                                    </p:anim>
                                    <p:anim calcmode="lin" valueType="num">
                                      <p:cBhvr additive="base">
                                        <p:cTn id="28" dur="250" fill="hold"/>
                                        <p:tgtEl>
                                          <p:spTgt spid="46"/>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250" fill="hold"/>
                                        <p:tgtEl>
                                          <p:spTgt spid="3"/>
                                        </p:tgtEl>
                                        <p:attrNameLst>
                                          <p:attrName>ppt_w</p:attrName>
                                        </p:attrNameLst>
                                      </p:cBhvr>
                                      <p:tavLst>
                                        <p:tav tm="0">
                                          <p:val>
                                            <p:fltVal val="0"/>
                                          </p:val>
                                        </p:tav>
                                        <p:tav tm="100000">
                                          <p:val>
                                            <p:strVal val="#ppt_w"/>
                                          </p:val>
                                        </p:tav>
                                      </p:tavLst>
                                    </p:anim>
                                    <p:anim calcmode="lin" valueType="num">
                                      <p:cBhvr>
                                        <p:cTn id="38" dur="250" fill="hold"/>
                                        <p:tgtEl>
                                          <p:spTgt spid="3"/>
                                        </p:tgtEl>
                                        <p:attrNameLst>
                                          <p:attrName>ppt_h</p:attrName>
                                        </p:attrNameLst>
                                      </p:cBhvr>
                                      <p:tavLst>
                                        <p:tav tm="0">
                                          <p:val>
                                            <p:fltVal val="0"/>
                                          </p:val>
                                        </p:tav>
                                        <p:tav tm="100000">
                                          <p:val>
                                            <p:strVal val="#ppt_h"/>
                                          </p:val>
                                        </p:tav>
                                      </p:tavLst>
                                    </p:anim>
                                    <p:animEffect transition="in" filter="fade">
                                      <p:cBhvr>
                                        <p:cTn id="39" dur="250"/>
                                        <p:tgtEl>
                                          <p:spTgt spid="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250" fill="hold"/>
                                        <p:tgtEl>
                                          <p:spTgt spid="27"/>
                                        </p:tgtEl>
                                        <p:attrNameLst>
                                          <p:attrName>ppt_w</p:attrName>
                                        </p:attrNameLst>
                                      </p:cBhvr>
                                      <p:tavLst>
                                        <p:tav tm="0">
                                          <p:val>
                                            <p:fltVal val="0"/>
                                          </p:val>
                                        </p:tav>
                                        <p:tav tm="100000">
                                          <p:val>
                                            <p:strVal val="#ppt_w"/>
                                          </p:val>
                                        </p:tav>
                                      </p:tavLst>
                                    </p:anim>
                                    <p:anim calcmode="lin" valueType="num">
                                      <p:cBhvr>
                                        <p:cTn id="43" dur="250" fill="hold"/>
                                        <p:tgtEl>
                                          <p:spTgt spid="27"/>
                                        </p:tgtEl>
                                        <p:attrNameLst>
                                          <p:attrName>ppt_h</p:attrName>
                                        </p:attrNameLst>
                                      </p:cBhvr>
                                      <p:tavLst>
                                        <p:tav tm="0">
                                          <p:val>
                                            <p:fltVal val="0"/>
                                          </p:val>
                                        </p:tav>
                                        <p:tav tm="100000">
                                          <p:val>
                                            <p:strVal val="#ppt_h"/>
                                          </p:val>
                                        </p:tav>
                                      </p:tavLst>
                                    </p:anim>
                                    <p:animEffect transition="in" filter="fade">
                                      <p:cBhvr>
                                        <p:cTn id="44" dur="250"/>
                                        <p:tgtEl>
                                          <p:spTgt spid="27"/>
                                        </p:tgtEl>
                                      </p:cBhvr>
                                    </p:animEffect>
                                  </p:childTnLst>
                                </p:cTn>
                              </p:par>
                            </p:childTnLst>
                          </p:cTn>
                        </p:par>
                        <p:par>
                          <p:cTn id="45" fill="hold">
                            <p:stCondLst>
                              <p:cond delay="1500"/>
                            </p:stCondLst>
                            <p:childTnLst>
                              <p:par>
                                <p:cTn id="46" presetID="2" presetClass="entr" presetSubtype="8"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additive="base">
                                        <p:cTn id="48" dur="250" fill="hold"/>
                                        <p:tgtEl>
                                          <p:spTgt spid="49"/>
                                        </p:tgtEl>
                                        <p:attrNameLst>
                                          <p:attrName>ppt_x</p:attrName>
                                        </p:attrNameLst>
                                      </p:cBhvr>
                                      <p:tavLst>
                                        <p:tav tm="0">
                                          <p:val>
                                            <p:strVal val="0-#ppt_w/2"/>
                                          </p:val>
                                        </p:tav>
                                        <p:tav tm="100000">
                                          <p:val>
                                            <p:strVal val="#ppt_x"/>
                                          </p:val>
                                        </p:tav>
                                      </p:tavLst>
                                    </p:anim>
                                    <p:anim calcmode="lin" valueType="num">
                                      <p:cBhvr additive="base">
                                        <p:cTn id="49" dur="250" fill="hold"/>
                                        <p:tgtEl>
                                          <p:spTgt spid="49"/>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250" fill="hold"/>
                                        <p:tgtEl>
                                          <p:spTgt spid="48"/>
                                        </p:tgtEl>
                                        <p:attrNameLst>
                                          <p:attrName>ppt_x</p:attrName>
                                        </p:attrNameLst>
                                      </p:cBhvr>
                                      <p:tavLst>
                                        <p:tav tm="0">
                                          <p:val>
                                            <p:strVal val="0-#ppt_w/2"/>
                                          </p:val>
                                        </p:tav>
                                        <p:tav tm="100000">
                                          <p:val>
                                            <p:strVal val="#ppt_x"/>
                                          </p:val>
                                        </p:tav>
                                      </p:tavLst>
                                    </p:anim>
                                    <p:anim calcmode="lin" valueType="num">
                                      <p:cBhvr additive="base">
                                        <p:cTn id="53" dur="250" fill="hold"/>
                                        <p:tgtEl>
                                          <p:spTgt spid="48"/>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1"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par>
                          <p:cTn id="59" fill="hold">
                            <p:stCondLst>
                              <p:cond delay="2000"/>
                            </p:stCondLst>
                            <p:childTnLst>
                              <p:par>
                                <p:cTn id="60" presetID="53" presetClass="entr" presetSubtype="16"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p:cTn id="62" dur="250" fill="hold"/>
                                        <p:tgtEl>
                                          <p:spTgt spid="42"/>
                                        </p:tgtEl>
                                        <p:attrNameLst>
                                          <p:attrName>ppt_w</p:attrName>
                                        </p:attrNameLst>
                                      </p:cBhvr>
                                      <p:tavLst>
                                        <p:tav tm="0">
                                          <p:val>
                                            <p:fltVal val="0"/>
                                          </p:val>
                                        </p:tav>
                                        <p:tav tm="100000">
                                          <p:val>
                                            <p:strVal val="#ppt_w"/>
                                          </p:val>
                                        </p:tav>
                                      </p:tavLst>
                                    </p:anim>
                                    <p:anim calcmode="lin" valueType="num">
                                      <p:cBhvr>
                                        <p:cTn id="63" dur="250" fill="hold"/>
                                        <p:tgtEl>
                                          <p:spTgt spid="42"/>
                                        </p:tgtEl>
                                        <p:attrNameLst>
                                          <p:attrName>ppt_h</p:attrName>
                                        </p:attrNameLst>
                                      </p:cBhvr>
                                      <p:tavLst>
                                        <p:tav tm="0">
                                          <p:val>
                                            <p:fltVal val="0"/>
                                          </p:val>
                                        </p:tav>
                                        <p:tav tm="100000">
                                          <p:val>
                                            <p:strVal val="#ppt_h"/>
                                          </p:val>
                                        </p:tav>
                                      </p:tavLst>
                                    </p:anim>
                                    <p:animEffect transition="in" filter="fade">
                                      <p:cBhvr>
                                        <p:cTn id="64" dur="250"/>
                                        <p:tgtEl>
                                          <p:spTgt spid="4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250" fill="hold"/>
                                        <p:tgtEl>
                                          <p:spTgt spid="31"/>
                                        </p:tgtEl>
                                        <p:attrNameLst>
                                          <p:attrName>ppt_w</p:attrName>
                                        </p:attrNameLst>
                                      </p:cBhvr>
                                      <p:tavLst>
                                        <p:tav tm="0">
                                          <p:val>
                                            <p:fltVal val="0"/>
                                          </p:val>
                                        </p:tav>
                                        <p:tav tm="100000">
                                          <p:val>
                                            <p:strVal val="#ppt_w"/>
                                          </p:val>
                                        </p:tav>
                                      </p:tavLst>
                                    </p:anim>
                                    <p:anim calcmode="lin" valueType="num">
                                      <p:cBhvr>
                                        <p:cTn id="68" dur="250" fill="hold"/>
                                        <p:tgtEl>
                                          <p:spTgt spid="31"/>
                                        </p:tgtEl>
                                        <p:attrNameLst>
                                          <p:attrName>ppt_h</p:attrName>
                                        </p:attrNameLst>
                                      </p:cBhvr>
                                      <p:tavLst>
                                        <p:tav tm="0">
                                          <p:val>
                                            <p:fltVal val="0"/>
                                          </p:val>
                                        </p:tav>
                                        <p:tav tm="100000">
                                          <p:val>
                                            <p:strVal val="#ppt_h"/>
                                          </p:val>
                                        </p:tav>
                                      </p:tavLst>
                                    </p:anim>
                                    <p:animEffect transition="in" filter="fade">
                                      <p:cBhvr>
                                        <p:cTn id="69" dur="250"/>
                                        <p:tgtEl>
                                          <p:spTgt spid="31"/>
                                        </p:tgtEl>
                                      </p:cBhvr>
                                    </p:animEffect>
                                  </p:childTnLst>
                                </p:cTn>
                              </p:par>
                            </p:childTnLst>
                          </p:cTn>
                        </p:par>
                        <p:par>
                          <p:cTn id="70" fill="hold">
                            <p:stCondLst>
                              <p:cond delay="2500"/>
                            </p:stCondLst>
                            <p:childTnLst>
                              <p:par>
                                <p:cTn id="71" presetID="2" presetClass="entr" presetSubtype="8"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additive="base">
                                        <p:cTn id="73" dur="250" fill="hold"/>
                                        <p:tgtEl>
                                          <p:spTgt spid="51"/>
                                        </p:tgtEl>
                                        <p:attrNameLst>
                                          <p:attrName>ppt_x</p:attrName>
                                        </p:attrNameLst>
                                      </p:cBhvr>
                                      <p:tavLst>
                                        <p:tav tm="0">
                                          <p:val>
                                            <p:strVal val="0-#ppt_w/2"/>
                                          </p:val>
                                        </p:tav>
                                        <p:tav tm="100000">
                                          <p:val>
                                            <p:strVal val="#ppt_x"/>
                                          </p:val>
                                        </p:tav>
                                      </p:tavLst>
                                    </p:anim>
                                    <p:anim calcmode="lin" valueType="num">
                                      <p:cBhvr additive="base">
                                        <p:cTn id="74" dur="250" fill="hold"/>
                                        <p:tgtEl>
                                          <p:spTgt spid="51"/>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250" fill="hold"/>
                                        <p:tgtEl>
                                          <p:spTgt spid="50"/>
                                        </p:tgtEl>
                                        <p:attrNameLst>
                                          <p:attrName>ppt_x</p:attrName>
                                        </p:attrNameLst>
                                      </p:cBhvr>
                                      <p:tavLst>
                                        <p:tav tm="0">
                                          <p:val>
                                            <p:strVal val="0-#ppt_w/2"/>
                                          </p:val>
                                        </p:tav>
                                        <p:tav tm="100000">
                                          <p:val>
                                            <p:strVal val="#ppt_x"/>
                                          </p:val>
                                        </p:tav>
                                      </p:tavLst>
                                    </p:anim>
                                    <p:anim calcmode="lin" valueType="num">
                                      <p:cBhvr additive="base">
                                        <p:cTn id="78" dur="25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5" grpId="0" bldLvl="0" animBg="1"/>
      <p:bldP spid="27" grpId="0" bldLvl="0" animBg="1"/>
      <p:bldP spid="29" grpId="0" bldLvl="0" animBg="1"/>
      <p:bldP spid="31" grpId="0" bldLvl="0" animBg="1"/>
      <p:bldP spid="33" grpId="0" bldLvl="0" animBg="1"/>
      <p:bldP spid="34" grpId="0"/>
      <p:bldP spid="35" grpId="0"/>
      <p:bldP spid="36" grpId="0"/>
      <p:bldP spid="37" grpId="0"/>
      <p:bldP spid="3" grpId="0"/>
      <p:bldP spid="42" grpId="0"/>
      <p:bldP spid="46" grpId="0"/>
      <p:bldP spid="47" grpId="0"/>
      <p:bldP spid="48" grpId="0"/>
      <p:bldP spid="49" grpId="0"/>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sp>
        <p:nvSpPr>
          <p:cNvPr id="3" name="矩形 2"/>
          <p:cNvSpPr/>
          <p:nvPr/>
        </p:nvSpPr>
        <p:spPr>
          <a:xfrm>
            <a:off x="3961919" y="1555936"/>
            <a:ext cx="6729044" cy="2947236"/>
          </a:xfrm>
          <a:prstGeom prst="rect">
            <a:avLst/>
          </a:prstGeom>
          <a:solidFill>
            <a:srgbClr val="D565AB"/>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0">
              <a:cs typeface="+mn-ea"/>
              <a:sym typeface="+mn-lt"/>
            </a:endParaRPr>
          </a:p>
        </p:txBody>
      </p:sp>
      <p:sp>
        <p:nvSpPr>
          <p:cNvPr id="1835" name="未知"/>
          <p:cNvSpPr/>
          <p:nvPr/>
        </p:nvSpPr>
        <p:spPr bwMode="auto">
          <a:xfrm flipH="1">
            <a:off x="1382766" y="2043673"/>
            <a:ext cx="1762112" cy="1751579"/>
          </a:xfrm>
          <a:custGeom>
            <a:avLst/>
            <a:gdLst>
              <a:gd name="T0" fmla="*/ 6790 w 174"/>
              <a:gd name="T1" fmla="*/ 7832 h 173"/>
              <a:gd name="T2" fmla="*/ 7881 w 174"/>
              <a:gd name="T3" fmla="*/ 3936 h 173"/>
              <a:gd name="T4" fmla="*/ 6790 w 174"/>
              <a:gd name="T5" fmla="*/ 0 h 173"/>
              <a:gd name="T6" fmla="*/ 0 w 174"/>
              <a:gd name="T7" fmla="*/ 3936 h 173"/>
              <a:gd name="T8" fmla="*/ 6790 w 174"/>
              <a:gd name="T9" fmla="*/ 7832 h 173"/>
              <a:gd name="T10" fmla="*/ 0 60000 65536"/>
              <a:gd name="T11" fmla="*/ 0 60000 65536"/>
              <a:gd name="T12" fmla="*/ 0 60000 65536"/>
              <a:gd name="T13" fmla="*/ 0 60000 65536"/>
              <a:gd name="T14" fmla="*/ 0 60000 65536"/>
              <a:gd name="T15" fmla="*/ 0 w 174"/>
              <a:gd name="T16" fmla="*/ 0 h 173"/>
              <a:gd name="T17" fmla="*/ 174 w 174"/>
              <a:gd name="T18" fmla="*/ 173 h 173"/>
            </a:gdLst>
            <a:ahLst/>
            <a:cxnLst>
              <a:cxn ang="T10">
                <a:pos x="T0" y="T1"/>
              </a:cxn>
              <a:cxn ang="T11">
                <a:pos x="T2" y="T3"/>
              </a:cxn>
              <a:cxn ang="T12">
                <a:pos x="T4" y="T5"/>
              </a:cxn>
              <a:cxn ang="T13">
                <a:pos x="T6" y="T7"/>
              </a:cxn>
              <a:cxn ang="T14">
                <a:pos x="T8" y="T9"/>
              </a:cxn>
            </a:cxnLst>
            <a:rect l="T15" t="T16" r="T17" b="T18"/>
            <a:pathLst>
              <a:path w="174" h="173">
                <a:moveTo>
                  <a:pt x="150" y="173"/>
                </a:moveTo>
                <a:cubicBezTo>
                  <a:pt x="165" y="147"/>
                  <a:pt x="174" y="117"/>
                  <a:pt x="174" y="87"/>
                </a:cubicBezTo>
                <a:cubicBezTo>
                  <a:pt x="174" y="56"/>
                  <a:pt x="165" y="26"/>
                  <a:pt x="150" y="0"/>
                </a:cubicBezTo>
                <a:lnTo>
                  <a:pt x="0" y="87"/>
                </a:lnTo>
                <a:lnTo>
                  <a:pt x="150" y="173"/>
                </a:lnTo>
                <a:close/>
              </a:path>
            </a:pathLst>
          </a:custGeom>
          <a:solidFill>
            <a:srgbClr val="E296CA"/>
          </a:solidFill>
          <a:ln w="349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zh-CN" altLang="en-US" sz="1800">
              <a:cs typeface="+mn-ea"/>
              <a:sym typeface="+mn-lt"/>
            </a:endParaRPr>
          </a:p>
        </p:txBody>
      </p:sp>
      <p:sp>
        <p:nvSpPr>
          <p:cNvPr id="1836" name="未知"/>
          <p:cNvSpPr/>
          <p:nvPr/>
        </p:nvSpPr>
        <p:spPr bwMode="auto">
          <a:xfrm flipH="1">
            <a:off x="1626542" y="1164873"/>
            <a:ext cx="1518336" cy="1759103"/>
          </a:xfrm>
          <a:custGeom>
            <a:avLst/>
            <a:gdLst>
              <a:gd name="T0" fmla="*/ 6787 w 150"/>
              <a:gd name="T1" fmla="*/ 3930 h 174"/>
              <a:gd name="T2" fmla="*/ 0 w 150"/>
              <a:gd name="T3" fmla="*/ 0 h 174"/>
              <a:gd name="T4" fmla="*/ 0 w 150"/>
              <a:gd name="T5" fmla="*/ 7854 h 174"/>
              <a:gd name="T6" fmla="*/ 6787 w 150"/>
              <a:gd name="T7" fmla="*/ 3930 h 174"/>
              <a:gd name="T8" fmla="*/ 0 60000 65536"/>
              <a:gd name="T9" fmla="*/ 0 60000 65536"/>
              <a:gd name="T10" fmla="*/ 0 60000 65536"/>
              <a:gd name="T11" fmla="*/ 0 60000 65536"/>
              <a:gd name="T12" fmla="*/ 0 w 150"/>
              <a:gd name="T13" fmla="*/ 0 h 174"/>
              <a:gd name="T14" fmla="*/ 150 w 150"/>
              <a:gd name="T15" fmla="*/ 174 h 174"/>
            </a:gdLst>
            <a:ahLst/>
            <a:cxnLst>
              <a:cxn ang="T8">
                <a:pos x="T0" y="T1"/>
              </a:cxn>
              <a:cxn ang="T9">
                <a:pos x="T2" y="T3"/>
              </a:cxn>
              <a:cxn ang="T10">
                <a:pos x="T4" y="T5"/>
              </a:cxn>
              <a:cxn ang="T11">
                <a:pos x="T6" y="T7"/>
              </a:cxn>
            </a:cxnLst>
            <a:rect l="T12" t="T13" r="T14" b="T15"/>
            <a:pathLst>
              <a:path w="150" h="174">
                <a:moveTo>
                  <a:pt x="150" y="87"/>
                </a:moveTo>
                <a:cubicBezTo>
                  <a:pt x="119" y="33"/>
                  <a:pt x="62" y="0"/>
                  <a:pt x="0" y="0"/>
                </a:cubicBezTo>
                <a:lnTo>
                  <a:pt x="0" y="174"/>
                </a:lnTo>
                <a:lnTo>
                  <a:pt x="150" y="87"/>
                </a:lnTo>
                <a:close/>
              </a:path>
            </a:pathLst>
          </a:custGeom>
          <a:solidFill>
            <a:srgbClr val="D565AB"/>
          </a:solidFill>
          <a:ln w="349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zh-CN" altLang="en-US" sz="1800">
              <a:cs typeface="+mn-ea"/>
              <a:sym typeface="+mn-lt"/>
            </a:endParaRPr>
          </a:p>
        </p:txBody>
      </p:sp>
      <p:sp>
        <p:nvSpPr>
          <p:cNvPr id="1837" name="未知"/>
          <p:cNvSpPr/>
          <p:nvPr/>
        </p:nvSpPr>
        <p:spPr bwMode="auto">
          <a:xfrm flipH="1">
            <a:off x="1626543" y="2923980"/>
            <a:ext cx="3047205" cy="1750075"/>
          </a:xfrm>
          <a:custGeom>
            <a:avLst/>
            <a:gdLst>
              <a:gd name="T0" fmla="*/ 0 w 301"/>
              <a:gd name="T1" fmla="*/ 3886 h 173"/>
              <a:gd name="T2" fmla="*/ 6835 w 301"/>
              <a:gd name="T3" fmla="*/ 7818 h 173"/>
              <a:gd name="T4" fmla="*/ 13623 w 301"/>
              <a:gd name="T5" fmla="*/ 3886 h 173"/>
              <a:gd name="T6" fmla="*/ 6835 w 301"/>
              <a:gd name="T7" fmla="*/ 0 h 173"/>
              <a:gd name="T8" fmla="*/ 0 w 301"/>
              <a:gd name="T9" fmla="*/ 3886 h 173"/>
              <a:gd name="T10" fmla="*/ 0 60000 65536"/>
              <a:gd name="T11" fmla="*/ 0 60000 65536"/>
              <a:gd name="T12" fmla="*/ 0 60000 65536"/>
              <a:gd name="T13" fmla="*/ 0 60000 65536"/>
              <a:gd name="T14" fmla="*/ 0 60000 65536"/>
              <a:gd name="T15" fmla="*/ 0 w 301"/>
              <a:gd name="T16" fmla="*/ 0 h 173"/>
              <a:gd name="T17" fmla="*/ 301 w 301"/>
              <a:gd name="T18" fmla="*/ 173 h 173"/>
            </a:gdLst>
            <a:ahLst/>
            <a:cxnLst>
              <a:cxn ang="T10">
                <a:pos x="T0" y="T1"/>
              </a:cxn>
              <a:cxn ang="T11">
                <a:pos x="T2" y="T3"/>
              </a:cxn>
              <a:cxn ang="T12">
                <a:pos x="T4" y="T5"/>
              </a:cxn>
              <a:cxn ang="T13">
                <a:pos x="T6" y="T7"/>
              </a:cxn>
              <a:cxn ang="T14">
                <a:pos x="T8" y="T9"/>
              </a:cxn>
            </a:cxnLst>
            <a:rect l="T15" t="T16" r="T17" b="T18"/>
            <a:pathLst>
              <a:path w="301" h="173">
                <a:moveTo>
                  <a:pt x="0" y="86"/>
                </a:moveTo>
                <a:cubicBezTo>
                  <a:pt x="31" y="140"/>
                  <a:pt x="88" y="173"/>
                  <a:pt x="151" y="173"/>
                </a:cubicBezTo>
                <a:cubicBezTo>
                  <a:pt x="213" y="173"/>
                  <a:pt x="270" y="140"/>
                  <a:pt x="301" y="86"/>
                </a:cubicBezTo>
                <a:lnTo>
                  <a:pt x="151" y="0"/>
                </a:lnTo>
                <a:lnTo>
                  <a:pt x="0" y="86"/>
                </a:lnTo>
                <a:close/>
              </a:path>
            </a:pathLst>
          </a:custGeom>
          <a:solidFill>
            <a:srgbClr val="D565AB"/>
          </a:solidFill>
          <a:ln w="349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zh-CN" altLang="en-US" sz="1800">
              <a:cs typeface="+mn-ea"/>
              <a:sym typeface="+mn-lt"/>
            </a:endParaRPr>
          </a:p>
        </p:txBody>
      </p:sp>
      <p:sp>
        <p:nvSpPr>
          <p:cNvPr id="1838" name="未知"/>
          <p:cNvSpPr/>
          <p:nvPr/>
        </p:nvSpPr>
        <p:spPr bwMode="auto">
          <a:xfrm flipH="1">
            <a:off x="3144879" y="1164872"/>
            <a:ext cx="1772647" cy="2630377"/>
          </a:xfrm>
          <a:custGeom>
            <a:avLst/>
            <a:gdLst>
              <a:gd name="T0" fmla="*/ 7883 w 175"/>
              <a:gd name="T1" fmla="*/ 0 h 260"/>
              <a:gd name="T2" fmla="*/ 47 w 175"/>
              <a:gd name="T3" fmla="*/ 7819 h 260"/>
              <a:gd name="T4" fmla="*/ 1090 w 175"/>
              <a:gd name="T5" fmla="*/ 11752 h 260"/>
              <a:gd name="T6" fmla="*/ 7930 w 175"/>
              <a:gd name="T7" fmla="*/ 7866 h 260"/>
              <a:gd name="T8" fmla="*/ 7883 w 175"/>
              <a:gd name="T9" fmla="*/ 0 h 260"/>
              <a:gd name="T10" fmla="*/ 0 60000 65536"/>
              <a:gd name="T11" fmla="*/ 0 60000 65536"/>
              <a:gd name="T12" fmla="*/ 0 60000 65536"/>
              <a:gd name="T13" fmla="*/ 0 60000 65536"/>
              <a:gd name="T14" fmla="*/ 0 60000 65536"/>
              <a:gd name="T15" fmla="*/ 0 w 175"/>
              <a:gd name="T16" fmla="*/ 0 h 260"/>
              <a:gd name="T17" fmla="*/ 175 w 175"/>
              <a:gd name="T18" fmla="*/ 260 h 260"/>
            </a:gdLst>
            <a:ahLst/>
            <a:cxnLst>
              <a:cxn ang="T10">
                <a:pos x="T0" y="T1"/>
              </a:cxn>
              <a:cxn ang="T11">
                <a:pos x="T2" y="T3"/>
              </a:cxn>
              <a:cxn ang="T12">
                <a:pos x="T4" y="T5"/>
              </a:cxn>
              <a:cxn ang="T13">
                <a:pos x="T6" y="T7"/>
              </a:cxn>
              <a:cxn ang="T14">
                <a:pos x="T8" y="T9"/>
              </a:cxn>
            </a:cxnLst>
            <a:rect l="T15" t="T16" r="T17" b="T18"/>
            <a:pathLst>
              <a:path w="175" h="260">
                <a:moveTo>
                  <a:pt x="174" y="0"/>
                </a:moveTo>
                <a:cubicBezTo>
                  <a:pt x="78" y="0"/>
                  <a:pt x="1" y="77"/>
                  <a:pt x="1" y="173"/>
                </a:cubicBezTo>
                <a:cubicBezTo>
                  <a:pt x="0" y="204"/>
                  <a:pt x="9" y="234"/>
                  <a:pt x="24" y="260"/>
                </a:cubicBezTo>
                <a:lnTo>
                  <a:pt x="175" y="174"/>
                </a:lnTo>
                <a:lnTo>
                  <a:pt x="174" y="0"/>
                </a:lnTo>
                <a:close/>
              </a:path>
            </a:pathLst>
          </a:custGeom>
          <a:solidFill>
            <a:srgbClr val="E296CA"/>
          </a:solidFill>
          <a:ln w="349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zh-CN" altLang="en-US" sz="1800">
              <a:cs typeface="+mn-ea"/>
              <a:sym typeface="+mn-lt"/>
            </a:endParaRPr>
          </a:p>
        </p:txBody>
      </p:sp>
      <p:sp>
        <p:nvSpPr>
          <p:cNvPr id="1839" name="未知"/>
          <p:cNvSpPr/>
          <p:nvPr/>
        </p:nvSpPr>
        <p:spPr bwMode="auto">
          <a:xfrm flipH="1" flipV="1">
            <a:off x="1904930" y="1711113"/>
            <a:ext cx="1250484" cy="2503976"/>
          </a:xfrm>
          <a:custGeom>
            <a:avLst/>
            <a:gdLst>
              <a:gd name="T0" fmla="*/ 0 w 174"/>
              <a:gd name="T1" fmla="*/ 2147483647 h 348"/>
              <a:gd name="T2" fmla="*/ 2147483647 w 174"/>
              <a:gd name="T3" fmla="*/ 2147483647 h 348"/>
              <a:gd name="T4" fmla="*/ 0 w 174"/>
              <a:gd name="T5" fmla="*/ 0 h 348"/>
              <a:gd name="T6" fmla="*/ 0 w 174"/>
              <a:gd name="T7" fmla="*/ 2147483647 h 348"/>
              <a:gd name="T8" fmla="*/ 0 w 174"/>
              <a:gd name="T9" fmla="*/ 2147483647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0" y="347"/>
                </a:moveTo>
                <a:cubicBezTo>
                  <a:pt x="96" y="348"/>
                  <a:pt x="174" y="270"/>
                  <a:pt x="174" y="174"/>
                </a:cubicBezTo>
                <a:cubicBezTo>
                  <a:pt x="174" y="77"/>
                  <a:pt x="96" y="0"/>
                  <a:pt x="0" y="0"/>
                </a:cubicBezTo>
                <a:lnTo>
                  <a:pt x="0" y="174"/>
                </a:lnTo>
                <a:lnTo>
                  <a:pt x="0" y="347"/>
                </a:lnTo>
                <a:close/>
              </a:path>
            </a:pathLst>
          </a:custGeom>
          <a:solidFill>
            <a:srgbClr val="D565AB"/>
          </a:solidFill>
          <a:ln w="349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a:cs typeface="+mn-ea"/>
              <a:sym typeface="+mn-lt"/>
            </a:endParaRPr>
          </a:p>
        </p:txBody>
      </p:sp>
      <p:sp>
        <p:nvSpPr>
          <p:cNvPr id="1840" name="未知"/>
          <p:cNvSpPr/>
          <p:nvPr/>
        </p:nvSpPr>
        <p:spPr bwMode="auto">
          <a:xfrm flipH="1" flipV="1">
            <a:off x="3146386" y="1711109"/>
            <a:ext cx="1086461" cy="1245969"/>
          </a:xfrm>
          <a:custGeom>
            <a:avLst/>
            <a:gdLst>
              <a:gd name="T0" fmla="*/ 0 w 151"/>
              <a:gd name="T1" fmla="*/ 2147483647 h 173"/>
              <a:gd name="T2" fmla="*/ 2147483647 w 151"/>
              <a:gd name="T3" fmla="*/ 2147483647 h 173"/>
              <a:gd name="T4" fmla="*/ 2147483647 w 151"/>
              <a:gd name="T5" fmla="*/ 0 h 173"/>
              <a:gd name="T6" fmla="*/ 0 w 151"/>
              <a:gd name="T7" fmla="*/ 2147483647 h 173"/>
              <a:gd name="T8" fmla="*/ 0 60000 65536"/>
              <a:gd name="T9" fmla="*/ 0 60000 65536"/>
              <a:gd name="T10" fmla="*/ 0 60000 65536"/>
              <a:gd name="T11" fmla="*/ 0 60000 65536"/>
              <a:gd name="T12" fmla="*/ 0 w 151"/>
              <a:gd name="T13" fmla="*/ 0 h 173"/>
              <a:gd name="T14" fmla="*/ 151 w 151"/>
              <a:gd name="T15" fmla="*/ 173 h 173"/>
            </a:gdLst>
            <a:ahLst/>
            <a:cxnLst>
              <a:cxn ang="T8">
                <a:pos x="T0" y="T1"/>
              </a:cxn>
              <a:cxn ang="T9">
                <a:pos x="T2" y="T3"/>
              </a:cxn>
              <a:cxn ang="T10">
                <a:pos x="T4" y="T5"/>
              </a:cxn>
              <a:cxn ang="T11">
                <a:pos x="T6" y="T7"/>
              </a:cxn>
            </a:cxnLst>
            <a:rect l="T12" t="T13" r="T14" b="T15"/>
            <a:pathLst>
              <a:path w="151" h="173">
                <a:moveTo>
                  <a:pt x="0" y="86"/>
                </a:moveTo>
                <a:cubicBezTo>
                  <a:pt x="31" y="140"/>
                  <a:pt x="88" y="173"/>
                  <a:pt x="151" y="173"/>
                </a:cubicBezTo>
                <a:lnTo>
                  <a:pt x="151" y="0"/>
                </a:lnTo>
                <a:lnTo>
                  <a:pt x="0" y="86"/>
                </a:lnTo>
                <a:close/>
              </a:path>
            </a:pathLst>
          </a:custGeom>
          <a:solidFill>
            <a:srgbClr val="E296CA"/>
          </a:solidFill>
          <a:ln w="38100">
            <a:solidFill>
              <a:schemeClr val="bg1"/>
            </a:solidFill>
            <a:round/>
          </a:ln>
        </p:spPr>
        <p:txBody>
          <a:bodyPr/>
          <a:lstStyle/>
          <a:p>
            <a:pPr>
              <a:lnSpc>
                <a:spcPct val="130000"/>
              </a:lnSpc>
            </a:pPr>
            <a:endParaRPr lang="zh-CN" altLang="en-US" sz="1800">
              <a:cs typeface="+mn-ea"/>
              <a:sym typeface="+mn-lt"/>
            </a:endParaRPr>
          </a:p>
        </p:txBody>
      </p:sp>
      <p:sp>
        <p:nvSpPr>
          <p:cNvPr id="1841" name="未知"/>
          <p:cNvSpPr/>
          <p:nvPr/>
        </p:nvSpPr>
        <p:spPr bwMode="auto">
          <a:xfrm flipH="1" flipV="1">
            <a:off x="3146386" y="2963097"/>
            <a:ext cx="1086461" cy="1251988"/>
          </a:xfrm>
          <a:custGeom>
            <a:avLst/>
            <a:gdLst>
              <a:gd name="T0" fmla="*/ 2147483647 w 151"/>
              <a:gd name="T1" fmla="*/ 0 h 174"/>
              <a:gd name="T2" fmla="*/ 0 w 151"/>
              <a:gd name="T3" fmla="*/ 2147483647 h 174"/>
              <a:gd name="T4" fmla="*/ 2147483647 w 151"/>
              <a:gd name="T5" fmla="*/ 2147483647 h 174"/>
              <a:gd name="T6" fmla="*/ 2147483647 w 151"/>
              <a:gd name="T7" fmla="*/ 0 h 174"/>
              <a:gd name="T8" fmla="*/ 0 60000 65536"/>
              <a:gd name="T9" fmla="*/ 0 60000 65536"/>
              <a:gd name="T10" fmla="*/ 0 60000 65536"/>
              <a:gd name="T11" fmla="*/ 0 60000 65536"/>
              <a:gd name="T12" fmla="*/ 0 w 151"/>
              <a:gd name="T13" fmla="*/ 0 h 174"/>
              <a:gd name="T14" fmla="*/ 151 w 151"/>
              <a:gd name="T15" fmla="*/ 174 h 174"/>
            </a:gdLst>
            <a:ahLst/>
            <a:cxnLst>
              <a:cxn ang="T8">
                <a:pos x="T0" y="T1"/>
              </a:cxn>
              <a:cxn ang="T9">
                <a:pos x="T2" y="T3"/>
              </a:cxn>
              <a:cxn ang="T10">
                <a:pos x="T4" y="T5"/>
              </a:cxn>
              <a:cxn ang="T11">
                <a:pos x="T6" y="T7"/>
              </a:cxn>
            </a:cxnLst>
            <a:rect l="T12" t="T13" r="T14" b="T15"/>
            <a:pathLst>
              <a:path w="151" h="174">
                <a:moveTo>
                  <a:pt x="150" y="0"/>
                </a:moveTo>
                <a:cubicBezTo>
                  <a:pt x="88" y="0"/>
                  <a:pt x="31" y="33"/>
                  <a:pt x="0" y="87"/>
                </a:cubicBezTo>
                <a:lnTo>
                  <a:pt x="151" y="174"/>
                </a:lnTo>
                <a:lnTo>
                  <a:pt x="150" y="0"/>
                </a:lnTo>
                <a:close/>
              </a:path>
            </a:pathLst>
          </a:custGeom>
          <a:solidFill>
            <a:srgbClr val="E296CA"/>
          </a:solidFill>
          <a:ln w="38100">
            <a:solidFill>
              <a:schemeClr val="bg1"/>
            </a:solidFill>
            <a:round/>
          </a:ln>
        </p:spPr>
        <p:txBody>
          <a:bodyPr/>
          <a:lstStyle/>
          <a:p>
            <a:pPr>
              <a:lnSpc>
                <a:spcPct val="130000"/>
              </a:lnSpc>
            </a:pPr>
            <a:endParaRPr lang="zh-CN" altLang="en-US" sz="1800">
              <a:cs typeface="+mn-ea"/>
              <a:sym typeface="+mn-lt"/>
            </a:endParaRPr>
          </a:p>
        </p:txBody>
      </p:sp>
      <p:sp>
        <p:nvSpPr>
          <p:cNvPr id="1842" name="未知"/>
          <p:cNvSpPr/>
          <p:nvPr/>
        </p:nvSpPr>
        <p:spPr bwMode="auto">
          <a:xfrm flipH="1" flipV="1">
            <a:off x="3156915" y="1974456"/>
            <a:ext cx="1992347" cy="1965260"/>
          </a:xfrm>
          <a:custGeom>
            <a:avLst/>
            <a:gdLst>
              <a:gd name="T0" fmla="*/ 2147483647 w 175"/>
              <a:gd name="T1" fmla="*/ 0 h 173"/>
              <a:gd name="T2" fmla="*/ 144258970 w 175"/>
              <a:gd name="T3" fmla="*/ 2147483647 h 173"/>
              <a:gd name="T4" fmla="*/ 2147483647 w 175"/>
              <a:gd name="T5" fmla="*/ 2147483647 h 173"/>
              <a:gd name="T6" fmla="*/ 2147483647 w 175"/>
              <a:gd name="T7" fmla="*/ 2147483647 h 173"/>
              <a:gd name="T8" fmla="*/ 2147483647 w 175"/>
              <a:gd name="T9" fmla="*/ 0 h 173"/>
              <a:gd name="T10" fmla="*/ 0 60000 65536"/>
              <a:gd name="T11" fmla="*/ 0 60000 65536"/>
              <a:gd name="T12" fmla="*/ 0 60000 65536"/>
              <a:gd name="T13" fmla="*/ 0 60000 65536"/>
              <a:gd name="T14" fmla="*/ 0 60000 65536"/>
              <a:gd name="T15" fmla="*/ 0 w 175"/>
              <a:gd name="T16" fmla="*/ 0 h 173"/>
              <a:gd name="T17" fmla="*/ 175 w 175"/>
              <a:gd name="T18" fmla="*/ 173 h 173"/>
            </a:gdLst>
            <a:ahLst/>
            <a:cxnLst>
              <a:cxn ang="T10">
                <a:pos x="T0" y="T1"/>
              </a:cxn>
              <a:cxn ang="T11">
                <a:pos x="T2" y="T3"/>
              </a:cxn>
              <a:cxn ang="T12">
                <a:pos x="T4" y="T5"/>
              </a:cxn>
              <a:cxn ang="T13">
                <a:pos x="T6" y="T7"/>
              </a:cxn>
              <a:cxn ang="T14">
                <a:pos x="T8" y="T9"/>
              </a:cxn>
            </a:cxnLst>
            <a:rect l="T15" t="T16" r="T17" b="T18"/>
            <a:pathLst>
              <a:path w="175" h="173">
                <a:moveTo>
                  <a:pt x="24" y="0"/>
                </a:moveTo>
                <a:cubicBezTo>
                  <a:pt x="9" y="26"/>
                  <a:pt x="1" y="56"/>
                  <a:pt x="1" y="86"/>
                </a:cubicBezTo>
                <a:cubicBezTo>
                  <a:pt x="0" y="117"/>
                  <a:pt x="9" y="147"/>
                  <a:pt x="24" y="173"/>
                </a:cubicBezTo>
                <a:lnTo>
                  <a:pt x="175" y="87"/>
                </a:lnTo>
                <a:lnTo>
                  <a:pt x="24" y="0"/>
                </a:lnTo>
                <a:close/>
              </a:path>
            </a:pathLst>
          </a:custGeom>
          <a:solidFill>
            <a:srgbClr val="D565AB"/>
          </a:solidFill>
          <a:ln w="349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a:cs typeface="+mn-ea"/>
              <a:sym typeface="+mn-lt"/>
            </a:endParaRPr>
          </a:p>
        </p:txBody>
      </p:sp>
      <p:sp>
        <p:nvSpPr>
          <p:cNvPr id="1843" name="Text Box 18"/>
          <p:cNvSpPr txBox="1">
            <a:spLocks noChangeArrowheads="1"/>
          </p:cNvSpPr>
          <p:nvPr/>
        </p:nvSpPr>
        <p:spPr bwMode="auto">
          <a:xfrm>
            <a:off x="1901920" y="2708793"/>
            <a:ext cx="1146653" cy="297902"/>
          </a:xfrm>
          <a:prstGeom prst="rect">
            <a:avLst/>
          </a:prstGeom>
          <a:noFill/>
          <a:ln w="9525">
            <a:noFill/>
            <a:miter lim="800000"/>
          </a:ln>
        </p:spPr>
        <p:txBody>
          <a:bodyPr>
            <a:spAutoFit/>
          </a:bodyPr>
          <a:lstStyle/>
          <a:p>
            <a:pPr algn="ctr">
              <a:lnSpc>
                <a:spcPct val="130000"/>
              </a:lnSpc>
              <a:spcBef>
                <a:spcPct val="50000"/>
              </a:spcBef>
            </a:pPr>
            <a:r>
              <a:rPr lang="zh-CN" altLang="en-US" sz="1140" b="1" dirty="0">
                <a:solidFill>
                  <a:schemeClr val="bg1"/>
                </a:solidFill>
                <a:cs typeface="+mn-ea"/>
                <a:sym typeface="+mn-lt"/>
              </a:rPr>
              <a:t>Add content here</a:t>
            </a:r>
          </a:p>
        </p:txBody>
      </p:sp>
      <p:sp>
        <p:nvSpPr>
          <p:cNvPr id="1844" name="Text Box 19"/>
          <p:cNvSpPr txBox="1">
            <a:spLocks noChangeArrowheads="1"/>
          </p:cNvSpPr>
          <p:nvPr/>
        </p:nvSpPr>
        <p:spPr bwMode="auto">
          <a:xfrm>
            <a:off x="3788932" y="2790052"/>
            <a:ext cx="1146653" cy="297902"/>
          </a:xfrm>
          <a:prstGeom prst="rect">
            <a:avLst/>
          </a:prstGeom>
          <a:noFill/>
          <a:ln w="9525">
            <a:noFill/>
            <a:miter lim="800000"/>
          </a:ln>
        </p:spPr>
        <p:txBody>
          <a:bodyPr>
            <a:spAutoFit/>
          </a:bodyPr>
          <a:lstStyle/>
          <a:p>
            <a:pPr algn="ctr">
              <a:lnSpc>
                <a:spcPct val="130000"/>
              </a:lnSpc>
              <a:spcBef>
                <a:spcPct val="50000"/>
              </a:spcBef>
            </a:pPr>
            <a:r>
              <a:rPr lang="zh-CN" altLang="en-US" sz="1140" b="1" dirty="0">
                <a:solidFill>
                  <a:schemeClr val="bg1"/>
                </a:solidFill>
                <a:cs typeface="+mn-ea"/>
                <a:sym typeface="+mn-lt"/>
              </a:rPr>
              <a:t>Add content here</a:t>
            </a:r>
          </a:p>
        </p:txBody>
      </p:sp>
      <p:sp>
        <p:nvSpPr>
          <p:cNvPr id="1845" name="WordArt 20"/>
          <p:cNvSpPr>
            <a:spLocks noChangeArrowheads="1" noChangeShapeType="1"/>
          </p:cNvSpPr>
          <p:nvPr/>
        </p:nvSpPr>
        <p:spPr bwMode="auto">
          <a:xfrm rot="19732608">
            <a:off x="1922983" y="1638883"/>
            <a:ext cx="1029279" cy="171547"/>
          </a:xfrm>
          <a:prstGeom prst="rect">
            <a:avLst/>
          </a:prstGeom>
        </p:spPr>
        <p:txBody>
          <a:bodyPr spcFirstLastPara="1" wrap="none" fromWordArt="1">
            <a:prstTxWarp prst="textArchUp">
              <a:avLst>
                <a:gd name="adj" fmla="val 10800004"/>
              </a:avLst>
            </a:prstTxWarp>
          </a:bodyPr>
          <a:lstStyle/>
          <a:p>
            <a:pPr algn="ctr">
              <a:lnSpc>
                <a:spcPct val="130000"/>
              </a:lnSpc>
            </a:pPr>
            <a:r>
              <a:rPr lang="zh-CN" altLang="en-US" sz="1325" b="1" kern="10" dirty="0">
                <a:ln w="9525">
                  <a:noFill/>
                  <a:round/>
                </a:ln>
                <a:solidFill>
                  <a:schemeClr val="bg1"/>
                </a:solidFill>
                <a:cs typeface="+mn-ea"/>
                <a:sym typeface="+mn-lt"/>
              </a:rPr>
              <a:t>Add content here</a:t>
            </a:r>
          </a:p>
        </p:txBody>
      </p:sp>
      <p:sp>
        <p:nvSpPr>
          <p:cNvPr id="1846" name="WordArt 21"/>
          <p:cNvSpPr>
            <a:spLocks noChangeArrowheads="1" noChangeShapeType="1"/>
          </p:cNvSpPr>
          <p:nvPr/>
        </p:nvSpPr>
        <p:spPr bwMode="auto">
          <a:xfrm rot="2039309">
            <a:off x="3355546" y="1647912"/>
            <a:ext cx="1029279" cy="171547"/>
          </a:xfrm>
          <a:prstGeom prst="rect">
            <a:avLst/>
          </a:prstGeom>
        </p:spPr>
        <p:txBody>
          <a:bodyPr spcFirstLastPara="1" wrap="none" fromWordArt="1">
            <a:prstTxWarp prst="textArchUp">
              <a:avLst>
                <a:gd name="adj" fmla="val 10800004"/>
              </a:avLst>
            </a:prstTxWarp>
          </a:bodyPr>
          <a:lstStyle/>
          <a:p>
            <a:pPr algn="ctr">
              <a:lnSpc>
                <a:spcPct val="130000"/>
              </a:lnSpc>
            </a:pPr>
            <a:r>
              <a:rPr lang="zh-CN" altLang="en-US" sz="1325" b="1" kern="10" dirty="0">
                <a:ln w="9525">
                  <a:noFill/>
                  <a:round/>
                </a:ln>
                <a:solidFill>
                  <a:schemeClr val="bg1"/>
                </a:solidFill>
                <a:cs typeface="+mn-ea"/>
                <a:sym typeface="+mn-lt"/>
              </a:rPr>
              <a:t>Add content here</a:t>
            </a:r>
          </a:p>
        </p:txBody>
      </p:sp>
      <p:sp>
        <p:nvSpPr>
          <p:cNvPr id="1847" name="WordArt 22"/>
          <p:cNvSpPr>
            <a:spLocks noChangeArrowheads="1" noChangeShapeType="1"/>
          </p:cNvSpPr>
          <p:nvPr/>
        </p:nvSpPr>
        <p:spPr bwMode="auto">
          <a:xfrm rot="16200000">
            <a:off x="1226266" y="2823155"/>
            <a:ext cx="1029279" cy="171547"/>
          </a:xfrm>
          <a:prstGeom prst="rect">
            <a:avLst/>
          </a:prstGeom>
        </p:spPr>
        <p:txBody>
          <a:bodyPr spcFirstLastPara="1" wrap="none" fromWordArt="1">
            <a:prstTxWarp prst="textArchUp">
              <a:avLst>
                <a:gd name="adj" fmla="val 10800004"/>
              </a:avLst>
            </a:prstTxWarp>
          </a:bodyPr>
          <a:lstStyle/>
          <a:p>
            <a:pPr algn="ctr">
              <a:lnSpc>
                <a:spcPct val="130000"/>
              </a:lnSpc>
            </a:pPr>
            <a:r>
              <a:rPr lang="zh-CN" altLang="en-US" sz="1325" b="1" kern="10">
                <a:ln w="9525">
                  <a:noFill/>
                  <a:round/>
                </a:ln>
                <a:solidFill>
                  <a:schemeClr val="bg1"/>
                </a:solidFill>
                <a:cs typeface="+mn-ea"/>
                <a:sym typeface="+mn-lt"/>
              </a:rPr>
              <a:t>Add content here</a:t>
            </a:r>
          </a:p>
        </p:txBody>
      </p:sp>
      <p:sp>
        <p:nvSpPr>
          <p:cNvPr id="1848" name="WordArt 23"/>
          <p:cNvSpPr>
            <a:spLocks noChangeArrowheads="1" noChangeShapeType="1"/>
          </p:cNvSpPr>
          <p:nvPr/>
        </p:nvSpPr>
        <p:spPr bwMode="auto">
          <a:xfrm>
            <a:off x="2612179" y="4257223"/>
            <a:ext cx="1029279" cy="171547"/>
          </a:xfrm>
          <a:prstGeom prst="rect">
            <a:avLst/>
          </a:prstGeom>
        </p:spPr>
        <p:txBody>
          <a:bodyPr spcFirstLastPara="1" wrap="none" fromWordArt="1">
            <a:prstTxWarp prst="textArchDown">
              <a:avLst>
                <a:gd name="adj" fmla="val 0"/>
              </a:avLst>
            </a:prstTxWarp>
          </a:bodyPr>
          <a:lstStyle/>
          <a:p>
            <a:pPr algn="ctr">
              <a:lnSpc>
                <a:spcPct val="130000"/>
              </a:lnSpc>
            </a:pPr>
            <a:r>
              <a:rPr lang="zh-CN" altLang="en-US" sz="1325" b="1" kern="10">
                <a:ln w="9525">
                  <a:noFill/>
                  <a:round/>
                </a:ln>
                <a:solidFill>
                  <a:schemeClr val="bg1"/>
                </a:solidFill>
                <a:cs typeface="+mn-ea"/>
                <a:sym typeface="+mn-lt"/>
              </a:rPr>
              <a:t>Add content here</a:t>
            </a:r>
          </a:p>
        </p:txBody>
      </p:sp>
      <p:sp>
        <p:nvSpPr>
          <p:cNvPr id="26" name="TextBox 20"/>
          <p:cNvSpPr txBox="1"/>
          <p:nvPr/>
        </p:nvSpPr>
        <p:spPr bwMode="auto">
          <a:xfrm>
            <a:off x="5575848" y="2218445"/>
            <a:ext cx="4688528" cy="1798955"/>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705" dirty="0">
                <a:solidFill>
                  <a:schemeClr val="bg1"/>
                </a:solidFill>
                <a:cs typeface="+mn-ea"/>
                <a:sym typeface="+mn-lt"/>
              </a:rPr>
              <a:t>Click to add text title Click add text title Click add text title Click to add text title Click to add text title Click to add text title Click to add text title</a:t>
            </a:r>
            <a:endParaRPr lang="en-US" altLang="zh-CN" sz="1705" dirty="0">
              <a:solidFill>
                <a:schemeClr val="bg1"/>
              </a:solidFill>
              <a:cs typeface="+mn-ea"/>
              <a:sym typeface="+mn-lt"/>
            </a:endParaRPr>
          </a:p>
          <a:p>
            <a:pPr>
              <a:lnSpc>
                <a:spcPct val="130000"/>
              </a:lnSpc>
              <a:defRPr/>
            </a:pPr>
            <a:endParaRPr lang="en-US" altLang="zh-CN" sz="1705" dirty="0">
              <a:solidFill>
                <a:schemeClr val="bg1"/>
              </a:solidFill>
              <a:cs typeface="+mn-ea"/>
              <a:sym typeface="+mn-lt"/>
            </a:endParaRPr>
          </a:p>
        </p:txBody>
      </p:sp>
      <p:sp>
        <p:nvSpPr>
          <p:cNvPr id="31" name="TextBox 20"/>
          <p:cNvSpPr txBox="1"/>
          <p:nvPr/>
        </p:nvSpPr>
        <p:spPr bwMode="auto">
          <a:xfrm>
            <a:off x="1027523" y="5504735"/>
            <a:ext cx="9663440" cy="596351"/>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relevant title text Click to add relevant title text Click to add relevant title text Click to add relevant title text Click to add relevant title text Click to add relevant title text Click to add relevant title text Click to add relevant title text Click to add relevant title text Add relevant title text Add relevant title text Add relevant title text</a:t>
            </a:r>
          </a:p>
        </p:txBody>
      </p:sp>
      <p:sp>
        <p:nvSpPr>
          <p:cNvPr id="32" name="TextBox 19"/>
          <p:cNvSpPr txBox="1">
            <a:spLocks noChangeArrowheads="1"/>
          </p:cNvSpPr>
          <p:nvPr/>
        </p:nvSpPr>
        <p:spPr bwMode="auto">
          <a:xfrm>
            <a:off x="1027524" y="4960603"/>
            <a:ext cx="3047205" cy="43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endParaRPr lang="zh-CN" altLang="zh-CN" sz="1895" b="1" dirty="0">
              <a:solidFill>
                <a:schemeClr val="tx1">
                  <a:lumMod val="75000"/>
                  <a:lumOff val="25000"/>
                </a:schemeClr>
              </a:solidFill>
              <a:cs typeface="+mn-ea"/>
              <a:sym typeface="+mn-lt"/>
            </a:endParaRPr>
          </a:p>
        </p:txBody>
      </p:sp>
    </p:spTree>
  </p:cSld>
  <p:clrMapOvr>
    <a:masterClrMapping/>
  </p:clrMapOvr>
  <p:transition advTm="6599">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4"/>
                                        </p:tgtEl>
                                        <p:attrNameLst>
                                          <p:attrName>style.visibility</p:attrName>
                                        </p:attrNameLst>
                                      </p:cBhvr>
                                      <p:to>
                                        <p:strVal val="visible"/>
                                      </p:to>
                                    </p:set>
                                  </p:childTnLst>
                                </p:cTn>
                              </p:par>
                            </p:childTnLst>
                          </p:cTn>
                        </p:par>
                        <p:par>
                          <p:cTn id="17" fill="hold">
                            <p:stCondLst>
                              <p:cond delay="0"/>
                            </p:stCondLst>
                            <p:childTnLst>
                              <p:par>
                                <p:cTn id="18" presetID="21" presetClass="entr" presetSubtype="1" fill="hold" grpId="0" nodeType="afterEffect">
                                  <p:stCondLst>
                                    <p:cond delay="0"/>
                                  </p:stCondLst>
                                  <p:childTnLst>
                                    <p:set>
                                      <p:cBhvr>
                                        <p:cTn id="19" dur="1" fill="hold">
                                          <p:stCondLst>
                                            <p:cond delay="0"/>
                                          </p:stCondLst>
                                        </p:cTn>
                                        <p:tgtEl>
                                          <p:spTgt spid="1838"/>
                                        </p:tgtEl>
                                        <p:attrNameLst>
                                          <p:attrName>style.visibility</p:attrName>
                                        </p:attrNameLst>
                                      </p:cBhvr>
                                      <p:to>
                                        <p:strVal val="visible"/>
                                      </p:to>
                                    </p:set>
                                    <p:animEffect transition="in" filter="wheel(1)">
                                      <p:cBhvr>
                                        <p:cTn id="20" dur="2000"/>
                                        <p:tgtEl>
                                          <p:spTgt spid="183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836"/>
                                        </p:tgtEl>
                                        <p:attrNameLst>
                                          <p:attrName>style.visibility</p:attrName>
                                        </p:attrNameLst>
                                      </p:cBhvr>
                                      <p:to>
                                        <p:strVal val="visible"/>
                                      </p:to>
                                    </p:set>
                                    <p:animEffect transition="in" filter="wheel(1)">
                                      <p:cBhvr>
                                        <p:cTn id="23" dur="2000"/>
                                        <p:tgtEl>
                                          <p:spTgt spid="183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835"/>
                                        </p:tgtEl>
                                        <p:attrNameLst>
                                          <p:attrName>style.visibility</p:attrName>
                                        </p:attrNameLst>
                                      </p:cBhvr>
                                      <p:to>
                                        <p:strVal val="visible"/>
                                      </p:to>
                                    </p:set>
                                    <p:animEffect transition="in" filter="wheel(1)">
                                      <p:cBhvr>
                                        <p:cTn id="26" dur="2000"/>
                                        <p:tgtEl>
                                          <p:spTgt spid="1835"/>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837"/>
                                        </p:tgtEl>
                                        <p:attrNameLst>
                                          <p:attrName>style.visibility</p:attrName>
                                        </p:attrNameLst>
                                      </p:cBhvr>
                                      <p:to>
                                        <p:strVal val="visible"/>
                                      </p:to>
                                    </p:set>
                                    <p:animEffect transition="in" filter="wheel(1)">
                                      <p:cBhvr>
                                        <p:cTn id="29" dur="2000"/>
                                        <p:tgtEl>
                                          <p:spTgt spid="183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839"/>
                                        </p:tgtEl>
                                        <p:attrNameLst>
                                          <p:attrName>style.visibility</p:attrName>
                                        </p:attrNameLst>
                                      </p:cBhvr>
                                      <p:to>
                                        <p:strVal val="visible"/>
                                      </p:to>
                                    </p:set>
                                    <p:animEffect transition="in" filter="fade">
                                      <p:cBhvr>
                                        <p:cTn id="33" dur="500"/>
                                        <p:tgtEl>
                                          <p:spTgt spid="183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41"/>
                                        </p:tgtEl>
                                        <p:attrNameLst>
                                          <p:attrName>style.visibility</p:attrName>
                                        </p:attrNameLst>
                                      </p:cBhvr>
                                      <p:to>
                                        <p:strVal val="visible"/>
                                      </p:to>
                                    </p:set>
                                    <p:animEffect transition="in" filter="fade">
                                      <p:cBhvr>
                                        <p:cTn id="36" dur="500"/>
                                        <p:tgtEl>
                                          <p:spTgt spid="18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40"/>
                                        </p:tgtEl>
                                        <p:attrNameLst>
                                          <p:attrName>style.visibility</p:attrName>
                                        </p:attrNameLst>
                                      </p:cBhvr>
                                      <p:to>
                                        <p:strVal val="visible"/>
                                      </p:to>
                                    </p:set>
                                    <p:animEffect transition="in" filter="fade">
                                      <p:cBhvr>
                                        <p:cTn id="39" dur="500"/>
                                        <p:tgtEl>
                                          <p:spTgt spid="1840"/>
                                        </p:tgtEl>
                                      </p:cBhvr>
                                    </p:animEffect>
                                  </p:childTnLst>
                                </p:cTn>
                              </p:par>
                            </p:childTnLst>
                          </p:cTn>
                        </p:par>
                        <p:par>
                          <p:cTn id="40" fill="hold">
                            <p:stCondLst>
                              <p:cond delay="2500"/>
                            </p:stCondLst>
                            <p:childTnLst>
                              <p:par>
                                <p:cTn id="41" presetID="15" presetClass="entr" presetSubtype="0" fill="hold" grpId="0" nodeType="afterEffect">
                                  <p:stCondLst>
                                    <p:cond delay="0"/>
                                  </p:stCondLst>
                                  <p:childTnLst>
                                    <p:set>
                                      <p:cBhvr>
                                        <p:cTn id="42" dur="1" fill="hold">
                                          <p:stCondLst>
                                            <p:cond delay="0"/>
                                          </p:stCondLst>
                                        </p:cTn>
                                        <p:tgtEl>
                                          <p:spTgt spid="1842"/>
                                        </p:tgtEl>
                                        <p:attrNameLst>
                                          <p:attrName>style.visibility</p:attrName>
                                        </p:attrNameLst>
                                      </p:cBhvr>
                                      <p:to>
                                        <p:strVal val="visible"/>
                                      </p:to>
                                    </p:set>
                                    <p:anim calcmode="lin" valueType="num">
                                      <p:cBhvr>
                                        <p:cTn id="43" dur="1000" fill="hold"/>
                                        <p:tgtEl>
                                          <p:spTgt spid="1842"/>
                                        </p:tgtEl>
                                        <p:attrNameLst>
                                          <p:attrName>ppt_w</p:attrName>
                                        </p:attrNameLst>
                                      </p:cBhvr>
                                      <p:tavLst>
                                        <p:tav tm="0">
                                          <p:val>
                                            <p:fltVal val="0"/>
                                          </p:val>
                                        </p:tav>
                                        <p:tav tm="100000">
                                          <p:val>
                                            <p:strVal val="#ppt_w"/>
                                          </p:val>
                                        </p:tav>
                                      </p:tavLst>
                                    </p:anim>
                                    <p:anim calcmode="lin" valueType="num">
                                      <p:cBhvr>
                                        <p:cTn id="44" dur="1000" fill="hold"/>
                                        <p:tgtEl>
                                          <p:spTgt spid="1842"/>
                                        </p:tgtEl>
                                        <p:attrNameLst>
                                          <p:attrName>ppt_h</p:attrName>
                                        </p:attrNameLst>
                                      </p:cBhvr>
                                      <p:tavLst>
                                        <p:tav tm="0">
                                          <p:val>
                                            <p:fltVal val="0"/>
                                          </p:val>
                                        </p:tav>
                                        <p:tav tm="100000">
                                          <p:val>
                                            <p:strVal val="#ppt_h"/>
                                          </p:val>
                                        </p:tav>
                                      </p:tavLst>
                                    </p:anim>
                                    <p:anim calcmode="lin" valueType="num">
                                      <p:cBhvr>
                                        <p:cTn id="45" dur="1000" fill="hold"/>
                                        <p:tgtEl>
                                          <p:spTgt spid="1842"/>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842"/>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250" fill="hold"/>
                                        <p:tgtEl>
                                          <p:spTgt spid="26"/>
                                        </p:tgtEl>
                                        <p:attrNameLst>
                                          <p:attrName>ppt_x</p:attrName>
                                        </p:attrNameLst>
                                      </p:cBhvr>
                                      <p:tavLst>
                                        <p:tav tm="0">
                                          <p:val>
                                            <p:strVal val="0-#ppt_w/2"/>
                                          </p:val>
                                        </p:tav>
                                        <p:tav tm="100000">
                                          <p:val>
                                            <p:strVal val="#ppt_x"/>
                                          </p:val>
                                        </p:tav>
                                      </p:tavLst>
                                    </p:anim>
                                    <p:anim calcmode="lin" valueType="num">
                                      <p:cBhvr additive="base">
                                        <p:cTn id="51" dur="250" fill="hold"/>
                                        <p:tgtEl>
                                          <p:spTgt spid="26"/>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2"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1+#ppt_w/2"/>
                                          </p:val>
                                        </p:tav>
                                        <p:tav tm="100000">
                                          <p:val>
                                            <p:strVal val="#ppt_x"/>
                                          </p:val>
                                        </p:tav>
                                      </p:tavLst>
                                    </p:anim>
                                    <p:anim calcmode="lin" valueType="num">
                                      <p:cBhvr additive="base">
                                        <p:cTn id="56" dur="500" fill="hold"/>
                                        <p:tgtEl>
                                          <p:spTgt spid="3"/>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50" presetClass="entr" presetSubtype="0" decel="10000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1000" fill="hold"/>
                                        <p:tgtEl>
                                          <p:spTgt spid="32"/>
                                        </p:tgtEl>
                                        <p:attrNameLst>
                                          <p:attrName>ppt_w</p:attrName>
                                        </p:attrNameLst>
                                      </p:cBhvr>
                                      <p:tavLst>
                                        <p:tav tm="0">
                                          <p:val>
                                            <p:strVal val="#ppt_w+.3"/>
                                          </p:val>
                                        </p:tav>
                                        <p:tav tm="100000">
                                          <p:val>
                                            <p:strVal val="#ppt_w"/>
                                          </p:val>
                                        </p:tav>
                                      </p:tavLst>
                                    </p:anim>
                                    <p:anim calcmode="lin" valueType="num">
                                      <p:cBhvr>
                                        <p:cTn id="61" dur="1000" fill="hold"/>
                                        <p:tgtEl>
                                          <p:spTgt spid="32"/>
                                        </p:tgtEl>
                                        <p:attrNameLst>
                                          <p:attrName>ppt_h</p:attrName>
                                        </p:attrNameLst>
                                      </p:cBhvr>
                                      <p:tavLst>
                                        <p:tav tm="0">
                                          <p:val>
                                            <p:strVal val="#ppt_h"/>
                                          </p:val>
                                        </p:tav>
                                        <p:tav tm="100000">
                                          <p:val>
                                            <p:strVal val="#ppt_h"/>
                                          </p:val>
                                        </p:tav>
                                      </p:tavLst>
                                    </p:anim>
                                    <p:animEffect transition="in" filter="fade">
                                      <p:cBhvr>
                                        <p:cTn id="62" dur="1000"/>
                                        <p:tgtEl>
                                          <p:spTgt spid="32"/>
                                        </p:tgtEl>
                                      </p:cBhvr>
                                    </p:animEffect>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strips(downLeft)">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835" grpId="0" bldLvl="0" animBg="1"/>
      <p:bldP spid="1836" grpId="0" bldLvl="0" animBg="1"/>
      <p:bldP spid="1837" grpId="0" bldLvl="0" animBg="1"/>
      <p:bldP spid="1838" grpId="0" bldLvl="0" animBg="1"/>
      <p:bldP spid="1839" grpId="0" bldLvl="0" animBg="1"/>
      <p:bldP spid="1840" grpId="0" bldLvl="0" animBg="1"/>
      <p:bldP spid="1841" grpId="0" bldLvl="0" animBg="1"/>
      <p:bldP spid="1842" grpId="0" bldLvl="0" animBg="1"/>
      <p:bldP spid="1843" grpId="0"/>
      <p:bldP spid="1844" grpId="0"/>
      <p:bldP spid="1845" grpId="0"/>
      <p:bldP spid="1846" grpId="0"/>
      <p:bldP spid="1847" grpId="0"/>
      <p:bldP spid="1848" grpId="0"/>
      <p:bldP spid="26"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sp>
        <p:nvSpPr>
          <p:cNvPr id="35" name="圆角矩形 34"/>
          <p:cNvSpPr/>
          <p:nvPr/>
        </p:nvSpPr>
        <p:spPr bwMode="auto">
          <a:xfrm>
            <a:off x="7155615" y="1947111"/>
            <a:ext cx="1267725" cy="2912175"/>
          </a:xfrm>
          <a:prstGeom prst="roundRect">
            <a:avLst/>
          </a:prstGeom>
          <a:solidFill>
            <a:srgbClr val="E296CA"/>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100">
              <a:cs typeface="+mn-ea"/>
              <a:sym typeface="+mn-lt"/>
            </a:endParaRPr>
          </a:p>
        </p:txBody>
      </p:sp>
      <p:sp>
        <p:nvSpPr>
          <p:cNvPr id="34" name="圆角矩形 33"/>
          <p:cNvSpPr/>
          <p:nvPr/>
        </p:nvSpPr>
        <p:spPr bwMode="auto">
          <a:xfrm>
            <a:off x="5195824" y="1947111"/>
            <a:ext cx="1267725" cy="2912175"/>
          </a:xfrm>
          <a:prstGeom prst="roundRect">
            <a:avLst/>
          </a:prstGeom>
          <a:solidFill>
            <a:srgbClr val="E296CA"/>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100">
              <a:cs typeface="+mn-ea"/>
              <a:sym typeface="+mn-lt"/>
            </a:endParaRPr>
          </a:p>
        </p:txBody>
      </p:sp>
      <p:sp>
        <p:nvSpPr>
          <p:cNvPr id="33" name="圆角矩形 32"/>
          <p:cNvSpPr/>
          <p:nvPr/>
        </p:nvSpPr>
        <p:spPr bwMode="auto">
          <a:xfrm>
            <a:off x="3242171" y="1947111"/>
            <a:ext cx="1265609" cy="2912175"/>
          </a:xfrm>
          <a:prstGeom prst="roundRect">
            <a:avLst/>
          </a:prstGeom>
          <a:solidFill>
            <a:srgbClr val="E296CA"/>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100">
              <a:cs typeface="+mn-ea"/>
              <a:sym typeface="+mn-lt"/>
            </a:endParaRPr>
          </a:p>
        </p:txBody>
      </p:sp>
      <p:sp>
        <p:nvSpPr>
          <p:cNvPr id="29" name="圆角矩形 28"/>
          <p:cNvSpPr/>
          <p:nvPr/>
        </p:nvSpPr>
        <p:spPr bwMode="auto">
          <a:xfrm>
            <a:off x="1286612" y="1947111"/>
            <a:ext cx="1267725" cy="2912175"/>
          </a:xfrm>
          <a:prstGeom prst="roundRect">
            <a:avLst/>
          </a:prstGeom>
          <a:solidFill>
            <a:srgbClr val="E296CA"/>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100">
              <a:cs typeface="+mn-ea"/>
              <a:sym typeface="+mn-lt"/>
            </a:endParaRPr>
          </a:p>
        </p:txBody>
      </p:sp>
      <p:sp>
        <p:nvSpPr>
          <p:cNvPr id="50" name="任意多边形 49"/>
          <p:cNvSpPr/>
          <p:nvPr/>
        </p:nvSpPr>
        <p:spPr bwMode="auto">
          <a:xfrm>
            <a:off x="3242382" y="3424361"/>
            <a:ext cx="1265611" cy="1978841"/>
          </a:xfrm>
          <a:custGeom>
            <a:avLst/>
            <a:gdLst>
              <a:gd name="connsiteX0" fmla="*/ 76272 w 1334916"/>
              <a:gd name="connsiteY0" fmla="*/ 0 h 2087202"/>
              <a:gd name="connsiteX1" fmla="*/ 1258644 w 1334916"/>
              <a:gd name="connsiteY1" fmla="*/ 0 h 2087202"/>
              <a:gd name="connsiteX2" fmla="*/ 1334916 w 1334916"/>
              <a:gd name="connsiteY2" fmla="*/ 76272 h 2087202"/>
              <a:gd name="connsiteX3" fmla="*/ 1334916 w 1334916"/>
              <a:gd name="connsiteY3" fmla="*/ 196443 h 2087202"/>
              <a:gd name="connsiteX4" fmla="*/ 1334916 w 1334916"/>
              <a:gd name="connsiteY4" fmla="*/ 381350 h 2087202"/>
              <a:gd name="connsiteX5" fmla="*/ 1334916 w 1334916"/>
              <a:gd name="connsiteY5" fmla="*/ 2087202 h 2087202"/>
              <a:gd name="connsiteX6" fmla="*/ 0 w 1334916"/>
              <a:gd name="connsiteY6" fmla="*/ 2087202 h 2087202"/>
              <a:gd name="connsiteX7" fmla="*/ 0 w 1334916"/>
              <a:gd name="connsiteY7" fmla="*/ 381350 h 2087202"/>
              <a:gd name="connsiteX8" fmla="*/ 0 w 1334916"/>
              <a:gd name="connsiteY8" fmla="*/ 196443 h 2087202"/>
              <a:gd name="connsiteX9" fmla="*/ 0 w 1334916"/>
              <a:gd name="connsiteY9" fmla="*/ 76272 h 2087202"/>
              <a:gd name="connsiteX10" fmla="*/ 76272 w 1334916"/>
              <a:gd name="connsiteY10" fmla="*/ 0 h 208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4916" h="2087202">
                <a:moveTo>
                  <a:pt x="76272" y="0"/>
                </a:moveTo>
                <a:lnTo>
                  <a:pt x="1258644" y="0"/>
                </a:lnTo>
                <a:cubicBezTo>
                  <a:pt x="1300768" y="0"/>
                  <a:pt x="1334916" y="34148"/>
                  <a:pt x="1334916" y="76272"/>
                </a:cubicBezTo>
                <a:lnTo>
                  <a:pt x="1334916" y="196443"/>
                </a:lnTo>
                <a:lnTo>
                  <a:pt x="1334916" y="381350"/>
                </a:lnTo>
                <a:lnTo>
                  <a:pt x="1334916" y="2087202"/>
                </a:lnTo>
                <a:lnTo>
                  <a:pt x="0" y="2087202"/>
                </a:lnTo>
                <a:lnTo>
                  <a:pt x="0" y="381350"/>
                </a:lnTo>
                <a:lnTo>
                  <a:pt x="0" y="196443"/>
                </a:lnTo>
                <a:lnTo>
                  <a:pt x="0" y="76272"/>
                </a:lnTo>
                <a:cubicBezTo>
                  <a:pt x="0" y="34148"/>
                  <a:pt x="34148" y="0"/>
                  <a:pt x="76272" y="0"/>
                </a:cubicBezTo>
                <a:close/>
              </a:path>
            </a:pathLst>
          </a:custGeom>
          <a:solidFill>
            <a:srgbClr val="D565AB"/>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lnSpc>
                <a:spcPct val="130000"/>
              </a:lnSpc>
              <a:defRPr/>
            </a:pPr>
            <a:endParaRPr lang="zh-CN" altLang="en-US" sz="100">
              <a:cs typeface="+mn-ea"/>
              <a:sym typeface="+mn-lt"/>
            </a:endParaRPr>
          </a:p>
        </p:txBody>
      </p:sp>
      <p:sp>
        <p:nvSpPr>
          <p:cNvPr id="49" name="任意多边形 48"/>
          <p:cNvSpPr/>
          <p:nvPr/>
        </p:nvSpPr>
        <p:spPr bwMode="auto">
          <a:xfrm>
            <a:off x="1284703" y="4129127"/>
            <a:ext cx="1267729" cy="1274076"/>
          </a:xfrm>
          <a:custGeom>
            <a:avLst/>
            <a:gdLst>
              <a:gd name="connsiteX0" fmla="*/ 92273 w 1337150"/>
              <a:gd name="connsiteY0" fmla="*/ 0 h 1343844"/>
              <a:gd name="connsiteX1" fmla="*/ 1244880 w 1337150"/>
              <a:gd name="connsiteY1" fmla="*/ 0 h 1343844"/>
              <a:gd name="connsiteX2" fmla="*/ 1337150 w 1337150"/>
              <a:gd name="connsiteY2" fmla="*/ 92270 h 1343844"/>
              <a:gd name="connsiteX3" fmla="*/ 1337150 w 1337150"/>
              <a:gd name="connsiteY3" fmla="*/ 461340 h 1343844"/>
              <a:gd name="connsiteX4" fmla="*/ 1337147 w 1337150"/>
              <a:gd name="connsiteY4" fmla="*/ 461355 h 1343844"/>
              <a:gd name="connsiteX5" fmla="*/ 1337147 w 1337150"/>
              <a:gd name="connsiteY5" fmla="*/ 1343844 h 1343844"/>
              <a:gd name="connsiteX6" fmla="*/ 0 w 1337150"/>
              <a:gd name="connsiteY6" fmla="*/ 1343844 h 1343844"/>
              <a:gd name="connsiteX7" fmla="*/ 0 w 1337150"/>
              <a:gd name="connsiteY7" fmla="*/ 196441 h 1343844"/>
              <a:gd name="connsiteX8" fmla="*/ 3 w 1337150"/>
              <a:gd name="connsiteY8" fmla="*/ 196441 h 1343844"/>
              <a:gd name="connsiteX9" fmla="*/ 3 w 1337150"/>
              <a:gd name="connsiteY9" fmla="*/ 92270 h 1343844"/>
              <a:gd name="connsiteX10" fmla="*/ 92273 w 1337150"/>
              <a:gd name="connsiteY10" fmla="*/ 0 h 134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150" h="1343844">
                <a:moveTo>
                  <a:pt x="92273" y="0"/>
                </a:moveTo>
                <a:lnTo>
                  <a:pt x="1244880" y="0"/>
                </a:lnTo>
                <a:cubicBezTo>
                  <a:pt x="1295839" y="0"/>
                  <a:pt x="1337150" y="41311"/>
                  <a:pt x="1337150" y="92270"/>
                </a:cubicBezTo>
                <a:lnTo>
                  <a:pt x="1337150" y="461340"/>
                </a:lnTo>
                <a:lnTo>
                  <a:pt x="1337147" y="461355"/>
                </a:lnTo>
                <a:lnTo>
                  <a:pt x="1337147" y="1343844"/>
                </a:lnTo>
                <a:lnTo>
                  <a:pt x="0" y="1343844"/>
                </a:lnTo>
                <a:lnTo>
                  <a:pt x="0" y="196441"/>
                </a:lnTo>
                <a:lnTo>
                  <a:pt x="3" y="196441"/>
                </a:lnTo>
                <a:lnTo>
                  <a:pt x="3" y="92270"/>
                </a:lnTo>
                <a:cubicBezTo>
                  <a:pt x="3" y="41311"/>
                  <a:pt x="41314" y="0"/>
                  <a:pt x="92273" y="0"/>
                </a:cubicBezTo>
                <a:close/>
              </a:path>
            </a:pathLst>
          </a:custGeom>
          <a:solidFill>
            <a:srgbClr val="D565AB"/>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lnSpc>
                <a:spcPct val="130000"/>
              </a:lnSpc>
              <a:defRPr/>
            </a:pPr>
            <a:endParaRPr lang="zh-CN" altLang="en-US" sz="100">
              <a:cs typeface="+mn-ea"/>
              <a:sym typeface="+mn-lt"/>
            </a:endParaRPr>
          </a:p>
        </p:txBody>
      </p:sp>
      <p:sp>
        <p:nvSpPr>
          <p:cNvPr id="51" name="任意多边形 50"/>
          <p:cNvSpPr/>
          <p:nvPr/>
        </p:nvSpPr>
        <p:spPr bwMode="auto">
          <a:xfrm>
            <a:off x="5204290" y="3003199"/>
            <a:ext cx="1261379" cy="2400003"/>
          </a:xfrm>
          <a:custGeom>
            <a:avLst/>
            <a:gdLst>
              <a:gd name="connsiteX0" fmla="*/ 92270 w 1330451"/>
              <a:gd name="connsiteY0" fmla="*/ 0 h 2531427"/>
              <a:gd name="connsiteX1" fmla="*/ 1238181 w 1330451"/>
              <a:gd name="connsiteY1" fmla="*/ 0 h 2531427"/>
              <a:gd name="connsiteX2" fmla="*/ 1330451 w 1330451"/>
              <a:gd name="connsiteY2" fmla="*/ 92270 h 2531427"/>
              <a:gd name="connsiteX3" fmla="*/ 1330451 w 1330451"/>
              <a:gd name="connsiteY3" fmla="*/ 236623 h 2531427"/>
              <a:gd name="connsiteX4" fmla="*/ 1330451 w 1330451"/>
              <a:gd name="connsiteY4" fmla="*/ 461340 h 2531427"/>
              <a:gd name="connsiteX5" fmla="*/ 1330451 w 1330451"/>
              <a:gd name="connsiteY5" fmla="*/ 2531427 h 2531427"/>
              <a:gd name="connsiteX6" fmla="*/ 0 w 1330451"/>
              <a:gd name="connsiteY6" fmla="*/ 2531427 h 2531427"/>
              <a:gd name="connsiteX7" fmla="*/ 0 w 1330451"/>
              <a:gd name="connsiteY7" fmla="*/ 461340 h 2531427"/>
              <a:gd name="connsiteX8" fmla="*/ 0 w 1330451"/>
              <a:gd name="connsiteY8" fmla="*/ 236623 h 2531427"/>
              <a:gd name="connsiteX9" fmla="*/ 0 w 1330451"/>
              <a:gd name="connsiteY9" fmla="*/ 92270 h 2531427"/>
              <a:gd name="connsiteX10" fmla="*/ 92270 w 1330451"/>
              <a:gd name="connsiteY10" fmla="*/ 0 h 253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0451" h="2531427">
                <a:moveTo>
                  <a:pt x="92270" y="0"/>
                </a:moveTo>
                <a:lnTo>
                  <a:pt x="1238181" y="0"/>
                </a:lnTo>
                <a:cubicBezTo>
                  <a:pt x="1289140" y="0"/>
                  <a:pt x="1330451" y="41311"/>
                  <a:pt x="1330451" y="92270"/>
                </a:cubicBezTo>
                <a:lnTo>
                  <a:pt x="1330451" y="236623"/>
                </a:lnTo>
                <a:lnTo>
                  <a:pt x="1330451" y="461340"/>
                </a:lnTo>
                <a:lnTo>
                  <a:pt x="1330451" y="2531427"/>
                </a:lnTo>
                <a:lnTo>
                  <a:pt x="0" y="2531427"/>
                </a:lnTo>
                <a:lnTo>
                  <a:pt x="0" y="461340"/>
                </a:lnTo>
                <a:lnTo>
                  <a:pt x="0" y="236623"/>
                </a:lnTo>
                <a:lnTo>
                  <a:pt x="0" y="92270"/>
                </a:lnTo>
                <a:cubicBezTo>
                  <a:pt x="0" y="41311"/>
                  <a:pt x="41311" y="0"/>
                  <a:pt x="92270" y="0"/>
                </a:cubicBezTo>
                <a:close/>
              </a:path>
            </a:pathLst>
          </a:custGeom>
          <a:solidFill>
            <a:srgbClr val="D565AB"/>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lnSpc>
                <a:spcPct val="130000"/>
              </a:lnSpc>
              <a:defRPr/>
            </a:pPr>
            <a:endParaRPr lang="zh-CN" altLang="en-US" sz="100">
              <a:cs typeface="+mn-ea"/>
              <a:sym typeface="+mn-lt"/>
            </a:endParaRPr>
          </a:p>
        </p:txBody>
      </p:sp>
      <p:sp>
        <p:nvSpPr>
          <p:cNvPr id="52" name="任意多边形 51"/>
          <p:cNvSpPr/>
          <p:nvPr/>
        </p:nvSpPr>
        <p:spPr bwMode="auto">
          <a:xfrm>
            <a:off x="7155615" y="2234943"/>
            <a:ext cx="1267727" cy="3168260"/>
          </a:xfrm>
          <a:custGeom>
            <a:avLst/>
            <a:gdLst>
              <a:gd name="connsiteX0" fmla="*/ 112361 w 1337147"/>
              <a:gd name="connsiteY0" fmla="*/ 0 h 3341754"/>
              <a:gd name="connsiteX1" fmla="*/ 1224786 w 1337147"/>
              <a:gd name="connsiteY1" fmla="*/ 0 h 3341754"/>
              <a:gd name="connsiteX2" fmla="*/ 1337147 w 1337147"/>
              <a:gd name="connsiteY2" fmla="*/ 112361 h 3341754"/>
              <a:gd name="connsiteX3" fmla="*/ 1337147 w 1337147"/>
              <a:gd name="connsiteY3" fmla="*/ 546914 h 3341754"/>
              <a:gd name="connsiteX4" fmla="*/ 1337147 w 1337147"/>
              <a:gd name="connsiteY4" fmla="*/ 561793 h 3341754"/>
              <a:gd name="connsiteX5" fmla="*/ 1337147 w 1337147"/>
              <a:gd name="connsiteY5" fmla="*/ 3341754 h 3341754"/>
              <a:gd name="connsiteX6" fmla="*/ 0 w 1337147"/>
              <a:gd name="connsiteY6" fmla="*/ 3341754 h 3341754"/>
              <a:gd name="connsiteX7" fmla="*/ 0 w 1337147"/>
              <a:gd name="connsiteY7" fmla="*/ 561793 h 3341754"/>
              <a:gd name="connsiteX8" fmla="*/ 0 w 1337147"/>
              <a:gd name="connsiteY8" fmla="*/ 546914 h 3341754"/>
              <a:gd name="connsiteX9" fmla="*/ 0 w 1337147"/>
              <a:gd name="connsiteY9" fmla="*/ 112361 h 3341754"/>
              <a:gd name="connsiteX10" fmla="*/ 112361 w 1337147"/>
              <a:gd name="connsiteY10" fmla="*/ 0 h 334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147" h="3341754">
                <a:moveTo>
                  <a:pt x="112361" y="0"/>
                </a:moveTo>
                <a:lnTo>
                  <a:pt x="1224786" y="0"/>
                </a:lnTo>
                <a:cubicBezTo>
                  <a:pt x="1286841" y="0"/>
                  <a:pt x="1337147" y="50306"/>
                  <a:pt x="1337147" y="112361"/>
                </a:cubicBezTo>
                <a:lnTo>
                  <a:pt x="1337147" y="546914"/>
                </a:lnTo>
                <a:lnTo>
                  <a:pt x="1337147" y="561793"/>
                </a:lnTo>
                <a:lnTo>
                  <a:pt x="1337147" y="3341754"/>
                </a:lnTo>
                <a:lnTo>
                  <a:pt x="0" y="3341754"/>
                </a:lnTo>
                <a:lnTo>
                  <a:pt x="0" y="561793"/>
                </a:lnTo>
                <a:lnTo>
                  <a:pt x="0" y="546914"/>
                </a:lnTo>
                <a:lnTo>
                  <a:pt x="0" y="112361"/>
                </a:lnTo>
                <a:cubicBezTo>
                  <a:pt x="0" y="50306"/>
                  <a:pt x="50306" y="0"/>
                  <a:pt x="112361" y="0"/>
                </a:cubicBezTo>
                <a:close/>
              </a:path>
            </a:pathLst>
          </a:custGeom>
          <a:solidFill>
            <a:srgbClr val="D565AB"/>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lnSpc>
                <a:spcPct val="130000"/>
              </a:lnSpc>
              <a:defRPr/>
            </a:pPr>
            <a:endParaRPr lang="zh-CN" altLang="en-US" sz="100">
              <a:cs typeface="+mn-ea"/>
              <a:sym typeface="+mn-lt"/>
            </a:endParaRPr>
          </a:p>
        </p:txBody>
      </p:sp>
      <p:grpSp>
        <p:nvGrpSpPr>
          <p:cNvPr id="6" name="组合 5"/>
          <p:cNvGrpSpPr/>
          <p:nvPr/>
        </p:nvGrpSpPr>
        <p:grpSpPr>
          <a:xfrm>
            <a:off x="531266" y="1659281"/>
            <a:ext cx="8929113" cy="3743921"/>
            <a:chOff x="1770568" y="2098362"/>
            <a:chExt cx="9418070" cy="3948938"/>
          </a:xfrm>
        </p:grpSpPr>
        <p:cxnSp>
          <p:nvCxnSpPr>
            <p:cNvPr id="5" name="直接连接符 4"/>
            <p:cNvCxnSpPr/>
            <p:nvPr/>
          </p:nvCxnSpPr>
          <p:spPr>
            <a:xfrm flipH="1">
              <a:off x="2094250" y="6027209"/>
              <a:ext cx="9094388" cy="20091"/>
            </a:xfrm>
            <a:prstGeom prst="line">
              <a:avLst/>
            </a:prstGeom>
            <a:ln w="28575">
              <a:solidFill>
                <a:schemeClr val="tx1">
                  <a:lumMod val="75000"/>
                  <a:lumOff val="25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bwMode="auto">
            <a:xfrm>
              <a:off x="1770568" y="2098362"/>
              <a:ext cx="0" cy="3948938"/>
            </a:xfrm>
            <a:prstGeom prst="line">
              <a:avLst/>
            </a:prstGeom>
            <a:ln w="28575">
              <a:solidFill>
                <a:schemeClr val="tx1">
                  <a:lumMod val="75000"/>
                  <a:lumOff val="2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bwMode="auto">
            <a:xfrm flipH="1">
              <a:off x="1770568" y="6047300"/>
              <a:ext cx="1462155" cy="0"/>
            </a:xfrm>
            <a:prstGeom prst="line">
              <a:avLst/>
            </a:prstGeom>
            <a:ln w="28575">
              <a:solidFill>
                <a:schemeClr val="tx1">
                  <a:lumMod val="75000"/>
                  <a:lumOff val="2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bwMode="auto">
            <a:xfrm flipH="1">
              <a:off x="3232724" y="6047300"/>
              <a:ext cx="2067110" cy="0"/>
            </a:xfrm>
            <a:prstGeom prst="line">
              <a:avLst/>
            </a:prstGeom>
            <a:ln w="28575">
              <a:solidFill>
                <a:schemeClr val="tx1">
                  <a:lumMod val="75000"/>
                  <a:lumOff val="2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bwMode="auto">
            <a:xfrm flipH="1">
              <a:off x="5333317" y="6047300"/>
              <a:ext cx="2067110" cy="0"/>
            </a:xfrm>
            <a:prstGeom prst="line">
              <a:avLst/>
            </a:prstGeom>
            <a:ln w="28575">
              <a:solidFill>
                <a:schemeClr val="tx1">
                  <a:lumMod val="75000"/>
                  <a:lumOff val="2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bwMode="auto">
            <a:xfrm flipH="1">
              <a:off x="7400427" y="6047300"/>
              <a:ext cx="2064876" cy="0"/>
            </a:xfrm>
            <a:prstGeom prst="line">
              <a:avLst/>
            </a:prstGeom>
            <a:ln w="28575">
              <a:solidFill>
                <a:schemeClr val="tx1">
                  <a:lumMod val="75000"/>
                  <a:lumOff val="2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sp>
        <p:nvSpPr>
          <p:cNvPr id="15384" name="TextBox 2"/>
          <p:cNvSpPr txBox="1">
            <a:spLocks noChangeArrowheads="1"/>
          </p:cNvSpPr>
          <p:nvPr/>
        </p:nvSpPr>
        <p:spPr bwMode="auto">
          <a:xfrm>
            <a:off x="1224399" y="4431983"/>
            <a:ext cx="1326531" cy="47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宋体" panose="02010600030101010101" pitchFamily="2" charset="-122"/>
              </a:defRPr>
            </a:lvl1pPr>
            <a:lvl2pPr marL="742950" indent="-285750" eaLnBrk="0" hangingPunct="0">
              <a:defRPr sz="1600">
                <a:solidFill>
                  <a:schemeClr val="tx1"/>
                </a:solidFill>
                <a:latin typeface="Verdana" panose="020B0604030504040204" pitchFamily="34" charset="0"/>
                <a:ea typeface="宋体" panose="02010600030101010101" pitchFamily="2" charset="-122"/>
              </a:defRPr>
            </a:lvl2pPr>
            <a:lvl3pPr marL="1143000" indent="-228600" eaLnBrk="0" hangingPunct="0">
              <a:defRPr sz="1600">
                <a:solidFill>
                  <a:schemeClr val="tx1"/>
                </a:solidFill>
                <a:latin typeface="Verdana" panose="020B0604030504040204" pitchFamily="34" charset="0"/>
                <a:ea typeface="宋体" panose="02010600030101010101" pitchFamily="2" charset="-122"/>
              </a:defRPr>
            </a:lvl3pPr>
            <a:lvl4pPr marL="1600200" indent="-228600" eaLnBrk="0" hangingPunct="0">
              <a:defRPr sz="1600">
                <a:solidFill>
                  <a:schemeClr val="tx1"/>
                </a:solidFill>
                <a:latin typeface="Verdana" panose="020B0604030504040204" pitchFamily="34" charset="0"/>
                <a:ea typeface="宋体" panose="02010600030101010101" pitchFamily="2" charset="-122"/>
              </a:defRPr>
            </a:lvl4pPr>
            <a:lvl5pPr marL="2057400" indent="-228600" eaLnBrk="0" hangingPunct="0">
              <a:defRPr sz="16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9pPr>
          </a:lstStyle>
          <a:p>
            <a:pPr algn="ctr" eaLnBrk="1" hangingPunct="1">
              <a:lnSpc>
                <a:spcPct val="130000"/>
              </a:lnSpc>
            </a:pPr>
            <a:r>
              <a:rPr lang="en-US" altLang="zh-CN" sz="2135" b="1" dirty="0">
                <a:solidFill>
                  <a:schemeClr val="bg1"/>
                </a:solidFill>
                <a:latin typeface="+mn-lt"/>
                <a:ea typeface="+mn-ea"/>
                <a:cs typeface="+mn-ea"/>
                <a:sym typeface="+mn-lt"/>
              </a:rPr>
              <a:t>45%</a:t>
            </a:r>
          </a:p>
        </p:txBody>
      </p:sp>
      <p:sp>
        <p:nvSpPr>
          <p:cNvPr id="15385" name="TextBox 31"/>
          <p:cNvSpPr txBox="1">
            <a:spLocks noChangeArrowheads="1"/>
          </p:cNvSpPr>
          <p:nvPr/>
        </p:nvSpPr>
        <p:spPr bwMode="auto">
          <a:xfrm>
            <a:off x="3214039" y="4074156"/>
            <a:ext cx="1326531" cy="47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宋体" panose="02010600030101010101" pitchFamily="2" charset="-122"/>
              </a:defRPr>
            </a:lvl1pPr>
            <a:lvl2pPr marL="742950" indent="-285750" eaLnBrk="0" hangingPunct="0">
              <a:defRPr sz="1600">
                <a:solidFill>
                  <a:schemeClr val="tx1"/>
                </a:solidFill>
                <a:latin typeface="Verdana" panose="020B0604030504040204" pitchFamily="34" charset="0"/>
                <a:ea typeface="宋体" panose="02010600030101010101" pitchFamily="2" charset="-122"/>
              </a:defRPr>
            </a:lvl2pPr>
            <a:lvl3pPr marL="1143000" indent="-228600" eaLnBrk="0" hangingPunct="0">
              <a:defRPr sz="1600">
                <a:solidFill>
                  <a:schemeClr val="tx1"/>
                </a:solidFill>
                <a:latin typeface="Verdana" panose="020B0604030504040204" pitchFamily="34" charset="0"/>
                <a:ea typeface="宋体" panose="02010600030101010101" pitchFamily="2" charset="-122"/>
              </a:defRPr>
            </a:lvl3pPr>
            <a:lvl4pPr marL="1600200" indent="-228600" eaLnBrk="0" hangingPunct="0">
              <a:defRPr sz="1600">
                <a:solidFill>
                  <a:schemeClr val="tx1"/>
                </a:solidFill>
                <a:latin typeface="Verdana" panose="020B0604030504040204" pitchFamily="34" charset="0"/>
                <a:ea typeface="宋体" panose="02010600030101010101" pitchFamily="2" charset="-122"/>
              </a:defRPr>
            </a:lvl4pPr>
            <a:lvl5pPr marL="2057400" indent="-228600" eaLnBrk="0" hangingPunct="0">
              <a:defRPr sz="16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9pPr>
          </a:lstStyle>
          <a:p>
            <a:pPr algn="ctr" eaLnBrk="1" hangingPunct="1">
              <a:lnSpc>
                <a:spcPct val="130000"/>
              </a:lnSpc>
            </a:pPr>
            <a:r>
              <a:rPr lang="en-US" altLang="zh-CN" sz="2135" b="1" dirty="0">
                <a:solidFill>
                  <a:schemeClr val="bg1"/>
                </a:solidFill>
                <a:latin typeface="+mn-lt"/>
                <a:ea typeface="+mn-ea"/>
                <a:cs typeface="+mn-ea"/>
                <a:sym typeface="+mn-lt"/>
              </a:rPr>
              <a:t>45%</a:t>
            </a:r>
          </a:p>
        </p:txBody>
      </p:sp>
      <p:sp>
        <p:nvSpPr>
          <p:cNvPr id="15386" name="TextBox 35"/>
          <p:cNvSpPr txBox="1">
            <a:spLocks noChangeArrowheads="1"/>
          </p:cNvSpPr>
          <p:nvPr/>
        </p:nvSpPr>
        <p:spPr bwMode="auto">
          <a:xfrm>
            <a:off x="5196220" y="3865297"/>
            <a:ext cx="1326531" cy="47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宋体" panose="02010600030101010101" pitchFamily="2" charset="-122"/>
              </a:defRPr>
            </a:lvl1pPr>
            <a:lvl2pPr marL="742950" indent="-285750" eaLnBrk="0" hangingPunct="0">
              <a:defRPr sz="1600">
                <a:solidFill>
                  <a:schemeClr val="tx1"/>
                </a:solidFill>
                <a:latin typeface="Verdana" panose="020B0604030504040204" pitchFamily="34" charset="0"/>
                <a:ea typeface="宋体" panose="02010600030101010101" pitchFamily="2" charset="-122"/>
              </a:defRPr>
            </a:lvl2pPr>
            <a:lvl3pPr marL="1143000" indent="-228600" eaLnBrk="0" hangingPunct="0">
              <a:defRPr sz="1600">
                <a:solidFill>
                  <a:schemeClr val="tx1"/>
                </a:solidFill>
                <a:latin typeface="Verdana" panose="020B0604030504040204" pitchFamily="34" charset="0"/>
                <a:ea typeface="宋体" panose="02010600030101010101" pitchFamily="2" charset="-122"/>
              </a:defRPr>
            </a:lvl3pPr>
            <a:lvl4pPr marL="1600200" indent="-228600" eaLnBrk="0" hangingPunct="0">
              <a:defRPr sz="1600">
                <a:solidFill>
                  <a:schemeClr val="tx1"/>
                </a:solidFill>
                <a:latin typeface="Verdana" panose="020B0604030504040204" pitchFamily="34" charset="0"/>
                <a:ea typeface="宋体" panose="02010600030101010101" pitchFamily="2" charset="-122"/>
              </a:defRPr>
            </a:lvl4pPr>
            <a:lvl5pPr marL="2057400" indent="-228600" eaLnBrk="0" hangingPunct="0">
              <a:defRPr sz="16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9pPr>
          </a:lstStyle>
          <a:p>
            <a:pPr algn="ctr" eaLnBrk="1" hangingPunct="1">
              <a:lnSpc>
                <a:spcPct val="130000"/>
              </a:lnSpc>
            </a:pPr>
            <a:r>
              <a:rPr lang="en-US" altLang="zh-CN" sz="2135" b="1" dirty="0">
                <a:solidFill>
                  <a:schemeClr val="bg1"/>
                </a:solidFill>
                <a:latin typeface="+mn-lt"/>
                <a:ea typeface="+mn-ea"/>
                <a:cs typeface="+mn-ea"/>
                <a:sym typeface="+mn-lt"/>
              </a:rPr>
              <a:t>70%</a:t>
            </a:r>
          </a:p>
        </p:txBody>
      </p:sp>
      <p:sp>
        <p:nvSpPr>
          <p:cNvPr id="15387" name="TextBox 36"/>
          <p:cNvSpPr txBox="1">
            <a:spLocks noChangeArrowheads="1"/>
          </p:cNvSpPr>
          <p:nvPr/>
        </p:nvSpPr>
        <p:spPr bwMode="auto">
          <a:xfrm>
            <a:off x="7096810" y="3403260"/>
            <a:ext cx="1326531" cy="47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宋体" panose="02010600030101010101" pitchFamily="2" charset="-122"/>
              </a:defRPr>
            </a:lvl1pPr>
            <a:lvl2pPr marL="742950" indent="-285750" eaLnBrk="0" hangingPunct="0">
              <a:defRPr sz="1600">
                <a:solidFill>
                  <a:schemeClr val="tx1"/>
                </a:solidFill>
                <a:latin typeface="Verdana" panose="020B0604030504040204" pitchFamily="34" charset="0"/>
                <a:ea typeface="宋体" panose="02010600030101010101" pitchFamily="2" charset="-122"/>
              </a:defRPr>
            </a:lvl2pPr>
            <a:lvl3pPr marL="1143000" indent="-228600" eaLnBrk="0" hangingPunct="0">
              <a:defRPr sz="1600">
                <a:solidFill>
                  <a:schemeClr val="tx1"/>
                </a:solidFill>
                <a:latin typeface="Verdana" panose="020B0604030504040204" pitchFamily="34" charset="0"/>
                <a:ea typeface="宋体" panose="02010600030101010101" pitchFamily="2" charset="-122"/>
              </a:defRPr>
            </a:lvl3pPr>
            <a:lvl4pPr marL="1600200" indent="-228600" eaLnBrk="0" hangingPunct="0">
              <a:defRPr sz="1600">
                <a:solidFill>
                  <a:schemeClr val="tx1"/>
                </a:solidFill>
                <a:latin typeface="Verdana" panose="020B0604030504040204" pitchFamily="34" charset="0"/>
                <a:ea typeface="宋体" panose="02010600030101010101" pitchFamily="2" charset="-122"/>
              </a:defRPr>
            </a:lvl4pPr>
            <a:lvl5pPr marL="2057400" indent="-228600" eaLnBrk="0" hangingPunct="0">
              <a:defRPr sz="16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9pPr>
          </a:lstStyle>
          <a:p>
            <a:pPr algn="ctr" eaLnBrk="1" hangingPunct="1">
              <a:lnSpc>
                <a:spcPct val="130000"/>
              </a:lnSpc>
            </a:pPr>
            <a:r>
              <a:rPr lang="en-US" altLang="zh-CN" sz="2135" b="1" dirty="0">
                <a:solidFill>
                  <a:schemeClr val="bg1"/>
                </a:solidFill>
                <a:latin typeface="+mn-lt"/>
                <a:ea typeface="+mn-ea"/>
                <a:cs typeface="+mn-ea"/>
                <a:sym typeface="+mn-lt"/>
              </a:rPr>
              <a:t>90%</a:t>
            </a:r>
          </a:p>
        </p:txBody>
      </p:sp>
      <p:sp>
        <p:nvSpPr>
          <p:cNvPr id="8" name="TextBox 7"/>
          <p:cNvSpPr txBox="1"/>
          <p:nvPr/>
        </p:nvSpPr>
        <p:spPr>
          <a:xfrm>
            <a:off x="1147139" y="4802820"/>
            <a:ext cx="1453971" cy="345094"/>
          </a:xfrm>
          <a:prstGeom prst="rect">
            <a:avLst/>
          </a:prstGeom>
          <a:noFill/>
        </p:spPr>
        <p:txBody>
          <a:bodyPr>
            <a:spAutoFit/>
          </a:bodyPr>
          <a:lstStyle/>
          <a:p>
            <a:pPr algn="ctr">
              <a:lnSpc>
                <a:spcPct val="130000"/>
              </a:lnSpc>
              <a:defRPr/>
            </a:pPr>
            <a:r>
              <a:rPr lang="zh-CN" altLang="en-US" sz="1400" dirty="0">
                <a:solidFill>
                  <a:schemeClr val="bg1"/>
                </a:solidFill>
                <a:cs typeface="+mn-ea"/>
                <a:sym typeface="+mn-lt"/>
              </a:rPr>
              <a:t>Click on the input text</a:t>
            </a:r>
          </a:p>
        </p:txBody>
      </p:sp>
      <p:sp>
        <p:nvSpPr>
          <p:cNvPr id="3" name="TextBox 39"/>
          <p:cNvSpPr txBox="1"/>
          <p:nvPr/>
        </p:nvSpPr>
        <p:spPr>
          <a:xfrm>
            <a:off x="3181580" y="4509748"/>
            <a:ext cx="1456087" cy="345094"/>
          </a:xfrm>
          <a:prstGeom prst="rect">
            <a:avLst/>
          </a:prstGeom>
          <a:noFill/>
        </p:spPr>
        <p:txBody>
          <a:bodyPr>
            <a:spAutoFit/>
          </a:bodyPr>
          <a:lstStyle/>
          <a:p>
            <a:pPr algn="ctr">
              <a:lnSpc>
                <a:spcPct val="130000"/>
              </a:lnSpc>
              <a:defRPr/>
            </a:pPr>
            <a:r>
              <a:rPr lang="zh-CN" altLang="en-US" sz="1400" dirty="0">
                <a:solidFill>
                  <a:schemeClr val="bg1"/>
                </a:solidFill>
                <a:cs typeface="+mn-ea"/>
                <a:sym typeface="+mn-lt"/>
              </a:rPr>
              <a:t>Click on the input text</a:t>
            </a:r>
          </a:p>
        </p:txBody>
      </p:sp>
      <p:sp>
        <p:nvSpPr>
          <p:cNvPr id="43" name="TextBox 42"/>
          <p:cNvSpPr txBox="1"/>
          <p:nvPr/>
        </p:nvSpPr>
        <p:spPr>
          <a:xfrm>
            <a:off x="5125982" y="4281108"/>
            <a:ext cx="1453971" cy="345094"/>
          </a:xfrm>
          <a:prstGeom prst="rect">
            <a:avLst/>
          </a:prstGeom>
          <a:noFill/>
        </p:spPr>
        <p:txBody>
          <a:bodyPr>
            <a:spAutoFit/>
          </a:bodyPr>
          <a:lstStyle/>
          <a:p>
            <a:pPr algn="ctr">
              <a:lnSpc>
                <a:spcPct val="130000"/>
              </a:lnSpc>
              <a:defRPr/>
            </a:pPr>
            <a:r>
              <a:rPr lang="zh-CN" altLang="en-US" sz="1400" dirty="0">
                <a:solidFill>
                  <a:schemeClr val="bg1"/>
                </a:solidFill>
                <a:cs typeface="+mn-ea"/>
                <a:sym typeface="+mn-lt"/>
              </a:rPr>
              <a:t>Click on the input text</a:t>
            </a:r>
          </a:p>
        </p:txBody>
      </p:sp>
      <p:sp>
        <p:nvSpPr>
          <p:cNvPr id="46" name="TextBox 45"/>
          <p:cNvSpPr txBox="1"/>
          <p:nvPr/>
        </p:nvSpPr>
        <p:spPr>
          <a:xfrm>
            <a:off x="7056226" y="3850648"/>
            <a:ext cx="1453971" cy="345094"/>
          </a:xfrm>
          <a:prstGeom prst="rect">
            <a:avLst/>
          </a:prstGeom>
          <a:noFill/>
        </p:spPr>
        <p:txBody>
          <a:bodyPr>
            <a:spAutoFit/>
          </a:bodyPr>
          <a:lstStyle/>
          <a:p>
            <a:pPr algn="ctr">
              <a:lnSpc>
                <a:spcPct val="130000"/>
              </a:lnSpc>
              <a:defRPr/>
            </a:pPr>
            <a:r>
              <a:rPr lang="zh-CN" altLang="en-US" sz="1400" dirty="0">
                <a:solidFill>
                  <a:schemeClr val="bg1"/>
                </a:solidFill>
                <a:cs typeface="+mn-ea"/>
                <a:sym typeface="+mn-lt"/>
              </a:rPr>
              <a:t>Click on the input text</a:t>
            </a:r>
          </a:p>
        </p:txBody>
      </p:sp>
      <p:sp>
        <p:nvSpPr>
          <p:cNvPr id="15377" name="TextBox 4"/>
          <p:cNvSpPr txBox="1">
            <a:spLocks noChangeArrowheads="1"/>
          </p:cNvSpPr>
          <p:nvPr/>
        </p:nvSpPr>
        <p:spPr bwMode="auto">
          <a:xfrm>
            <a:off x="1054016" y="5682567"/>
            <a:ext cx="1726987" cy="43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宋体" panose="02010600030101010101" pitchFamily="2" charset="-122"/>
              </a:defRPr>
            </a:lvl1pPr>
            <a:lvl2pPr marL="742950" indent="-285750" eaLnBrk="0" hangingPunct="0">
              <a:defRPr sz="1600">
                <a:solidFill>
                  <a:schemeClr val="tx1"/>
                </a:solidFill>
                <a:latin typeface="Verdana" panose="020B0604030504040204" pitchFamily="34" charset="0"/>
                <a:ea typeface="宋体" panose="02010600030101010101" pitchFamily="2" charset="-122"/>
              </a:defRPr>
            </a:lvl2pPr>
            <a:lvl3pPr marL="1143000" indent="-228600" eaLnBrk="0" hangingPunct="0">
              <a:defRPr sz="1600">
                <a:solidFill>
                  <a:schemeClr val="tx1"/>
                </a:solidFill>
                <a:latin typeface="Verdana" panose="020B0604030504040204" pitchFamily="34" charset="0"/>
                <a:ea typeface="宋体" panose="02010600030101010101" pitchFamily="2" charset="-122"/>
              </a:defRPr>
            </a:lvl3pPr>
            <a:lvl4pPr marL="1600200" indent="-228600" eaLnBrk="0" hangingPunct="0">
              <a:defRPr sz="1600">
                <a:solidFill>
                  <a:schemeClr val="tx1"/>
                </a:solidFill>
                <a:latin typeface="Verdana" panose="020B0604030504040204" pitchFamily="34" charset="0"/>
                <a:ea typeface="宋体" panose="02010600030101010101" pitchFamily="2" charset="-122"/>
              </a:defRPr>
            </a:lvl4pPr>
            <a:lvl5pPr marL="2057400" indent="-228600" eaLnBrk="0" hangingPunct="0">
              <a:defRPr sz="16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9pPr>
          </a:lstStyle>
          <a:p>
            <a:pPr algn="ctr" eaLnBrk="1" hangingPunct="1">
              <a:lnSpc>
                <a:spcPct val="130000"/>
              </a:lnSpc>
            </a:pPr>
            <a:r>
              <a:rPr lang="zh-CN" altLang="en-US" sz="1895" dirty="0">
                <a:solidFill>
                  <a:schemeClr val="tx1">
                    <a:lumMod val="75000"/>
                    <a:lumOff val="25000"/>
                  </a:schemeClr>
                </a:solidFill>
                <a:latin typeface="+mn-lt"/>
                <a:ea typeface="+mn-ea"/>
                <a:cs typeface="+mn-ea"/>
                <a:sym typeface="+mn-lt"/>
              </a:rPr>
              <a:t>Enter text</a:t>
            </a:r>
          </a:p>
        </p:txBody>
      </p:sp>
      <p:sp>
        <p:nvSpPr>
          <p:cNvPr id="15378" name="TextBox 4"/>
          <p:cNvSpPr txBox="1">
            <a:spLocks noChangeArrowheads="1"/>
          </p:cNvSpPr>
          <p:nvPr/>
        </p:nvSpPr>
        <p:spPr bwMode="auto">
          <a:xfrm>
            <a:off x="3062486" y="5682567"/>
            <a:ext cx="1726987" cy="43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宋体" panose="02010600030101010101" pitchFamily="2" charset="-122"/>
              </a:defRPr>
            </a:lvl1pPr>
            <a:lvl2pPr marL="742950" indent="-285750" eaLnBrk="0" hangingPunct="0">
              <a:defRPr sz="1600">
                <a:solidFill>
                  <a:schemeClr val="tx1"/>
                </a:solidFill>
                <a:latin typeface="Verdana" panose="020B0604030504040204" pitchFamily="34" charset="0"/>
                <a:ea typeface="宋体" panose="02010600030101010101" pitchFamily="2" charset="-122"/>
              </a:defRPr>
            </a:lvl2pPr>
            <a:lvl3pPr marL="1143000" indent="-228600" eaLnBrk="0" hangingPunct="0">
              <a:defRPr sz="1600">
                <a:solidFill>
                  <a:schemeClr val="tx1"/>
                </a:solidFill>
                <a:latin typeface="Verdana" panose="020B0604030504040204" pitchFamily="34" charset="0"/>
                <a:ea typeface="宋体" panose="02010600030101010101" pitchFamily="2" charset="-122"/>
              </a:defRPr>
            </a:lvl3pPr>
            <a:lvl4pPr marL="1600200" indent="-228600" eaLnBrk="0" hangingPunct="0">
              <a:defRPr sz="1600">
                <a:solidFill>
                  <a:schemeClr val="tx1"/>
                </a:solidFill>
                <a:latin typeface="Verdana" panose="020B0604030504040204" pitchFamily="34" charset="0"/>
                <a:ea typeface="宋体" panose="02010600030101010101" pitchFamily="2" charset="-122"/>
              </a:defRPr>
            </a:lvl4pPr>
            <a:lvl5pPr marL="2057400" indent="-228600" eaLnBrk="0" hangingPunct="0">
              <a:defRPr sz="16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9pPr>
          </a:lstStyle>
          <a:p>
            <a:pPr algn="ctr" eaLnBrk="1" hangingPunct="1">
              <a:lnSpc>
                <a:spcPct val="130000"/>
              </a:lnSpc>
            </a:pPr>
            <a:r>
              <a:rPr lang="zh-CN" altLang="en-US" sz="1895" dirty="0">
                <a:solidFill>
                  <a:schemeClr val="tx1">
                    <a:lumMod val="75000"/>
                    <a:lumOff val="25000"/>
                  </a:schemeClr>
                </a:solidFill>
                <a:latin typeface="+mn-lt"/>
                <a:ea typeface="+mn-ea"/>
                <a:cs typeface="+mn-ea"/>
                <a:sym typeface="+mn-lt"/>
              </a:rPr>
              <a:t>Enter text</a:t>
            </a:r>
          </a:p>
        </p:txBody>
      </p:sp>
      <p:sp>
        <p:nvSpPr>
          <p:cNvPr id="15379" name="TextBox 4"/>
          <p:cNvSpPr txBox="1">
            <a:spLocks noChangeArrowheads="1"/>
          </p:cNvSpPr>
          <p:nvPr/>
        </p:nvSpPr>
        <p:spPr bwMode="auto">
          <a:xfrm>
            <a:off x="4948202" y="5682567"/>
            <a:ext cx="1726987" cy="43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宋体" panose="02010600030101010101" pitchFamily="2" charset="-122"/>
              </a:defRPr>
            </a:lvl1pPr>
            <a:lvl2pPr marL="742950" indent="-285750" eaLnBrk="0" hangingPunct="0">
              <a:defRPr sz="1600">
                <a:solidFill>
                  <a:schemeClr val="tx1"/>
                </a:solidFill>
                <a:latin typeface="Verdana" panose="020B0604030504040204" pitchFamily="34" charset="0"/>
                <a:ea typeface="宋体" panose="02010600030101010101" pitchFamily="2" charset="-122"/>
              </a:defRPr>
            </a:lvl2pPr>
            <a:lvl3pPr marL="1143000" indent="-228600" eaLnBrk="0" hangingPunct="0">
              <a:defRPr sz="1600">
                <a:solidFill>
                  <a:schemeClr val="tx1"/>
                </a:solidFill>
                <a:latin typeface="Verdana" panose="020B0604030504040204" pitchFamily="34" charset="0"/>
                <a:ea typeface="宋体" panose="02010600030101010101" pitchFamily="2" charset="-122"/>
              </a:defRPr>
            </a:lvl3pPr>
            <a:lvl4pPr marL="1600200" indent="-228600" eaLnBrk="0" hangingPunct="0">
              <a:defRPr sz="1600">
                <a:solidFill>
                  <a:schemeClr val="tx1"/>
                </a:solidFill>
                <a:latin typeface="Verdana" panose="020B0604030504040204" pitchFamily="34" charset="0"/>
                <a:ea typeface="宋体" panose="02010600030101010101" pitchFamily="2" charset="-122"/>
              </a:defRPr>
            </a:lvl4pPr>
            <a:lvl5pPr marL="2057400" indent="-228600" eaLnBrk="0" hangingPunct="0">
              <a:defRPr sz="16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9pPr>
          </a:lstStyle>
          <a:p>
            <a:pPr algn="ctr" eaLnBrk="1" hangingPunct="1">
              <a:lnSpc>
                <a:spcPct val="130000"/>
              </a:lnSpc>
            </a:pPr>
            <a:r>
              <a:rPr lang="zh-CN" altLang="en-US" sz="1895" dirty="0">
                <a:solidFill>
                  <a:schemeClr val="tx1">
                    <a:lumMod val="75000"/>
                    <a:lumOff val="25000"/>
                  </a:schemeClr>
                </a:solidFill>
                <a:latin typeface="+mn-lt"/>
                <a:ea typeface="+mn-ea"/>
                <a:cs typeface="+mn-ea"/>
                <a:sym typeface="+mn-lt"/>
              </a:rPr>
              <a:t>Enter text</a:t>
            </a:r>
          </a:p>
        </p:txBody>
      </p:sp>
      <p:sp>
        <p:nvSpPr>
          <p:cNvPr id="15380" name="TextBox 4"/>
          <p:cNvSpPr txBox="1">
            <a:spLocks noChangeArrowheads="1"/>
          </p:cNvSpPr>
          <p:nvPr/>
        </p:nvSpPr>
        <p:spPr bwMode="auto">
          <a:xfrm>
            <a:off x="6956672" y="5682567"/>
            <a:ext cx="1726987" cy="43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宋体" panose="02010600030101010101" pitchFamily="2" charset="-122"/>
              </a:defRPr>
            </a:lvl1pPr>
            <a:lvl2pPr marL="742950" indent="-285750" eaLnBrk="0" hangingPunct="0">
              <a:defRPr sz="1600">
                <a:solidFill>
                  <a:schemeClr val="tx1"/>
                </a:solidFill>
                <a:latin typeface="Verdana" panose="020B0604030504040204" pitchFamily="34" charset="0"/>
                <a:ea typeface="宋体" panose="02010600030101010101" pitchFamily="2" charset="-122"/>
              </a:defRPr>
            </a:lvl2pPr>
            <a:lvl3pPr marL="1143000" indent="-228600" eaLnBrk="0" hangingPunct="0">
              <a:defRPr sz="1600">
                <a:solidFill>
                  <a:schemeClr val="tx1"/>
                </a:solidFill>
                <a:latin typeface="Verdana" panose="020B0604030504040204" pitchFamily="34" charset="0"/>
                <a:ea typeface="宋体" panose="02010600030101010101" pitchFamily="2" charset="-122"/>
              </a:defRPr>
            </a:lvl3pPr>
            <a:lvl4pPr marL="1600200" indent="-228600" eaLnBrk="0" hangingPunct="0">
              <a:defRPr sz="1600">
                <a:solidFill>
                  <a:schemeClr val="tx1"/>
                </a:solidFill>
                <a:latin typeface="Verdana" panose="020B0604030504040204" pitchFamily="34" charset="0"/>
                <a:ea typeface="宋体" panose="02010600030101010101" pitchFamily="2" charset="-122"/>
              </a:defRPr>
            </a:lvl4pPr>
            <a:lvl5pPr marL="2057400" indent="-228600" eaLnBrk="0" hangingPunct="0">
              <a:defRPr sz="16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9pPr>
          </a:lstStyle>
          <a:p>
            <a:pPr algn="ctr" eaLnBrk="1" hangingPunct="1">
              <a:lnSpc>
                <a:spcPct val="130000"/>
              </a:lnSpc>
            </a:pPr>
            <a:r>
              <a:rPr lang="zh-CN" altLang="en-US" sz="1895" dirty="0">
                <a:solidFill>
                  <a:schemeClr val="tx1">
                    <a:lumMod val="75000"/>
                    <a:lumOff val="25000"/>
                  </a:schemeClr>
                </a:solidFill>
                <a:latin typeface="+mn-lt"/>
                <a:ea typeface="+mn-ea"/>
                <a:cs typeface="+mn-ea"/>
                <a:sym typeface="+mn-lt"/>
              </a:rPr>
              <a:t>Enter text</a:t>
            </a:r>
          </a:p>
        </p:txBody>
      </p:sp>
      <p:sp>
        <p:nvSpPr>
          <p:cNvPr id="53" name="TextBox 20"/>
          <p:cNvSpPr txBox="1"/>
          <p:nvPr/>
        </p:nvSpPr>
        <p:spPr bwMode="auto">
          <a:xfrm>
            <a:off x="8796019" y="2491243"/>
            <a:ext cx="2948981" cy="1390158"/>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relevant title text Click to add relevant title text Click to add relevant title text Click to add relevant title text Click to add relevant title text Click to add relevant title text Click to add relevant title text Add relevant title text Add relevant title text Add relevant title text Add relevant title text</a:t>
            </a:r>
            <a:endParaRPr lang="en-US" altLang="zh-CN" sz="1325" dirty="0">
              <a:solidFill>
                <a:schemeClr val="tx1">
                  <a:lumMod val="75000"/>
                  <a:lumOff val="25000"/>
                </a:schemeClr>
              </a:solidFill>
              <a:cs typeface="+mn-ea"/>
              <a:sym typeface="+mn-lt"/>
            </a:endParaRPr>
          </a:p>
          <a:p>
            <a:pPr>
              <a:lnSpc>
                <a:spcPct val="130000"/>
              </a:lnSpc>
              <a:defRPr/>
            </a:pPr>
            <a:endParaRPr lang="en-US" altLang="zh-CN" sz="1325" dirty="0">
              <a:solidFill>
                <a:schemeClr val="tx1">
                  <a:lumMod val="75000"/>
                  <a:lumOff val="25000"/>
                </a:schemeClr>
              </a:solidFill>
              <a:cs typeface="+mn-ea"/>
              <a:sym typeface="+mn-lt"/>
            </a:endParaRPr>
          </a:p>
        </p:txBody>
      </p:sp>
      <p:sp>
        <p:nvSpPr>
          <p:cNvPr id="54" name="TextBox 19"/>
          <p:cNvSpPr txBox="1">
            <a:spLocks noChangeArrowheads="1"/>
          </p:cNvSpPr>
          <p:nvPr/>
        </p:nvSpPr>
        <p:spPr bwMode="auto">
          <a:xfrm>
            <a:off x="8796020" y="1947111"/>
            <a:ext cx="3055669"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Tree>
  </p:cSld>
  <p:clrMapOvr>
    <a:masterClrMapping/>
  </p:clrMapOvr>
  <p:transition advTm="13011">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ppt_x"/>
                                          </p:val>
                                        </p:tav>
                                        <p:tav tm="100000">
                                          <p:val>
                                            <p:strVal val="#ppt_x"/>
                                          </p:val>
                                        </p:tav>
                                      </p:tavLst>
                                    </p:anim>
                                    <p:anim calcmode="lin" valueType="num">
                                      <p:cBhvr additive="base">
                                        <p:cTn id="37" dur="500" fill="hold"/>
                                        <p:tgtEl>
                                          <p:spTgt spid="51"/>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500" fill="hold"/>
                                        <p:tgtEl>
                                          <p:spTgt spid="52"/>
                                        </p:tgtEl>
                                        <p:attrNameLst>
                                          <p:attrName>ppt_x</p:attrName>
                                        </p:attrNameLst>
                                      </p:cBhvr>
                                      <p:tavLst>
                                        <p:tav tm="0">
                                          <p:val>
                                            <p:strVal val="#ppt_x"/>
                                          </p:val>
                                        </p:tav>
                                        <p:tav tm="100000">
                                          <p:val>
                                            <p:strVal val="#ppt_x"/>
                                          </p:val>
                                        </p:tav>
                                      </p:tavLst>
                                    </p:anim>
                                    <p:anim calcmode="lin" valueType="num">
                                      <p:cBhvr additive="base">
                                        <p:cTn id="47" dur="500" fill="hold"/>
                                        <p:tgtEl>
                                          <p:spTgt spid="52"/>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17" presetClass="entr" presetSubtype="10" fill="hold" grpId="0" nodeType="afterEffect">
                                  <p:stCondLst>
                                    <p:cond delay="0"/>
                                  </p:stCondLst>
                                  <p:childTnLst>
                                    <p:set>
                                      <p:cBhvr>
                                        <p:cTn id="50" dur="1" fill="hold">
                                          <p:stCondLst>
                                            <p:cond delay="0"/>
                                          </p:stCondLst>
                                        </p:cTn>
                                        <p:tgtEl>
                                          <p:spTgt spid="15377"/>
                                        </p:tgtEl>
                                        <p:attrNameLst>
                                          <p:attrName>style.visibility</p:attrName>
                                        </p:attrNameLst>
                                      </p:cBhvr>
                                      <p:to>
                                        <p:strVal val="visible"/>
                                      </p:to>
                                    </p:set>
                                    <p:anim calcmode="lin" valueType="num">
                                      <p:cBhvr>
                                        <p:cTn id="51" dur="500" fill="hold"/>
                                        <p:tgtEl>
                                          <p:spTgt spid="15377"/>
                                        </p:tgtEl>
                                        <p:attrNameLst>
                                          <p:attrName>ppt_w</p:attrName>
                                        </p:attrNameLst>
                                      </p:cBhvr>
                                      <p:tavLst>
                                        <p:tav tm="0">
                                          <p:val>
                                            <p:fltVal val="0"/>
                                          </p:val>
                                        </p:tav>
                                        <p:tav tm="100000">
                                          <p:val>
                                            <p:strVal val="#ppt_w"/>
                                          </p:val>
                                        </p:tav>
                                      </p:tavLst>
                                    </p:anim>
                                    <p:anim calcmode="lin" valueType="num">
                                      <p:cBhvr>
                                        <p:cTn id="52" dur="500" fill="hold"/>
                                        <p:tgtEl>
                                          <p:spTgt spid="15377"/>
                                        </p:tgtEl>
                                        <p:attrNameLst>
                                          <p:attrName>ppt_h</p:attrName>
                                        </p:attrNameLst>
                                      </p:cBhvr>
                                      <p:tavLst>
                                        <p:tav tm="0">
                                          <p:val>
                                            <p:strVal val="#ppt_h"/>
                                          </p:val>
                                        </p:tav>
                                        <p:tav tm="100000">
                                          <p:val>
                                            <p:strVal val="#ppt_h"/>
                                          </p:val>
                                        </p:tav>
                                      </p:tavLst>
                                    </p:anim>
                                  </p:childTnLst>
                                </p:cTn>
                              </p:par>
                            </p:childTnLst>
                          </p:cTn>
                        </p:par>
                        <p:par>
                          <p:cTn id="53" fill="hold">
                            <p:stCondLst>
                              <p:cond delay="5000"/>
                            </p:stCondLst>
                            <p:childTnLst>
                              <p:par>
                                <p:cTn id="54" presetID="17" presetClass="entr" presetSubtype="10" fill="hold" grpId="0" nodeType="afterEffect">
                                  <p:stCondLst>
                                    <p:cond delay="0"/>
                                  </p:stCondLst>
                                  <p:childTnLst>
                                    <p:set>
                                      <p:cBhvr>
                                        <p:cTn id="55" dur="1" fill="hold">
                                          <p:stCondLst>
                                            <p:cond delay="0"/>
                                          </p:stCondLst>
                                        </p:cTn>
                                        <p:tgtEl>
                                          <p:spTgt spid="15378"/>
                                        </p:tgtEl>
                                        <p:attrNameLst>
                                          <p:attrName>style.visibility</p:attrName>
                                        </p:attrNameLst>
                                      </p:cBhvr>
                                      <p:to>
                                        <p:strVal val="visible"/>
                                      </p:to>
                                    </p:set>
                                    <p:anim calcmode="lin" valueType="num">
                                      <p:cBhvr>
                                        <p:cTn id="56" dur="500" fill="hold"/>
                                        <p:tgtEl>
                                          <p:spTgt spid="15378"/>
                                        </p:tgtEl>
                                        <p:attrNameLst>
                                          <p:attrName>ppt_w</p:attrName>
                                        </p:attrNameLst>
                                      </p:cBhvr>
                                      <p:tavLst>
                                        <p:tav tm="0">
                                          <p:val>
                                            <p:fltVal val="0"/>
                                          </p:val>
                                        </p:tav>
                                        <p:tav tm="100000">
                                          <p:val>
                                            <p:strVal val="#ppt_w"/>
                                          </p:val>
                                        </p:tav>
                                      </p:tavLst>
                                    </p:anim>
                                    <p:anim calcmode="lin" valueType="num">
                                      <p:cBhvr>
                                        <p:cTn id="57" dur="500" fill="hold"/>
                                        <p:tgtEl>
                                          <p:spTgt spid="15378"/>
                                        </p:tgtEl>
                                        <p:attrNameLst>
                                          <p:attrName>ppt_h</p:attrName>
                                        </p:attrNameLst>
                                      </p:cBhvr>
                                      <p:tavLst>
                                        <p:tav tm="0">
                                          <p:val>
                                            <p:strVal val="#ppt_h"/>
                                          </p:val>
                                        </p:tav>
                                        <p:tav tm="100000">
                                          <p:val>
                                            <p:strVal val="#ppt_h"/>
                                          </p:val>
                                        </p:tav>
                                      </p:tavLst>
                                    </p:anim>
                                  </p:childTnLst>
                                </p:cTn>
                              </p:par>
                            </p:childTnLst>
                          </p:cTn>
                        </p:par>
                        <p:par>
                          <p:cTn id="58" fill="hold">
                            <p:stCondLst>
                              <p:cond delay="5500"/>
                            </p:stCondLst>
                            <p:childTnLst>
                              <p:par>
                                <p:cTn id="59" presetID="17" presetClass="entr" presetSubtype="10" fill="hold" grpId="0" nodeType="afterEffect">
                                  <p:stCondLst>
                                    <p:cond delay="0"/>
                                  </p:stCondLst>
                                  <p:childTnLst>
                                    <p:set>
                                      <p:cBhvr>
                                        <p:cTn id="60" dur="1" fill="hold">
                                          <p:stCondLst>
                                            <p:cond delay="0"/>
                                          </p:stCondLst>
                                        </p:cTn>
                                        <p:tgtEl>
                                          <p:spTgt spid="15379"/>
                                        </p:tgtEl>
                                        <p:attrNameLst>
                                          <p:attrName>style.visibility</p:attrName>
                                        </p:attrNameLst>
                                      </p:cBhvr>
                                      <p:to>
                                        <p:strVal val="visible"/>
                                      </p:to>
                                    </p:set>
                                    <p:anim calcmode="lin" valueType="num">
                                      <p:cBhvr>
                                        <p:cTn id="61" dur="500" fill="hold"/>
                                        <p:tgtEl>
                                          <p:spTgt spid="15379"/>
                                        </p:tgtEl>
                                        <p:attrNameLst>
                                          <p:attrName>ppt_w</p:attrName>
                                        </p:attrNameLst>
                                      </p:cBhvr>
                                      <p:tavLst>
                                        <p:tav tm="0">
                                          <p:val>
                                            <p:fltVal val="0"/>
                                          </p:val>
                                        </p:tav>
                                        <p:tav tm="100000">
                                          <p:val>
                                            <p:strVal val="#ppt_w"/>
                                          </p:val>
                                        </p:tav>
                                      </p:tavLst>
                                    </p:anim>
                                    <p:anim calcmode="lin" valueType="num">
                                      <p:cBhvr>
                                        <p:cTn id="62" dur="500" fill="hold"/>
                                        <p:tgtEl>
                                          <p:spTgt spid="15379"/>
                                        </p:tgtEl>
                                        <p:attrNameLst>
                                          <p:attrName>ppt_h</p:attrName>
                                        </p:attrNameLst>
                                      </p:cBhvr>
                                      <p:tavLst>
                                        <p:tav tm="0">
                                          <p:val>
                                            <p:strVal val="#ppt_h"/>
                                          </p:val>
                                        </p:tav>
                                        <p:tav tm="100000">
                                          <p:val>
                                            <p:strVal val="#ppt_h"/>
                                          </p:val>
                                        </p:tav>
                                      </p:tavLst>
                                    </p:anim>
                                  </p:childTnLst>
                                </p:cTn>
                              </p:par>
                            </p:childTnLst>
                          </p:cTn>
                        </p:par>
                        <p:par>
                          <p:cTn id="63" fill="hold">
                            <p:stCondLst>
                              <p:cond delay="6000"/>
                            </p:stCondLst>
                            <p:childTnLst>
                              <p:par>
                                <p:cTn id="64" presetID="17" presetClass="entr" presetSubtype="10" fill="hold" grpId="0" nodeType="afterEffect">
                                  <p:stCondLst>
                                    <p:cond delay="0"/>
                                  </p:stCondLst>
                                  <p:childTnLst>
                                    <p:set>
                                      <p:cBhvr>
                                        <p:cTn id="65" dur="1" fill="hold">
                                          <p:stCondLst>
                                            <p:cond delay="0"/>
                                          </p:stCondLst>
                                        </p:cTn>
                                        <p:tgtEl>
                                          <p:spTgt spid="15380"/>
                                        </p:tgtEl>
                                        <p:attrNameLst>
                                          <p:attrName>style.visibility</p:attrName>
                                        </p:attrNameLst>
                                      </p:cBhvr>
                                      <p:to>
                                        <p:strVal val="visible"/>
                                      </p:to>
                                    </p:set>
                                    <p:anim calcmode="lin" valueType="num">
                                      <p:cBhvr>
                                        <p:cTn id="66" dur="500" fill="hold"/>
                                        <p:tgtEl>
                                          <p:spTgt spid="15380"/>
                                        </p:tgtEl>
                                        <p:attrNameLst>
                                          <p:attrName>ppt_w</p:attrName>
                                        </p:attrNameLst>
                                      </p:cBhvr>
                                      <p:tavLst>
                                        <p:tav tm="0">
                                          <p:val>
                                            <p:fltVal val="0"/>
                                          </p:val>
                                        </p:tav>
                                        <p:tav tm="100000">
                                          <p:val>
                                            <p:strVal val="#ppt_w"/>
                                          </p:val>
                                        </p:tav>
                                      </p:tavLst>
                                    </p:anim>
                                    <p:anim calcmode="lin" valueType="num">
                                      <p:cBhvr>
                                        <p:cTn id="67" dur="500" fill="hold"/>
                                        <p:tgtEl>
                                          <p:spTgt spid="15380"/>
                                        </p:tgtEl>
                                        <p:attrNameLst>
                                          <p:attrName>ppt_h</p:attrName>
                                        </p:attrNameLst>
                                      </p:cBhvr>
                                      <p:tavLst>
                                        <p:tav tm="0">
                                          <p:val>
                                            <p:strVal val="#ppt_h"/>
                                          </p:val>
                                        </p:tav>
                                        <p:tav tm="100000">
                                          <p:val>
                                            <p:strVal val="#ppt_h"/>
                                          </p:val>
                                        </p:tav>
                                      </p:tavLst>
                                    </p:anim>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15384"/>
                                        </p:tgtEl>
                                        <p:attrNameLst>
                                          <p:attrName>style.visibility</p:attrName>
                                        </p:attrNameLst>
                                      </p:cBhvr>
                                      <p:to>
                                        <p:strVal val="visible"/>
                                      </p:to>
                                    </p:set>
                                    <p:anim calcmode="lin" valueType="num">
                                      <p:cBhvr>
                                        <p:cTn id="71" dur="500" fill="hold"/>
                                        <p:tgtEl>
                                          <p:spTgt spid="15384"/>
                                        </p:tgtEl>
                                        <p:attrNameLst>
                                          <p:attrName>ppt_w</p:attrName>
                                        </p:attrNameLst>
                                      </p:cBhvr>
                                      <p:tavLst>
                                        <p:tav tm="0">
                                          <p:val>
                                            <p:fltVal val="0"/>
                                          </p:val>
                                        </p:tav>
                                        <p:tav tm="100000">
                                          <p:val>
                                            <p:strVal val="#ppt_w"/>
                                          </p:val>
                                        </p:tav>
                                      </p:tavLst>
                                    </p:anim>
                                    <p:anim calcmode="lin" valueType="num">
                                      <p:cBhvr>
                                        <p:cTn id="72" dur="500" fill="hold"/>
                                        <p:tgtEl>
                                          <p:spTgt spid="15384"/>
                                        </p:tgtEl>
                                        <p:attrNameLst>
                                          <p:attrName>ppt_h</p:attrName>
                                        </p:attrNameLst>
                                      </p:cBhvr>
                                      <p:tavLst>
                                        <p:tav tm="0">
                                          <p:val>
                                            <p:fltVal val="0"/>
                                          </p:val>
                                        </p:tav>
                                        <p:tav tm="100000">
                                          <p:val>
                                            <p:strVal val="#ppt_h"/>
                                          </p:val>
                                        </p:tav>
                                      </p:tavLst>
                                    </p:anim>
                                    <p:animEffect transition="in" filter="fade">
                                      <p:cBhvr>
                                        <p:cTn id="73" dur="500"/>
                                        <p:tgtEl>
                                          <p:spTgt spid="15384"/>
                                        </p:tgtEl>
                                      </p:cBhvr>
                                    </p:animEffect>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15385"/>
                                        </p:tgtEl>
                                        <p:attrNameLst>
                                          <p:attrName>style.visibility</p:attrName>
                                        </p:attrNameLst>
                                      </p:cBhvr>
                                      <p:to>
                                        <p:strVal val="visible"/>
                                      </p:to>
                                    </p:set>
                                    <p:anim calcmode="lin" valueType="num">
                                      <p:cBhvr>
                                        <p:cTn id="83" dur="500" fill="hold"/>
                                        <p:tgtEl>
                                          <p:spTgt spid="15385"/>
                                        </p:tgtEl>
                                        <p:attrNameLst>
                                          <p:attrName>ppt_w</p:attrName>
                                        </p:attrNameLst>
                                      </p:cBhvr>
                                      <p:tavLst>
                                        <p:tav tm="0">
                                          <p:val>
                                            <p:fltVal val="0"/>
                                          </p:val>
                                        </p:tav>
                                        <p:tav tm="100000">
                                          <p:val>
                                            <p:strVal val="#ppt_w"/>
                                          </p:val>
                                        </p:tav>
                                      </p:tavLst>
                                    </p:anim>
                                    <p:anim calcmode="lin" valueType="num">
                                      <p:cBhvr>
                                        <p:cTn id="84" dur="500" fill="hold"/>
                                        <p:tgtEl>
                                          <p:spTgt spid="15385"/>
                                        </p:tgtEl>
                                        <p:attrNameLst>
                                          <p:attrName>ppt_h</p:attrName>
                                        </p:attrNameLst>
                                      </p:cBhvr>
                                      <p:tavLst>
                                        <p:tav tm="0">
                                          <p:val>
                                            <p:fltVal val="0"/>
                                          </p:val>
                                        </p:tav>
                                        <p:tav tm="100000">
                                          <p:val>
                                            <p:strVal val="#ppt_h"/>
                                          </p:val>
                                        </p:tav>
                                      </p:tavLst>
                                    </p:anim>
                                    <p:animEffect transition="in" filter="fade">
                                      <p:cBhvr>
                                        <p:cTn id="85" dur="500"/>
                                        <p:tgtEl>
                                          <p:spTgt spid="15385"/>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p:cTn id="89" dur="500" fill="hold"/>
                                        <p:tgtEl>
                                          <p:spTgt spid="3"/>
                                        </p:tgtEl>
                                        <p:attrNameLst>
                                          <p:attrName>ppt_w</p:attrName>
                                        </p:attrNameLst>
                                      </p:cBhvr>
                                      <p:tavLst>
                                        <p:tav tm="0">
                                          <p:val>
                                            <p:fltVal val="0"/>
                                          </p:val>
                                        </p:tav>
                                        <p:tav tm="100000">
                                          <p:val>
                                            <p:strVal val="#ppt_w"/>
                                          </p:val>
                                        </p:tav>
                                      </p:tavLst>
                                    </p:anim>
                                    <p:anim calcmode="lin" valueType="num">
                                      <p:cBhvr>
                                        <p:cTn id="90" dur="500" fill="hold"/>
                                        <p:tgtEl>
                                          <p:spTgt spid="3"/>
                                        </p:tgtEl>
                                        <p:attrNameLst>
                                          <p:attrName>ppt_h</p:attrName>
                                        </p:attrNameLst>
                                      </p:cBhvr>
                                      <p:tavLst>
                                        <p:tav tm="0">
                                          <p:val>
                                            <p:fltVal val="0"/>
                                          </p:val>
                                        </p:tav>
                                        <p:tav tm="100000">
                                          <p:val>
                                            <p:strVal val="#ppt_h"/>
                                          </p:val>
                                        </p:tav>
                                      </p:tavLst>
                                    </p:anim>
                                    <p:animEffect transition="in" filter="fade">
                                      <p:cBhvr>
                                        <p:cTn id="91" dur="500"/>
                                        <p:tgtEl>
                                          <p:spTgt spid="3"/>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5386"/>
                                        </p:tgtEl>
                                        <p:attrNameLst>
                                          <p:attrName>style.visibility</p:attrName>
                                        </p:attrNameLst>
                                      </p:cBhvr>
                                      <p:to>
                                        <p:strVal val="visible"/>
                                      </p:to>
                                    </p:set>
                                    <p:anim calcmode="lin" valueType="num">
                                      <p:cBhvr>
                                        <p:cTn id="95" dur="500" fill="hold"/>
                                        <p:tgtEl>
                                          <p:spTgt spid="15386"/>
                                        </p:tgtEl>
                                        <p:attrNameLst>
                                          <p:attrName>ppt_w</p:attrName>
                                        </p:attrNameLst>
                                      </p:cBhvr>
                                      <p:tavLst>
                                        <p:tav tm="0">
                                          <p:val>
                                            <p:fltVal val="0"/>
                                          </p:val>
                                        </p:tav>
                                        <p:tav tm="100000">
                                          <p:val>
                                            <p:strVal val="#ppt_w"/>
                                          </p:val>
                                        </p:tav>
                                      </p:tavLst>
                                    </p:anim>
                                    <p:anim calcmode="lin" valueType="num">
                                      <p:cBhvr>
                                        <p:cTn id="96" dur="500" fill="hold"/>
                                        <p:tgtEl>
                                          <p:spTgt spid="15386"/>
                                        </p:tgtEl>
                                        <p:attrNameLst>
                                          <p:attrName>ppt_h</p:attrName>
                                        </p:attrNameLst>
                                      </p:cBhvr>
                                      <p:tavLst>
                                        <p:tav tm="0">
                                          <p:val>
                                            <p:fltVal val="0"/>
                                          </p:val>
                                        </p:tav>
                                        <p:tav tm="100000">
                                          <p:val>
                                            <p:strVal val="#ppt_h"/>
                                          </p:val>
                                        </p:tav>
                                      </p:tavLst>
                                    </p:anim>
                                    <p:animEffect transition="in" filter="fade">
                                      <p:cBhvr>
                                        <p:cTn id="97" dur="500"/>
                                        <p:tgtEl>
                                          <p:spTgt spid="15386"/>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43"/>
                                        </p:tgtEl>
                                        <p:attrNameLst>
                                          <p:attrName>style.visibility</p:attrName>
                                        </p:attrNameLst>
                                      </p:cBhvr>
                                      <p:to>
                                        <p:strVal val="visible"/>
                                      </p:to>
                                    </p:set>
                                    <p:anim calcmode="lin" valueType="num">
                                      <p:cBhvr>
                                        <p:cTn id="101" dur="500" fill="hold"/>
                                        <p:tgtEl>
                                          <p:spTgt spid="43"/>
                                        </p:tgtEl>
                                        <p:attrNameLst>
                                          <p:attrName>ppt_w</p:attrName>
                                        </p:attrNameLst>
                                      </p:cBhvr>
                                      <p:tavLst>
                                        <p:tav tm="0">
                                          <p:val>
                                            <p:fltVal val="0"/>
                                          </p:val>
                                        </p:tav>
                                        <p:tav tm="100000">
                                          <p:val>
                                            <p:strVal val="#ppt_w"/>
                                          </p:val>
                                        </p:tav>
                                      </p:tavLst>
                                    </p:anim>
                                    <p:anim calcmode="lin" valueType="num">
                                      <p:cBhvr>
                                        <p:cTn id="102" dur="500" fill="hold"/>
                                        <p:tgtEl>
                                          <p:spTgt spid="43"/>
                                        </p:tgtEl>
                                        <p:attrNameLst>
                                          <p:attrName>ppt_h</p:attrName>
                                        </p:attrNameLst>
                                      </p:cBhvr>
                                      <p:tavLst>
                                        <p:tav tm="0">
                                          <p:val>
                                            <p:fltVal val="0"/>
                                          </p:val>
                                        </p:tav>
                                        <p:tav tm="100000">
                                          <p:val>
                                            <p:strVal val="#ppt_h"/>
                                          </p:val>
                                        </p:tav>
                                      </p:tavLst>
                                    </p:anim>
                                    <p:animEffect transition="in" filter="fade">
                                      <p:cBhvr>
                                        <p:cTn id="103" dur="500"/>
                                        <p:tgtEl>
                                          <p:spTgt spid="43"/>
                                        </p:tgtEl>
                                      </p:cBhvr>
                                    </p:animEffect>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15387"/>
                                        </p:tgtEl>
                                        <p:attrNameLst>
                                          <p:attrName>style.visibility</p:attrName>
                                        </p:attrNameLst>
                                      </p:cBhvr>
                                      <p:to>
                                        <p:strVal val="visible"/>
                                      </p:to>
                                    </p:set>
                                    <p:anim calcmode="lin" valueType="num">
                                      <p:cBhvr>
                                        <p:cTn id="107" dur="500" fill="hold"/>
                                        <p:tgtEl>
                                          <p:spTgt spid="15387"/>
                                        </p:tgtEl>
                                        <p:attrNameLst>
                                          <p:attrName>ppt_w</p:attrName>
                                        </p:attrNameLst>
                                      </p:cBhvr>
                                      <p:tavLst>
                                        <p:tav tm="0">
                                          <p:val>
                                            <p:fltVal val="0"/>
                                          </p:val>
                                        </p:tav>
                                        <p:tav tm="100000">
                                          <p:val>
                                            <p:strVal val="#ppt_w"/>
                                          </p:val>
                                        </p:tav>
                                      </p:tavLst>
                                    </p:anim>
                                    <p:anim calcmode="lin" valueType="num">
                                      <p:cBhvr>
                                        <p:cTn id="108" dur="500" fill="hold"/>
                                        <p:tgtEl>
                                          <p:spTgt spid="15387"/>
                                        </p:tgtEl>
                                        <p:attrNameLst>
                                          <p:attrName>ppt_h</p:attrName>
                                        </p:attrNameLst>
                                      </p:cBhvr>
                                      <p:tavLst>
                                        <p:tav tm="0">
                                          <p:val>
                                            <p:fltVal val="0"/>
                                          </p:val>
                                        </p:tav>
                                        <p:tav tm="100000">
                                          <p:val>
                                            <p:strVal val="#ppt_h"/>
                                          </p:val>
                                        </p:tav>
                                      </p:tavLst>
                                    </p:anim>
                                    <p:animEffect transition="in" filter="fade">
                                      <p:cBhvr>
                                        <p:cTn id="109" dur="500"/>
                                        <p:tgtEl>
                                          <p:spTgt spid="15387"/>
                                        </p:tgtEl>
                                      </p:cBhvr>
                                    </p:animEffect>
                                  </p:childTnLst>
                                </p:cTn>
                              </p:par>
                            </p:childTnLst>
                          </p:cTn>
                        </p:par>
                        <p:par>
                          <p:cTn id="110" fill="hold">
                            <p:stCondLst>
                              <p:cond delay="100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500"/>
                            </p:stCondLst>
                            <p:childTnLst>
                              <p:par>
                                <p:cTn id="117" presetID="50" presetClass="entr" presetSubtype="0" decel="100000"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1000" fill="hold"/>
                                        <p:tgtEl>
                                          <p:spTgt spid="54"/>
                                        </p:tgtEl>
                                        <p:attrNameLst>
                                          <p:attrName>ppt_w</p:attrName>
                                        </p:attrNameLst>
                                      </p:cBhvr>
                                      <p:tavLst>
                                        <p:tav tm="0">
                                          <p:val>
                                            <p:strVal val="#ppt_w+.3"/>
                                          </p:val>
                                        </p:tav>
                                        <p:tav tm="100000">
                                          <p:val>
                                            <p:strVal val="#ppt_w"/>
                                          </p:val>
                                        </p:tav>
                                      </p:tavLst>
                                    </p:anim>
                                    <p:anim calcmode="lin" valueType="num">
                                      <p:cBhvr>
                                        <p:cTn id="120" dur="1000" fill="hold"/>
                                        <p:tgtEl>
                                          <p:spTgt spid="54"/>
                                        </p:tgtEl>
                                        <p:attrNameLst>
                                          <p:attrName>ppt_h</p:attrName>
                                        </p:attrNameLst>
                                      </p:cBhvr>
                                      <p:tavLst>
                                        <p:tav tm="0">
                                          <p:val>
                                            <p:strVal val="#ppt_h"/>
                                          </p:val>
                                        </p:tav>
                                        <p:tav tm="100000">
                                          <p:val>
                                            <p:strVal val="#ppt_h"/>
                                          </p:val>
                                        </p:tav>
                                      </p:tavLst>
                                    </p:anim>
                                    <p:animEffect transition="in" filter="fade">
                                      <p:cBhvr>
                                        <p:cTn id="121" dur="1000"/>
                                        <p:tgtEl>
                                          <p:spTgt spid="54"/>
                                        </p:tgtEl>
                                      </p:cBhvr>
                                    </p:animEffect>
                                  </p:childTnLst>
                                </p:cTn>
                              </p:par>
                            </p:childTnLst>
                          </p:cTn>
                        </p:par>
                        <p:par>
                          <p:cTn id="122" fill="hold">
                            <p:stCondLst>
                              <p:cond delay="11500"/>
                            </p:stCondLst>
                            <p:childTnLst>
                              <p:par>
                                <p:cTn id="123" presetID="18" presetClass="entr" presetSubtype="12"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strips(downLeft)">
                                      <p:cBhvr>
                                        <p:cTn id="12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4" grpId="0" bldLvl="0" animBg="1"/>
      <p:bldP spid="33" grpId="0" bldLvl="0" animBg="1"/>
      <p:bldP spid="29" grpId="0" bldLvl="0" animBg="1"/>
      <p:bldP spid="50" grpId="0" bldLvl="0" animBg="1"/>
      <p:bldP spid="49" grpId="0" bldLvl="0" animBg="1"/>
      <p:bldP spid="51" grpId="0" bldLvl="0" animBg="1"/>
      <p:bldP spid="52" grpId="0" bldLvl="0" animBg="1"/>
      <p:bldP spid="15384" grpId="0"/>
      <p:bldP spid="15385" grpId="0"/>
      <p:bldP spid="15386" grpId="0"/>
      <p:bldP spid="15387" grpId="0"/>
      <p:bldP spid="8" grpId="0"/>
      <p:bldP spid="3" grpId="0"/>
      <p:bldP spid="43" grpId="0"/>
      <p:bldP spid="46" grpId="0"/>
      <p:bldP spid="15377" grpId="0"/>
      <p:bldP spid="15378" grpId="0"/>
      <p:bldP spid="15379" grpId="0"/>
      <p:bldP spid="15380" grpId="0"/>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3"/>
          <a:stretch>
            <a:fillRect/>
          </a:stretch>
        </p:blipFill>
        <p:spPr>
          <a:xfrm rot="10200000">
            <a:off x="-947420" y="2405380"/>
            <a:ext cx="3717290" cy="4978400"/>
          </a:xfrm>
          <a:prstGeom prst="rect">
            <a:avLst/>
          </a:prstGeom>
        </p:spPr>
      </p:pic>
      <p:pic>
        <p:nvPicPr>
          <p:cNvPr id="3" name="图片 2" descr="d2cb6910294d54aa5cd818eef23a0128"/>
          <p:cNvPicPr>
            <a:picLocks noChangeAspect="1"/>
          </p:cNvPicPr>
          <p:nvPr/>
        </p:nvPicPr>
        <p:blipFill>
          <a:blip r:embed="rId3"/>
          <a:stretch>
            <a:fillRect/>
          </a:stretch>
        </p:blipFill>
        <p:spPr>
          <a:xfrm rot="19200000">
            <a:off x="9498330" y="-1228725"/>
            <a:ext cx="3717290" cy="4978400"/>
          </a:xfrm>
          <a:prstGeom prst="rect">
            <a:avLst/>
          </a:prstGeom>
        </p:spPr>
      </p:pic>
      <p:sp>
        <p:nvSpPr>
          <p:cNvPr id="112" name="标题层"/>
          <p:cNvSpPr txBox="1"/>
          <p:nvPr/>
        </p:nvSpPr>
        <p:spPr bwMode="auto">
          <a:xfrm>
            <a:off x="4462272" y="1587057"/>
            <a:ext cx="3136391" cy="1733551"/>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665" b="0" i="0" u="none" strike="noStrike" kern="0" cap="none" spc="0" normalizeH="0" baseline="0" noProof="0" dirty="0">
                <a:ln>
                  <a:noFill/>
                </a:ln>
                <a:solidFill>
                  <a:srgbClr val="D565AB"/>
                </a:solidFill>
                <a:effectLst/>
                <a:uLnTx/>
                <a:uFillTx/>
                <a:latin typeface="方正细谭黑简体" panose="02000000000000000000" pitchFamily="2" charset="-122"/>
                <a:ea typeface="方正细谭黑简体" panose="02000000000000000000" pitchFamily="2" charset="-122"/>
                <a:cs typeface="+mn-ea"/>
                <a:sym typeface="+mn-lt"/>
              </a:rPr>
              <a:t>03</a:t>
            </a:r>
          </a:p>
        </p:txBody>
      </p:sp>
      <p:sp>
        <p:nvSpPr>
          <p:cNvPr id="75" name="TextBox 74"/>
          <p:cNvSpPr txBox="1"/>
          <p:nvPr/>
        </p:nvSpPr>
        <p:spPr>
          <a:xfrm>
            <a:off x="2485700" y="3380184"/>
            <a:ext cx="7499349" cy="625364"/>
          </a:xfrm>
          <a:prstGeom prst="rect">
            <a:avLst/>
          </a:prstGeom>
          <a:noFill/>
          <a:effectLst/>
        </p:spPr>
        <p:txBody>
          <a:bodyPr>
            <a:spAutoFit/>
          </a:bodyPr>
          <a:lstStyle/>
          <a:p>
            <a:pPr algn="ctr" fontAlgn="auto">
              <a:lnSpc>
                <a:spcPts val="4400"/>
              </a:lnSpc>
              <a:spcBef>
                <a:spcPts val="0"/>
              </a:spcBef>
              <a:spcAft>
                <a:spcPts val="0"/>
              </a:spcAft>
              <a:defRPr/>
            </a:pPr>
            <a:r>
              <a:rPr lang="zh-CN" altLang="en-US" sz="3600" b="1" dirty="0">
                <a:ln w="6350">
                  <a:noFill/>
                </a:ln>
                <a:solidFill>
                  <a:srgbClr val="D565AB"/>
                </a:solidFill>
                <a:latin typeface="方正细谭黑简体" panose="02000000000000000000" pitchFamily="2" charset="-122"/>
                <a:ea typeface="方正细谭黑简体" panose="02000000000000000000" pitchFamily="2" charset="-122"/>
                <a:cs typeface="+mn-ea"/>
                <a:sym typeface="+mn-lt"/>
              </a:rPr>
              <a:t>Fill in the transition page title</a:t>
            </a:r>
          </a:p>
        </p:txBody>
      </p:sp>
      <p:sp>
        <p:nvSpPr>
          <p:cNvPr id="76" name="矩形 75"/>
          <p:cNvSpPr/>
          <p:nvPr/>
        </p:nvSpPr>
        <p:spPr>
          <a:xfrm>
            <a:off x="4121655" y="4159627"/>
            <a:ext cx="4227440" cy="584775"/>
          </a:xfrm>
          <a:prstGeom prst="rect">
            <a:avLst/>
          </a:prstGeom>
        </p:spPr>
        <p:txBody>
          <a:bodyPr wrap="none">
            <a:spAutoFit/>
          </a:bodyPr>
          <a:lstStyle/>
          <a:p>
            <a:pPr algn="ctr"/>
            <a:r>
              <a:rPr lang="en-US" altLang="zh-CN" sz="3200" dirty="0">
                <a:solidFill>
                  <a:srgbClr val="D565AB"/>
                </a:solidFill>
                <a:latin typeface="方正细谭黑简体" panose="02000000000000000000" pitchFamily="2" charset="-122"/>
                <a:ea typeface="方正细谭黑简体" panose="02000000000000000000" pitchFamily="2" charset="-122"/>
                <a:cs typeface="+mn-ea"/>
                <a:sym typeface="+mn-lt"/>
              </a:rPr>
              <a:t>Fill in the title here</a:t>
            </a:r>
          </a:p>
        </p:txBody>
      </p:sp>
    </p:spTree>
    <p:extLst>
      <p:ext uri="{BB962C8B-B14F-4D97-AF65-F5344CB8AC3E}">
        <p14:creationId xmlns:p14="http://schemas.microsoft.com/office/powerpoint/2010/main" val="1910799364"/>
      </p:ext>
    </p:extLst>
  </p:cSld>
  <p:clrMapOvr>
    <a:masterClrMapping/>
  </p:clrMapOvr>
  <p:transition advTm="9921">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2" presetClass="entr" presetSubtype="8" decel="52500" fill="hold" grpId="0" nodeType="afterEffect">
                                  <p:stCondLst>
                                    <p:cond delay="1700"/>
                                  </p:stCondLst>
                                  <p:childTnLst>
                                    <p:set>
                                      <p:cBhvr>
                                        <p:cTn id="17" dur="1" fill="hold">
                                          <p:stCondLst>
                                            <p:cond delay="0"/>
                                          </p:stCondLst>
                                        </p:cTn>
                                        <p:tgtEl>
                                          <p:spTgt spid="112"/>
                                        </p:tgtEl>
                                        <p:attrNameLst>
                                          <p:attrName>style.visibility</p:attrName>
                                        </p:attrNameLst>
                                      </p:cBhvr>
                                      <p:to>
                                        <p:strVal val="visible"/>
                                      </p:to>
                                    </p:set>
                                    <p:anim calcmode="lin" valueType="num">
                                      <p:cBhvr additive="base">
                                        <p:cTn id="18" dur="400" fill="hold"/>
                                        <p:tgtEl>
                                          <p:spTgt spid="112"/>
                                        </p:tgtEl>
                                        <p:attrNameLst>
                                          <p:attrName>ppt_x</p:attrName>
                                        </p:attrNameLst>
                                      </p:cBhvr>
                                      <p:tavLst>
                                        <p:tav tm="0">
                                          <p:val>
                                            <p:strVal val="0-#ppt_w/2"/>
                                          </p:val>
                                        </p:tav>
                                        <p:tav tm="100000">
                                          <p:val>
                                            <p:strVal val="#ppt_x"/>
                                          </p:val>
                                        </p:tav>
                                      </p:tavLst>
                                    </p:anim>
                                    <p:anim calcmode="lin" valueType="num">
                                      <p:cBhvr additive="base">
                                        <p:cTn id="19" dur="400" fill="hold"/>
                                        <p:tgtEl>
                                          <p:spTgt spid="112"/>
                                        </p:tgtEl>
                                        <p:attrNameLst>
                                          <p:attrName>ppt_y</p:attrName>
                                        </p:attrNameLst>
                                      </p:cBhvr>
                                      <p:tavLst>
                                        <p:tav tm="0">
                                          <p:val>
                                            <p:strVal val="#ppt_y"/>
                                          </p:val>
                                        </p:tav>
                                        <p:tav tm="100000">
                                          <p:val>
                                            <p:strVal val="#ppt_y"/>
                                          </p:val>
                                        </p:tav>
                                      </p:tavLst>
                                    </p:anim>
                                  </p:childTnLst>
                                </p:cTn>
                              </p:par>
                            </p:childTnLst>
                          </p:cTn>
                        </p:par>
                        <p:par>
                          <p:cTn id="20" fill="hold">
                            <p:stCondLst>
                              <p:cond delay="3200"/>
                            </p:stCondLst>
                            <p:childTnLst>
                              <p:par>
                                <p:cTn id="21" presetID="53" presetClass="entr" presetSubtype="16" fill="hold" grpId="0" nodeType="afterEffect">
                                  <p:stCondLst>
                                    <p:cond delay="1900"/>
                                  </p:stCondLst>
                                  <p:childTnLst>
                                    <p:set>
                                      <p:cBhvr>
                                        <p:cTn id="22" dur="1" fill="hold">
                                          <p:stCondLst>
                                            <p:cond delay="0"/>
                                          </p:stCondLst>
                                        </p:cTn>
                                        <p:tgtEl>
                                          <p:spTgt spid="75"/>
                                        </p:tgtEl>
                                        <p:attrNameLst>
                                          <p:attrName>style.visibility</p:attrName>
                                        </p:attrNameLst>
                                      </p:cBhvr>
                                      <p:to>
                                        <p:strVal val="visible"/>
                                      </p:to>
                                    </p:set>
                                    <p:anim calcmode="lin" valueType="num">
                                      <p:cBhvr>
                                        <p:cTn id="23" dur="600" fill="hold"/>
                                        <p:tgtEl>
                                          <p:spTgt spid="75"/>
                                        </p:tgtEl>
                                        <p:attrNameLst>
                                          <p:attrName>ppt_w</p:attrName>
                                        </p:attrNameLst>
                                      </p:cBhvr>
                                      <p:tavLst>
                                        <p:tav tm="0">
                                          <p:val>
                                            <p:fltVal val="0"/>
                                          </p:val>
                                        </p:tav>
                                        <p:tav tm="100000">
                                          <p:val>
                                            <p:strVal val="#ppt_w"/>
                                          </p:val>
                                        </p:tav>
                                      </p:tavLst>
                                    </p:anim>
                                    <p:anim calcmode="lin" valueType="num">
                                      <p:cBhvr>
                                        <p:cTn id="24" dur="600" fill="hold"/>
                                        <p:tgtEl>
                                          <p:spTgt spid="75"/>
                                        </p:tgtEl>
                                        <p:attrNameLst>
                                          <p:attrName>ppt_h</p:attrName>
                                        </p:attrNameLst>
                                      </p:cBhvr>
                                      <p:tavLst>
                                        <p:tav tm="0">
                                          <p:val>
                                            <p:fltVal val="0"/>
                                          </p:val>
                                        </p:tav>
                                        <p:tav tm="100000">
                                          <p:val>
                                            <p:strVal val="#ppt_h"/>
                                          </p:val>
                                        </p:tav>
                                      </p:tavLst>
                                    </p:anim>
                                    <p:animEffect transition="in" filter="fade">
                                      <p:cBhvr>
                                        <p:cTn id="25" dur="600"/>
                                        <p:tgtEl>
                                          <p:spTgt spid="75"/>
                                        </p:tgtEl>
                                      </p:cBhvr>
                                    </p:animEffect>
                                  </p:childTnLst>
                                </p:cTn>
                              </p:par>
                            </p:childTnLst>
                          </p:cTn>
                        </p:par>
                        <p:par>
                          <p:cTn id="26" fill="hold">
                            <p:stCondLst>
                              <p:cond delay="6100"/>
                            </p:stCondLst>
                            <p:childTnLst>
                              <p:par>
                                <p:cTn id="27" presetID="53" presetClass="entr" presetSubtype="16" fill="hold" grpId="0" nodeType="afterEffect">
                                  <p:stCondLst>
                                    <p:cond delay="2200"/>
                                  </p:stCondLst>
                                  <p:childTnLst>
                                    <p:set>
                                      <p:cBhvr>
                                        <p:cTn id="28" dur="1" fill="hold">
                                          <p:stCondLst>
                                            <p:cond delay="0"/>
                                          </p:stCondLst>
                                        </p:cTn>
                                        <p:tgtEl>
                                          <p:spTgt spid="76"/>
                                        </p:tgtEl>
                                        <p:attrNameLst>
                                          <p:attrName>style.visibility</p:attrName>
                                        </p:attrNameLst>
                                      </p:cBhvr>
                                      <p:to>
                                        <p:strVal val="visible"/>
                                      </p:to>
                                    </p:set>
                                    <p:anim calcmode="lin" valueType="num">
                                      <p:cBhvr>
                                        <p:cTn id="29" dur="700" fill="hold"/>
                                        <p:tgtEl>
                                          <p:spTgt spid="76"/>
                                        </p:tgtEl>
                                        <p:attrNameLst>
                                          <p:attrName>ppt_w</p:attrName>
                                        </p:attrNameLst>
                                      </p:cBhvr>
                                      <p:tavLst>
                                        <p:tav tm="0">
                                          <p:val>
                                            <p:fltVal val="0"/>
                                          </p:val>
                                        </p:tav>
                                        <p:tav tm="100000">
                                          <p:val>
                                            <p:strVal val="#ppt_w"/>
                                          </p:val>
                                        </p:tav>
                                      </p:tavLst>
                                    </p:anim>
                                    <p:anim calcmode="lin" valueType="num">
                                      <p:cBhvr>
                                        <p:cTn id="30" dur="700" fill="hold"/>
                                        <p:tgtEl>
                                          <p:spTgt spid="76"/>
                                        </p:tgtEl>
                                        <p:attrNameLst>
                                          <p:attrName>ppt_h</p:attrName>
                                        </p:attrNameLst>
                                      </p:cBhvr>
                                      <p:tavLst>
                                        <p:tav tm="0">
                                          <p:val>
                                            <p:fltVal val="0"/>
                                          </p:val>
                                        </p:tav>
                                        <p:tav tm="100000">
                                          <p:val>
                                            <p:strVal val="#ppt_h"/>
                                          </p:val>
                                        </p:tav>
                                      </p:tavLst>
                                    </p:anim>
                                    <p:animEffect transition="in" filter="fade">
                                      <p:cBhvr>
                                        <p:cTn id="31" dur="7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ldLvl="0"/>
      <p:bldP spid="75" grpId="0" bldLvl="0"/>
      <p:bldP spid="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sp>
        <p:nvSpPr>
          <p:cNvPr id="3" name="Freeform 5"/>
          <p:cNvSpPr/>
          <p:nvPr/>
        </p:nvSpPr>
        <p:spPr bwMode="auto">
          <a:xfrm>
            <a:off x="682170" y="1553907"/>
            <a:ext cx="1637529" cy="4430961"/>
          </a:xfrm>
          <a:custGeom>
            <a:avLst/>
            <a:gdLst>
              <a:gd name="T0" fmla="*/ 115 w 230"/>
              <a:gd name="T1" fmla="*/ 0 h 621"/>
              <a:gd name="T2" fmla="*/ 115 w 230"/>
              <a:gd name="T3" fmla="*/ 0 h 621"/>
              <a:gd name="T4" fmla="*/ 230 w 230"/>
              <a:gd name="T5" fmla="*/ 115 h 621"/>
              <a:gd name="T6" fmla="*/ 230 w 230"/>
              <a:gd name="T7" fmla="*/ 621 h 621"/>
              <a:gd name="T8" fmla="*/ 0 w 230"/>
              <a:gd name="T9" fmla="*/ 621 h 621"/>
              <a:gd name="T10" fmla="*/ 0 w 230"/>
              <a:gd name="T11" fmla="*/ 115 h 621"/>
              <a:gd name="T12" fmla="*/ 115 w 230"/>
              <a:gd name="T13" fmla="*/ 0 h 621"/>
            </a:gdLst>
            <a:ahLst/>
            <a:cxnLst>
              <a:cxn ang="0">
                <a:pos x="T0" y="T1"/>
              </a:cxn>
              <a:cxn ang="0">
                <a:pos x="T2" y="T3"/>
              </a:cxn>
              <a:cxn ang="0">
                <a:pos x="T4" y="T5"/>
              </a:cxn>
              <a:cxn ang="0">
                <a:pos x="T6" y="T7"/>
              </a:cxn>
              <a:cxn ang="0">
                <a:pos x="T8" y="T9"/>
              </a:cxn>
              <a:cxn ang="0">
                <a:pos x="T10" y="T11"/>
              </a:cxn>
              <a:cxn ang="0">
                <a:pos x="T12" y="T13"/>
              </a:cxn>
            </a:cxnLst>
            <a:rect l="0" t="0" r="r" b="b"/>
            <a:pathLst>
              <a:path w="230" h="621">
                <a:moveTo>
                  <a:pt x="115" y="0"/>
                </a:moveTo>
                <a:cubicBezTo>
                  <a:pt x="115" y="0"/>
                  <a:pt x="115" y="0"/>
                  <a:pt x="115" y="0"/>
                </a:cubicBezTo>
                <a:cubicBezTo>
                  <a:pt x="178" y="0"/>
                  <a:pt x="230" y="52"/>
                  <a:pt x="230" y="115"/>
                </a:cubicBezTo>
                <a:cubicBezTo>
                  <a:pt x="230" y="621"/>
                  <a:pt x="230" y="621"/>
                  <a:pt x="230" y="621"/>
                </a:cubicBezTo>
                <a:cubicBezTo>
                  <a:pt x="0" y="621"/>
                  <a:pt x="0" y="621"/>
                  <a:pt x="0" y="621"/>
                </a:cubicBezTo>
                <a:cubicBezTo>
                  <a:pt x="0" y="115"/>
                  <a:pt x="0" y="115"/>
                  <a:pt x="0" y="115"/>
                </a:cubicBezTo>
                <a:cubicBezTo>
                  <a:pt x="0" y="52"/>
                  <a:pt x="52" y="0"/>
                  <a:pt x="115" y="0"/>
                </a:cubicBezTo>
                <a:close/>
              </a:path>
            </a:pathLst>
          </a:custGeom>
          <a:solidFill>
            <a:srgbClr val="E296CA"/>
          </a:solidFill>
          <a:ln w="9525">
            <a:noFill/>
            <a:round/>
          </a:ln>
          <a:effectLst>
            <a:outerShdw blurRad="149987" dist="250190" dir="8460000" algn="ctr">
              <a:srgbClr val="000000">
                <a:alpha val="28000"/>
              </a:srgbClr>
            </a:outerShdw>
          </a:effectLst>
        </p:spPr>
        <p:txBody>
          <a:bodyPr/>
          <a:lstStyle/>
          <a:p>
            <a:pPr>
              <a:lnSpc>
                <a:spcPct val="130000"/>
              </a:lnSpc>
            </a:pPr>
            <a:endParaRPr lang="zh-CN" altLang="en-US" sz="1440">
              <a:solidFill>
                <a:srgbClr val="383838"/>
              </a:solidFill>
              <a:cs typeface="+mn-ea"/>
              <a:sym typeface="+mn-lt"/>
            </a:endParaRPr>
          </a:p>
        </p:txBody>
      </p:sp>
      <p:sp>
        <p:nvSpPr>
          <p:cNvPr id="4" name="Freeform 6"/>
          <p:cNvSpPr/>
          <p:nvPr/>
        </p:nvSpPr>
        <p:spPr bwMode="auto">
          <a:xfrm>
            <a:off x="2518370" y="1553907"/>
            <a:ext cx="1639035" cy="4430961"/>
          </a:xfrm>
          <a:custGeom>
            <a:avLst/>
            <a:gdLst>
              <a:gd name="T0" fmla="*/ 115 w 230"/>
              <a:gd name="T1" fmla="*/ 0 h 621"/>
              <a:gd name="T2" fmla="*/ 115 w 230"/>
              <a:gd name="T3" fmla="*/ 0 h 621"/>
              <a:gd name="T4" fmla="*/ 230 w 230"/>
              <a:gd name="T5" fmla="*/ 115 h 621"/>
              <a:gd name="T6" fmla="*/ 230 w 230"/>
              <a:gd name="T7" fmla="*/ 621 h 621"/>
              <a:gd name="T8" fmla="*/ 0 w 230"/>
              <a:gd name="T9" fmla="*/ 621 h 621"/>
              <a:gd name="T10" fmla="*/ 0 w 230"/>
              <a:gd name="T11" fmla="*/ 115 h 621"/>
              <a:gd name="T12" fmla="*/ 115 w 230"/>
              <a:gd name="T13" fmla="*/ 0 h 621"/>
            </a:gdLst>
            <a:ahLst/>
            <a:cxnLst>
              <a:cxn ang="0">
                <a:pos x="T0" y="T1"/>
              </a:cxn>
              <a:cxn ang="0">
                <a:pos x="T2" y="T3"/>
              </a:cxn>
              <a:cxn ang="0">
                <a:pos x="T4" y="T5"/>
              </a:cxn>
              <a:cxn ang="0">
                <a:pos x="T6" y="T7"/>
              </a:cxn>
              <a:cxn ang="0">
                <a:pos x="T8" y="T9"/>
              </a:cxn>
              <a:cxn ang="0">
                <a:pos x="T10" y="T11"/>
              </a:cxn>
              <a:cxn ang="0">
                <a:pos x="T12" y="T13"/>
              </a:cxn>
            </a:cxnLst>
            <a:rect l="0" t="0" r="r" b="b"/>
            <a:pathLst>
              <a:path w="230" h="621">
                <a:moveTo>
                  <a:pt x="115" y="0"/>
                </a:moveTo>
                <a:cubicBezTo>
                  <a:pt x="115" y="0"/>
                  <a:pt x="115" y="0"/>
                  <a:pt x="115" y="0"/>
                </a:cubicBezTo>
                <a:cubicBezTo>
                  <a:pt x="178" y="0"/>
                  <a:pt x="230" y="52"/>
                  <a:pt x="230" y="115"/>
                </a:cubicBezTo>
                <a:cubicBezTo>
                  <a:pt x="230" y="287"/>
                  <a:pt x="230" y="449"/>
                  <a:pt x="230" y="621"/>
                </a:cubicBezTo>
                <a:cubicBezTo>
                  <a:pt x="153" y="621"/>
                  <a:pt x="77" y="621"/>
                  <a:pt x="0" y="621"/>
                </a:cubicBezTo>
                <a:cubicBezTo>
                  <a:pt x="0" y="449"/>
                  <a:pt x="0" y="287"/>
                  <a:pt x="0" y="115"/>
                </a:cubicBezTo>
                <a:cubicBezTo>
                  <a:pt x="0" y="52"/>
                  <a:pt x="52" y="0"/>
                  <a:pt x="115" y="0"/>
                </a:cubicBezTo>
                <a:close/>
              </a:path>
            </a:pathLst>
          </a:custGeom>
          <a:solidFill>
            <a:srgbClr val="D565AB"/>
          </a:solidFill>
          <a:ln w="9525">
            <a:noFill/>
            <a:round/>
          </a:ln>
          <a:effectLst>
            <a:outerShdw blurRad="149987" dist="250190" dir="8460000" algn="ctr">
              <a:srgbClr val="000000">
                <a:alpha val="28000"/>
              </a:srgbClr>
            </a:outerShdw>
          </a:effectLst>
        </p:spPr>
        <p:txBody>
          <a:bodyPr/>
          <a:lstStyle/>
          <a:p>
            <a:pPr>
              <a:lnSpc>
                <a:spcPct val="130000"/>
              </a:lnSpc>
            </a:pPr>
            <a:endParaRPr lang="zh-CN" altLang="en-US" sz="1440">
              <a:solidFill>
                <a:srgbClr val="383838"/>
              </a:solidFill>
              <a:cs typeface="+mn-ea"/>
              <a:sym typeface="+mn-lt"/>
            </a:endParaRPr>
          </a:p>
        </p:txBody>
      </p:sp>
      <p:sp>
        <p:nvSpPr>
          <p:cNvPr id="5" name="Freeform 7"/>
          <p:cNvSpPr/>
          <p:nvPr/>
        </p:nvSpPr>
        <p:spPr bwMode="auto">
          <a:xfrm>
            <a:off x="4356074" y="1553907"/>
            <a:ext cx="1637529" cy="4430961"/>
          </a:xfrm>
          <a:custGeom>
            <a:avLst/>
            <a:gdLst>
              <a:gd name="T0" fmla="*/ 115 w 230"/>
              <a:gd name="T1" fmla="*/ 0 h 621"/>
              <a:gd name="T2" fmla="*/ 115 w 230"/>
              <a:gd name="T3" fmla="*/ 0 h 621"/>
              <a:gd name="T4" fmla="*/ 230 w 230"/>
              <a:gd name="T5" fmla="*/ 115 h 621"/>
              <a:gd name="T6" fmla="*/ 230 w 230"/>
              <a:gd name="T7" fmla="*/ 621 h 621"/>
              <a:gd name="T8" fmla="*/ 0 w 230"/>
              <a:gd name="T9" fmla="*/ 621 h 621"/>
              <a:gd name="T10" fmla="*/ 0 w 230"/>
              <a:gd name="T11" fmla="*/ 115 h 621"/>
              <a:gd name="T12" fmla="*/ 115 w 230"/>
              <a:gd name="T13" fmla="*/ 0 h 621"/>
            </a:gdLst>
            <a:ahLst/>
            <a:cxnLst>
              <a:cxn ang="0">
                <a:pos x="T0" y="T1"/>
              </a:cxn>
              <a:cxn ang="0">
                <a:pos x="T2" y="T3"/>
              </a:cxn>
              <a:cxn ang="0">
                <a:pos x="T4" y="T5"/>
              </a:cxn>
              <a:cxn ang="0">
                <a:pos x="T6" y="T7"/>
              </a:cxn>
              <a:cxn ang="0">
                <a:pos x="T8" y="T9"/>
              </a:cxn>
              <a:cxn ang="0">
                <a:pos x="T10" y="T11"/>
              </a:cxn>
              <a:cxn ang="0">
                <a:pos x="T12" y="T13"/>
              </a:cxn>
            </a:cxnLst>
            <a:rect l="0" t="0" r="r" b="b"/>
            <a:pathLst>
              <a:path w="230" h="621">
                <a:moveTo>
                  <a:pt x="115" y="0"/>
                </a:moveTo>
                <a:cubicBezTo>
                  <a:pt x="115" y="0"/>
                  <a:pt x="115" y="0"/>
                  <a:pt x="115" y="0"/>
                </a:cubicBezTo>
                <a:cubicBezTo>
                  <a:pt x="178" y="0"/>
                  <a:pt x="230" y="52"/>
                  <a:pt x="230" y="115"/>
                </a:cubicBezTo>
                <a:cubicBezTo>
                  <a:pt x="230" y="287"/>
                  <a:pt x="230" y="449"/>
                  <a:pt x="230" y="621"/>
                </a:cubicBezTo>
                <a:cubicBezTo>
                  <a:pt x="153" y="621"/>
                  <a:pt x="77" y="621"/>
                  <a:pt x="0" y="621"/>
                </a:cubicBezTo>
                <a:cubicBezTo>
                  <a:pt x="0" y="449"/>
                  <a:pt x="0" y="287"/>
                  <a:pt x="0" y="115"/>
                </a:cubicBezTo>
                <a:cubicBezTo>
                  <a:pt x="0" y="52"/>
                  <a:pt x="52" y="0"/>
                  <a:pt x="115" y="0"/>
                </a:cubicBezTo>
                <a:close/>
              </a:path>
            </a:pathLst>
          </a:custGeom>
          <a:solidFill>
            <a:srgbClr val="E296CA"/>
          </a:solidFill>
          <a:ln w="9525">
            <a:noFill/>
            <a:round/>
          </a:ln>
          <a:effectLst>
            <a:outerShdw blurRad="149987" dist="250190" dir="8460000" algn="ctr">
              <a:srgbClr val="000000">
                <a:alpha val="28000"/>
              </a:srgbClr>
            </a:outerShdw>
          </a:effectLst>
        </p:spPr>
        <p:txBody>
          <a:bodyPr/>
          <a:lstStyle/>
          <a:p>
            <a:pPr>
              <a:lnSpc>
                <a:spcPct val="130000"/>
              </a:lnSpc>
            </a:pPr>
            <a:endParaRPr lang="zh-CN" altLang="en-US" sz="1440">
              <a:solidFill>
                <a:srgbClr val="383838"/>
              </a:solidFill>
              <a:cs typeface="+mn-ea"/>
              <a:sym typeface="+mn-lt"/>
            </a:endParaRPr>
          </a:p>
        </p:txBody>
      </p:sp>
      <p:sp>
        <p:nvSpPr>
          <p:cNvPr id="6" name="Freeform 8"/>
          <p:cNvSpPr/>
          <p:nvPr/>
        </p:nvSpPr>
        <p:spPr bwMode="auto">
          <a:xfrm>
            <a:off x="6193780" y="1553907"/>
            <a:ext cx="1637529" cy="4430961"/>
          </a:xfrm>
          <a:custGeom>
            <a:avLst/>
            <a:gdLst>
              <a:gd name="T0" fmla="*/ 115 w 230"/>
              <a:gd name="T1" fmla="*/ 0 h 621"/>
              <a:gd name="T2" fmla="*/ 115 w 230"/>
              <a:gd name="T3" fmla="*/ 0 h 621"/>
              <a:gd name="T4" fmla="*/ 230 w 230"/>
              <a:gd name="T5" fmla="*/ 115 h 621"/>
              <a:gd name="T6" fmla="*/ 230 w 230"/>
              <a:gd name="T7" fmla="*/ 621 h 621"/>
              <a:gd name="T8" fmla="*/ 0 w 230"/>
              <a:gd name="T9" fmla="*/ 621 h 621"/>
              <a:gd name="T10" fmla="*/ 0 w 230"/>
              <a:gd name="T11" fmla="*/ 115 h 621"/>
              <a:gd name="T12" fmla="*/ 115 w 230"/>
              <a:gd name="T13" fmla="*/ 0 h 621"/>
            </a:gdLst>
            <a:ahLst/>
            <a:cxnLst>
              <a:cxn ang="0">
                <a:pos x="T0" y="T1"/>
              </a:cxn>
              <a:cxn ang="0">
                <a:pos x="T2" y="T3"/>
              </a:cxn>
              <a:cxn ang="0">
                <a:pos x="T4" y="T5"/>
              </a:cxn>
              <a:cxn ang="0">
                <a:pos x="T6" y="T7"/>
              </a:cxn>
              <a:cxn ang="0">
                <a:pos x="T8" y="T9"/>
              </a:cxn>
              <a:cxn ang="0">
                <a:pos x="T10" y="T11"/>
              </a:cxn>
              <a:cxn ang="0">
                <a:pos x="T12" y="T13"/>
              </a:cxn>
            </a:cxnLst>
            <a:rect l="0" t="0" r="r" b="b"/>
            <a:pathLst>
              <a:path w="230" h="621">
                <a:moveTo>
                  <a:pt x="115" y="0"/>
                </a:moveTo>
                <a:cubicBezTo>
                  <a:pt x="115" y="0"/>
                  <a:pt x="115" y="0"/>
                  <a:pt x="115" y="0"/>
                </a:cubicBezTo>
                <a:cubicBezTo>
                  <a:pt x="178" y="0"/>
                  <a:pt x="230" y="52"/>
                  <a:pt x="230" y="115"/>
                </a:cubicBezTo>
                <a:cubicBezTo>
                  <a:pt x="230" y="621"/>
                  <a:pt x="230" y="621"/>
                  <a:pt x="230" y="621"/>
                </a:cubicBezTo>
                <a:cubicBezTo>
                  <a:pt x="0" y="621"/>
                  <a:pt x="0" y="621"/>
                  <a:pt x="0" y="621"/>
                </a:cubicBezTo>
                <a:cubicBezTo>
                  <a:pt x="0" y="115"/>
                  <a:pt x="0" y="115"/>
                  <a:pt x="0" y="115"/>
                </a:cubicBezTo>
                <a:cubicBezTo>
                  <a:pt x="0" y="52"/>
                  <a:pt x="52" y="0"/>
                  <a:pt x="115" y="0"/>
                </a:cubicBezTo>
                <a:close/>
              </a:path>
            </a:pathLst>
          </a:custGeom>
          <a:solidFill>
            <a:srgbClr val="D565AB"/>
          </a:solid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nvGrpSpPr>
          <p:cNvPr id="30" name="组合 29"/>
          <p:cNvGrpSpPr/>
          <p:nvPr/>
        </p:nvGrpSpPr>
        <p:grpSpPr>
          <a:xfrm>
            <a:off x="888367" y="1761609"/>
            <a:ext cx="1232663" cy="1234167"/>
            <a:chOff x="3183724" y="1895945"/>
            <a:chExt cx="1300002" cy="1301589"/>
          </a:xfrm>
        </p:grpSpPr>
        <p:grpSp>
          <p:nvGrpSpPr>
            <p:cNvPr id="26" name="组合 25"/>
            <p:cNvGrpSpPr/>
            <p:nvPr/>
          </p:nvGrpSpPr>
          <p:grpSpPr>
            <a:xfrm>
              <a:off x="3183724" y="1895945"/>
              <a:ext cx="1300002" cy="1301589"/>
              <a:chOff x="3183724" y="1895945"/>
              <a:chExt cx="1300002" cy="1301589"/>
            </a:xfrm>
          </p:grpSpPr>
          <p:sp>
            <p:nvSpPr>
              <p:cNvPr id="7" name="Oval 9"/>
              <p:cNvSpPr>
                <a:spLocks noChangeArrowheads="1"/>
              </p:cNvSpPr>
              <p:nvPr/>
            </p:nvSpPr>
            <p:spPr bwMode="auto">
              <a:xfrm>
                <a:off x="3183724" y="1895945"/>
                <a:ext cx="1300002" cy="13015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10" name="Oval 13"/>
              <p:cNvSpPr>
                <a:spLocks noChangeArrowheads="1"/>
              </p:cNvSpPr>
              <p:nvPr/>
            </p:nvSpPr>
            <p:spPr bwMode="auto">
              <a:xfrm>
                <a:off x="3282137" y="1992770"/>
                <a:ext cx="1095240" cy="1098414"/>
              </a:xfrm>
              <a:prstGeom prst="ellipse">
                <a:avLst/>
              </a:prstGeom>
              <a:solidFill>
                <a:schemeClr val="tx1">
                  <a:lumMod val="65000"/>
                  <a:lumOff val="35000"/>
                </a:schemeClr>
              </a:solidFill>
              <a:ln w="9525">
                <a:noFill/>
                <a:round/>
              </a:ln>
            </p:spPr>
            <p:txBody>
              <a:bodyPr/>
              <a:lstStyle/>
              <a:p>
                <a:pPr>
                  <a:lnSpc>
                    <a:spcPct val="130000"/>
                  </a:lnSpc>
                </a:pPr>
                <a:endParaRPr lang="zh-CN" altLang="en-US" sz="1440">
                  <a:solidFill>
                    <a:srgbClr val="383838"/>
                  </a:solidFill>
                  <a:cs typeface="+mn-ea"/>
                  <a:sym typeface="+mn-lt"/>
                </a:endParaRPr>
              </a:p>
            </p:txBody>
          </p:sp>
        </p:grpSp>
        <p:sp>
          <p:nvSpPr>
            <p:cNvPr id="11" name="Oval 14"/>
            <p:cNvSpPr>
              <a:spLocks noChangeArrowheads="1"/>
            </p:cNvSpPr>
            <p:nvPr/>
          </p:nvSpPr>
          <p:spPr bwMode="auto">
            <a:xfrm>
              <a:off x="3364677" y="2075309"/>
              <a:ext cx="938097" cy="94127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grpSp>
        <p:nvGrpSpPr>
          <p:cNvPr id="31" name="组合 30"/>
          <p:cNvGrpSpPr/>
          <p:nvPr/>
        </p:nvGrpSpPr>
        <p:grpSpPr>
          <a:xfrm>
            <a:off x="2726071" y="1761609"/>
            <a:ext cx="1223632" cy="1234167"/>
            <a:chOff x="5121820" y="1895945"/>
            <a:chExt cx="1290479" cy="1301589"/>
          </a:xfrm>
        </p:grpSpPr>
        <p:grpSp>
          <p:nvGrpSpPr>
            <p:cNvPr id="27" name="组合 26"/>
            <p:cNvGrpSpPr/>
            <p:nvPr/>
          </p:nvGrpSpPr>
          <p:grpSpPr>
            <a:xfrm>
              <a:off x="5121820" y="1895945"/>
              <a:ext cx="1290479" cy="1301589"/>
              <a:chOff x="5121820" y="1895945"/>
              <a:chExt cx="1290479" cy="1301589"/>
            </a:xfrm>
          </p:grpSpPr>
          <p:sp>
            <p:nvSpPr>
              <p:cNvPr id="8" name="Oval 10"/>
              <p:cNvSpPr>
                <a:spLocks noChangeArrowheads="1"/>
              </p:cNvSpPr>
              <p:nvPr/>
            </p:nvSpPr>
            <p:spPr bwMode="auto">
              <a:xfrm>
                <a:off x="5121820" y="1895945"/>
                <a:ext cx="1290479" cy="13015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12" name="Oval 15"/>
              <p:cNvSpPr>
                <a:spLocks noChangeArrowheads="1"/>
              </p:cNvSpPr>
              <p:nvPr/>
            </p:nvSpPr>
            <p:spPr bwMode="auto">
              <a:xfrm>
                <a:off x="5218648" y="1992770"/>
                <a:ext cx="1096828" cy="1098414"/>
              </a:xfrm>
              <a:prstGeom prst="ellipse">
                <a:avLst/>
              </a:prstGeom>
              <a:solidFill>
                <a:srgbClr val="D565AB"/>
              </a:solidFill>
              <a:ln w="9525">
                <a:noFill/>
                <a:round/>
              </a:ln>
            </p:spPr>
            <p:txBody>
              <a:bodyPr/>
              <a:lstStyle/>
              <a:p>
                <a:pPr>
                  <a:lnSpc>
                    <a:spcPct val="130000"/>
                  </a:lnSpc>
                </a:pPr>
                <a:endParaRPr lang="zh-CN" altLang="en-US" sz="1440">
                  <a:solidFill>
                    <a:srgbClr val="383838"/>
                  </a:solidFill>
                  <a:cs typeface="+mn-ea"/>
                  <a:sym typeface="+mn-lt"/>
                </a:endParaRPr>
              </a:p>
            </p:txBody>
          </p:sp>
        </p:grpSp>
        <p:sp>
          <p:nvSpPr>
            <p:cNvPr id="15" name="Oval 18"/>
            <p:cNvSpPr>
              <a:spLocks noChangeArrowheads="1"/>
            </p:cNvSpPr>
            <p:nvPr/>
          </p:nvSpPr>
          <p:spPr bwMode="auto">
            <a:xfrm>
              <a:off x="5301185" y="2075309"/>
              <a:ext cx="939684" cy="94127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grpSp>
        <p:nvGrpSpPr>
          <p:cNvPr id="35" name="组合 34"/>
          <p:cNvGrpSpPr/>
          <p:nvPr/>
        </p:nvGrpSpPr>
        <p:grpSpPr>
          <a:xfrm>
            <a:off x="1130684" y="2067143"/>
            <a:ext cx="633640" cy="629124"/>
            <a:chOff x="3106328" y="2030669"/>
            <a:chExt cx="668338" cy="663575"/>
          </a:xfrm>
        </p:grpSpPr>
        <p:sp>
          <p:nvSpPr>
            <p:cNvPr id="22" name="Freeform 25"/>
            <p:cNvSpPr/>
            <p:nvPr/>
          </p:nvSpPr>
          <p:spPr bwMode="auto">
            <a:xfrm>
              <a:off x="3339690" y="2030669"/>
              <a:ext cx="330200" cy="180975"/>
            </a:xfrm>
            <a:custGeom>
              <a:avLst/>
              <a:gdLst>
                <a:gd name="T0" fmla="*/ 170 w 208"/>
                <a:gd name="T1" fmla="*/ 0 h 114"/>
                <a:gd name="T2" fmla="*/ 208 w 208"/>
                <a:gd name="T3" fmla="*/ 114 h 114"/>
                <a:gd name="T4" fmla="*/ 18 w 208"/>
                <a:gd name="T5" fmla="*/ 114 h 114"/>
                <a:gd name="T6" fmla="*/ 0 w 208"/>
                <a:gd name="T7" fmla="*/ 62 h 114"/>
                <a:gd name="T8" fmla="*/ 170 w 208"/>
                <a:gd name="T9" fmla="*/ 0 h 114"/>
                <a:gd name="T10" fmla="*/ 170 w 208"/>
                <a:gd name="T11" fmla="*/ 0 h 114"/>
              </a:gdLst>
              <a:ahLst/>
              <a:cxnLst>
                <a:cxn ang="0">
                  <a:pos x="T0" y="T1"/>
                </a:cxn>
                <a:cxn ang="0">
                  <a:pos x="T2" y="T3"/>
                </a:cxn>
                <a:cxn ang="0">
                  <a:pos x="T4" y="T5"/>
                </a:cxn>
                <a:cxn ang="0">
                  <a:pos x="T6" y="T7"/>
                </a:cxn>
                <a:cxn ang="0">
                  <a:pos x="T8" y="T9"/>
                </a:cxn>
                <a:cxn ang="0">
                  <a:pos x="T10" y="T11"/>
                </a:cxn>
              </a:cxnLst>
              <a:rect l="0" t="0" r="r" b="b"/>
              <a:pathLst>
                <a:path w="208" h="114">
                  <a:moveTo>
                    <a:pt x="170" y="0"/>
                  </a:moveTo>
                  <a:lnTo>
                    <a:pt x="208" y="114"/>
                  </a:lnTo>
                  <a:lnTo>
                    <a:pt x="18" y="114"/>
                  </a:lnTo>
                  <a:lnTo>
                    <a:pt x="0" y="62"/>
                  </a:lnTo>
                  <a:lnTo>
                    <a:pt x="170" y="0"/>
                  </a:lnTo>
                  <a:lnTo>
                    <a:pt x="170" y="0"/>
                  </a:lnTo>
                  <a:close/>
                </a:path>
              </a:pathLst>
            </a:custGeom>
            <a:solidFill>
              <a:schemeClr val="bg1">
                <a:lumMod val="50000"/>
              </a:schemeClr>
            </a:solidFill>
            <a:ln>
              <a:noFill/>
            </a:ln>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23" name="Freeform 26"/>
            <p:cNvSpPr>
              <a:spLocks noEditPoints="1"/>
            </p:cNvSpPr>
            <p:nvPr/>
          </p:nvSpPr>
          <p:spPr bwMode="auto">
            <a:xfrm>
              <a:off x="3106328" y="2129094"/>
              <a:ext cx="668338" cy="565150"/>
            </a:xfrm>
            <a:custGeom>
              <a:avLst/>
              <a:gdLst>
                <a:gd name="T0" fmla="*/ 30 w 89"/>
                <a:gd name="T1" fmla="*/ 36 h 75"/>
                <a:gd name="T2" fmla="*/ 17 w 89"/>
                <a:gd name="T3" fmla="*/ 0 h 75"/>
                <a:gd name="T4" fmla="*/ 17 w 89"/>
                <a:gd name="T5" fmla="*/ 1 h 75"/>
                <a:gd name="T6" fmla="*/ 18 w 89"/>
                <a:gd name="T7" fmla="*/ 1 h 75"/>
                <a:gd name="T8" fmla="*/ 18 w 89"/>
                <a:gd name="T9" fmla="*/ 2 h 75"/>
                <a:gd name="T10" fmla="*/ 18 w 89"/>
                <a:gd name="T11" fmla="*/ 2 h 75"/>
                <a:gd name="T12" fmla="*/ 18 w 89"/>
                <a:gd name="T13" fmla="*/ 2 h 75"/>
                <a:gd name="T14" fmla="*/ 18 w 89"/>
                <a:gd name="T15" fmla="*/ 2 h 75"/>
                <a:gd name="T16" fmla="*/ 18 w 89"/>
                <a:gd name="T17" fmla="*/ 3 h 75"/>
                <a:gd name="T18" fmla="*/ 18 w 89"/>
                <a:gd name="T19" fmla="*/ 3 h 75"/>
                <a:gd name="T20" fmla="*/ 18 w 89"/>
                <a:gd name="T21" fmla="*/ 3 h 75"/>
                <a:gd name="T22" fmla="*/ 19 w 89"/>
                <a:gd name="T23" fmla="*/ 4 h 75"/>
                <a:gd name="T24" fmla="*/ 39 w 89"/>
                <a:gd name="T25" fmla="*/ 13 h 75"/>
                <a:gd name="T26" fmla="*/ 84 w 89"/>
                <a:gd name="T27" fmla="*/ 13 h 75"/>
                <a:gd name="T28" fmla="*/ 74 w 89"/>
                <a:gd name="T29" fmla="*/ 45 h 75"/>
                <a:gd name="T30" fmla="*/ 48 w 89"/>
                <a:gd name="T31" fmla="*/ 45 h 75"/>
                <a:gd name="T32" fmla="*/ 74 w 89"/>
                <a:gd name="T33" fmla="*/ 54 h 75"/>
                <a:gd name="T34" fmla="*/ 33 w 89"/>
                <a:gd name="T35" fmla="*/ 58 h 75"/>
                <a:gd name="T36" fmla="*/ 14 w 89"/>
                <a:gd name="T37" fmla="*/ 5 h 75"/>
                <a:gd name="T38" fmla="*/ 71 w 89"/>
                <a:gd name="T39" fmla="*/ 67 h 75"/>
                <a:gd name="T40" fmla="*/ 67 w 89"/>
                <a:gd name="T41" fmla="*/ 59 h 75"/>
                <a:gd name="T42" fmla="*/ 67 w 89"/>
                <a:gd name="T43" fmla="*/ 59 h 75"/>
                <a:gd name="T44" fmla="*/ 25 w 89"/>
                <a:gd name="T45" fmla="*/ 22 h 75"/>
                <a:gd name="T46" fmla="*/ 25 w 89"/>
                <a:gd name="T47" fmla="*/ 22 h 75"/>
                <a:gd name="T48" fmla="*/ 23 w 89"/>
                <a:gd name="T49" fmla="*/ 17 h 75"/>
                <a:gd name="T50" fmla="*/ 24 w 89"/>
                <a:gd name="T51" fmla="*/ 18 h 75"/>
                <a:gd name="T52" fmla="*/ 24 w 89"/>
                <a:gd name="T53" fmla="*/ 18 h 75"/>
                <a:gd name="T54" fmla="*/ 24 w 89"/>
                <a:gd name="T55" fmla="*/ 19 h 75"/>
                <a:gd name="T56" fmla="*/ 24 w 89"/>
                <a:gd name="T57" fmla="*/ 20 h 75"/>
                <a:gd name="T58" fmla="*/ 24 w 89"/>
                <a:gd name="T59" fmla="*/ 20 h 75"/>
                <a:gd name="T60" fmla="*/ 24 w 89"/>
                <a:gd name="T61" fmla="*/ 20 h 75"/>
                <a:gd name="T62" fmla="*/ 27 w 89"/>
                <a:gd name="T63" fmla="*/ 27 h 75"/>
                <a:gd name="T64" fmla="*/ 27 w 89"/>
                <a:gd name="T65" fmla="*/ 27 h 75"/>
                <a:gd name="T66" fmla="*/ 27 w 89"/>
                <a:gd name="T67" fmla="*/ 27 h 75"/>
                <a:gd name="T68" fmla="*/ 27 w 89"/>
                <a:gd name="T69" fmla="*/ 28 h 75"/>
                <a:gd name="T70" fmla="*/ 27 w 89"/>
                <a:gd name="T71" fmla="*/ 28 h 75"/>
                <a:gd name="T72" fmla="*/ 27 w 89"/>
                <a:gd name="T73" fmla="*/ 27 h 75"/>
                <a:gd name="T74" fmla="*/ 18 w 89"/>
                <a:gd name="T75" fmla="*/ 2 h 75"/>
                <a:gd name="T76" fmla="*/ 18 w 89"/>
                <a:gd name="T77" fmla="*/ 2 h 75"/>
                <a:gd name="T78" fmla="*/ 18 w 89"/>
                <a:gd name="T79" fmla="*/ 4 h 75"/>
                <a:gd name="T80" fmla="*/ 35 w 89"/>
                <a:gd name="T81" fmla="*/ 67 h 75"/>
                <a:gd name="T82" fmla="*/ 39 w 89"/>
                <a:gd name="T83" fmla="*/ 75 h 75"/>
                <a:gd name="T84" fmla="*/ 58 w 89"/>
                <a:gd name="T85" fmla="*/ 41 h 75"/>
                <a:gd name="T86" fmla="*/ 63 w 89"/>
                <a:gd name="T87" fmla="*/ 41 h 75"/>
                <a:gd name="T88" fmla="*/ 63 w 89"/>
                <a:gd name="T89" fmla="*/ 41 h 75"/>
                <a:gd name="T90" fmla="*/ 25 w 89"/>
                <a:gd name="T91" fmla="*/ 21 h 75"/>
                <a:gd name="T92" fmla="*/ 25 w 89"/>
                <a:gd name="T93" fmla="*/ 21 h 75"/>
                <a:gd name="T94" fmla="*/ 25 w 89"/>
                <a:gd name="T95" fmla="*/ 22 h 75"/>
                <a:gd name="T96" fmla="*/ 61 w 89"/>
                <a:gd name="T97" fmla="*/ 22 h 75"/>
                <a:gd name="T98" fmla="*/ 46 w 89"/>
                <a:gd name="T99" fmla="*/ 31 h 75"/>
                <a:gd name="T100" fmla="*/ 64 w 89"/>
                <a:gd name="T101" fmla="*/ 31 h 75"/>
                <a:gd name="T102" fmla="*/ 64 w 89"/>
                <a:gd name="T103" fmla="*/ 31 h 75"/>
                <a:gd name="T104" fmla="*/ 81 w 89"/>
                <a:gd name="T105" fmla="*/ 2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75">
                  <a:moveTo>
                    <a:pt x="32" y="41"/>
                  </a:moveTo>
                  <a:cubicBezTo>
                    <a:pt x="43" y="41"/>
                    <a:pt x="43" y="41"/>
                    <a:pt x="43" y="41"/>
                  </a:cubicBezTo>
                  <a:cubicBezTo>
                    <a:pt x="43" y="39"/>
                    <a:pt x="43" y="37"/>
                    <a:pt x="42" y="36"/>
                  </a:cubicBezTo>
                  <a:cubicBezTo>
                    <a:pt x="38" y="36"/>
                    <a:pt x="34" y="36"/>
                    <a:pt x="30" y="36"/>
                  </a:cubicBezTo>
                  <a:cubicBezTo>
                    <a:pt x="31" y="37"/>
                    <a:pt x="31" y="39"/>
                    <a:pt x="32" y="41"/>
                  </a:cubicBezTo>
                  <a:close/>
                  <a:moveTo>
                    <a:pt x="0" y="0"/>
                  </a:moveTo>
                  <a:cubicBezTo>
                    <a:pt x="12" y="0"/>
                    <a:pt x="12" y="0"/>
                    <a:pt x="12" y="0"/>
                  </a:cubicBezTo>
                  <a:cubicBezTo>
                    <a:pt x="17" y="0"/>
                    <a:pt x="17" y="0"/>
                    <a:pt x="17" y="0"/>
                  </a:cubicBezTo>
                  <a:cubicBezTo>
                    <a:pt x="17" y="0"/>
                    <a:pt x="17" y="1"/>
                    <a:pt x="17" y="1"/>
                  </a:cubicBezTo>
                  <a:cubicBezTo>
                    <a:pt x="17" y="1"/>
                    <a:pt x="17" y="1"/>
                    <a:pt x="17" y="1"/>
                  </a:cubicBezTo>
                  <a:cubicBezTo>
                    <a:pt x="17" y="1"/>
                    <a:pt x="17" y="1"/>
                    <a:pt x="17" y="1"/>
                  </a:cubicBezTo>
                  <a:cubicBezTo>
                    <a:pt x="17" y="1"/>
                    <a:pt x="17" y="1"/>
                    <a:pt x="17" y="1"/>
                  </a:cubicBezTo>
                  <a:cubicBezTo>
                    <a:pt x="17" y="1"/>
                    <a:pt x="17" y="1"/>
                    <a:pt x="17" y="1"/>
                  </a:cubicBezTo>
                  <a:cubicBezTo>
                    <a:pt x="17" y="1"/>
                    <a:pt x="17" y="1"/>
                    <a:pt x="17" y="1"/>
                  </a:cubicBezTo>
                  <a:cubicBezTo>
                    <a:pt x="18" y="1"/>
                    <a:pt x="18" y="1"/>
                    <a:pt x="18" y="1"/>
                  </a:cubicBezTo>
                  <a:cubicBezTo>
                    <a:pt x="18" y="1"/>
                    <a:pt x="18" y="1"/>
                    <a:pt x="18" y="1"/>
                  </a:cubicBezTo>
                  <a:cubicBezTo>
                    <a:pt x="18" y="1"/>
                    <a:pt x="18" y="1"/>
                    <a:pt x="18" y="1"/>
                  </a:cubicBezTo>
                  <a:cubicBezTo>
                    <a:pt x="18" y="1"/>
                    <a:pt x="18" y="1"/>
                    <a:pt x="18" y="1"/>
                  </a:cubicBezTo>
                  <a:cubicBezTo>
                    <a:pt x="18" y="1"/>
                    <a:pt x="18" y="1"/>
                    <a:pt x="18" y="1"/>
                  </a:cubicBezTo>
                  <a:cubicBezTo>
                    <a:pt x="18" y="1"/>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4"/>
                    <a:pt x="18" y="4"/>
                  </a:cubicBezTo>
                  <a:cubicBezTo>
                    <a:pt x="18" y="4"/>
                    <a:pt x="18" y="4"/>
                    <a:pt x="18" y="4"/>
                  </a:cubicBezTo>
                  <a:cubicBezTo>
                    <a:pt x="18" y="4"/>
                    <a:pt x="18" y="4"/>
                    <a:pt x="18" y="4"/>
                  </a:cubicBezTo>
                  <a:cubicBezTo>
                    <a:pt x="18" y="4"/>
                    <a:pt x="19" y="4"/>
                    <a:pt x="19" y="4"/>
                  </a:cubicBezTo>
                  <a:cubicBezTo>
                    <a:pt x="19" y="4"/>
                    <a:pt x="19" y="4"/>
                    <a:pt x="19" y="4"/>
                  </a:cubicBezTo>
                  <a:cubicBezTo>
                    <a:pt x="19" y="4"/>
                    <a:pt x="19" y="5"/>
                    <a:pt x="19" y="5"/>
                  </a:cubicBezTo>
                  <a:cubicBezTo>
                    <a:pt x="20" y="8"/>
                    <a:pt x="21" y="10"/>
                    <a:pt x="22" y="13"/>
                  </a:cubicBezTo>
                  <a:cubicBezTo>
                    <a:pt x="39" y="13"/>
                    <a:pt x="39" y="13"/>
                    <a:pt x="39" y="13"/>
                  </a:cubicBezTo>
                  <a:cubicBezTo>
                    <a:pt x="44" y="13"/>
                    <a:pt x="44" y="13"/>
                    <a:pt x="44" y="13"/>
                  </a:cubicBezTo>
                  <a:cubicBezTo>
                    <a:pt x="62" y="13"/>
                    <a:pt x="62" y="13"/>
                    <a:pt x="62" y="13"/>
                  </a:cubicBezTo>
                  <a:cubicBezTo>
                    <a:pt x="67" y="13"/>
                    <a:pt x="67" y="13"/>
                    <a:pt x="67" y="13"/>
                  </a:cubicBezTo>
                  <a:cubicBezTo>
                    <a:pt x="84" y="13"/>
                    <a:pt x="84" y="13"/>
                    <a:pt x="84" y="13"/>
                  </a:cubicBezTo>
                  <a:cubicBezTo>
                    <a:pt x="85" y="13"/>
                    <a:pt x="85" y="13"/>
                    <a:pt x="85" y="13"/>
                  </a:cubicBezTo>
                  <a:cubicBezTo>
                    <a:pt x="89" y="13"/>
                    <a:pt x="89" y="13"/>
                    <a:pt x="89" y="13"/>
                  </a:cubicBezTo>
                  <a:cubicBezTo>
                    <a:pt x="85" y="24"/>
                    <a:pt x="81" y="34"/>
                    <a:pt x="77" y="45"/>
                  </a:cubicBezTo>
                  <a:cubicBezTo>
                    <a:pt x="74" y="45"/>
                    <a:pt x="74" y="45"/>
                    <a:pt x="74" y="45"/>
                  </a:cubicBezTo>
                  <a:cubicBezTo>
                    <a:pt x="72" y="45"/>
                    <a:pt x="72" y="45"/>
                    <a:pt x="72" y="45"/>
                  </a:cubicBezTo>
                  <a:cubicBezTo>
                    <a:pt x="62" y="45"/>
                    <a:pt x="62" y="45"/>
                    <a:pt x="62" y="45"/>
                  </a:cubicBezTo>
                  <a:cubicBezTo>
                    <a:pt x="58" y="45"/>
                    <a:pt x="58" y="45"/>
                    <a:pt x="58" y="45"/>
                  </a:cubicBezTo>
                  <a:cubicBezTo>
                    <a:pt x="48" y="45"/>
                    <a:pt x="48" y="45"/>
                    <a:pt x="48" y="45"/>
                  </a:cubicBezTo>
                  <a:cubicBezTo>
                    <a:pt x="44" y="45"/>
                    <a:pt x="44" y="45"/>
                    <a:pt x="44" y="45"/>
                  </a:cubicBezTo>
                  <a:cubicBezTo>
                    <a:pt x="33" y="45"/>
                    <a:pt x="33" y="45"/>
                    <a:pt x="33" y="45"/>
                  </a:cubicBezTo>
                  <a:cubicBezTo>
                    <a:pt x="34" y="48"/>
                    <a:pt x="35" y="51"/>
                    <a:pt x="36" y="54"/>
                  </a:cubicBezTo>
                  <a:cubicBezTo>
                    <a:pt x="74" y="54"/>
                    <a:pt x="74" y="54"/>
                    <a:pt x="74" y="54"/>
                  </a:cubicBezTo>
                  <a:cubicBezTo>
                    <a:pt x="73" y="58"/>
                    <a:pt x="73" y="58"/>
                    <a:pt x="73" y="58"/>
                  </a:cubicBezTo>
                  <a:cubicBezTo>
                    <a:pt x="38" y="58"/>
                    <a:pt x="38" y="58"/>
                    <a:pt x="38" y="58"/>
                  </a:cubicBezTo>
                  <a:cubicBezTo>
                    <a:pt x="33" y="58"/>
                    <a:pt x="33" y="58"/>
                    <a:pt x="33" y="58"/>
                  </a:cubicBezTo>
                  <a:cubicBezTo>
                    <a:pt x="33" y="58"/>
                    <a:pt x="33" y="58"/>
                    <a:pt x="33" y="58"/>
                  </a:cubicBezTo>
                  <a:cubicBezTo>
                    <a:pt x="33" y="58"/>
                    <a:pt x="33" y="58"/>
                    <a:pt x="33" y="58"/>
                  </a:cubicBezTo>
                  <a:cubicBezTo>
                    <a:pt x="32" y="54"/>
                    <a:pt x="30" y="50"/>
                    <a:pt x="29" y="45"/>
                  </a:cubicBezTo>
                  <a:cubicBezTo>
                    <a:pt x="28" y="45"/>
                    <a:pt x="28" y="45"/>
                    <a:pt x="28" y="45"/>
                  </a:cubicBezTo>
                  <a:cubicBezTo>
                    <a:pt x="24" y="32"/>
                    <a:pt x="19" y="18"/>
                    <a:pt x="14" y="5"/>
                  </a:cubicBezTo>
                  <a:cubicBezTo>
                    <a:pt x="0" y="5"/>
                    <a:pt x="0" y="5"/>
                    <a:pt x="0" y="5"/>
                  </a:cubicBezTo>
                  <a:cubicBezTo>
                    <a:pt x="0" y="0"/>
                    <a:pt x="0" y="0"/>
                    <a:pt x="0" y="0"/>
                  </a:cubicBezTo>
                  <a:close/>
                  <a:moveTo>
                    <a:pt x="67" y="63"/>
                  </a:moveTo>
                  <a:cubicBezTo>
                    <a:pt x="69" y="63"/>
                    <a:pt x="71" y="65"/>
                    <a:pt x="71" y="67"/>
                  </a:cubicBezTo>
                  <a:cubicBezTo>
                    <a:pt x="71" y="69"/>
                    <a:pt x="69" y="70"/>
                    <a:pt x="67" y="70"/>
                  </a:cubicBezTo>
                  <a:cubicBezTo>
                    <a:pt x="65" y="70"/>
                    <a:pt x="63" y="69"/>
                    <a:pt x="63" y="67"/>
                  </a:cubicBezTo>
                  <a:cubicBezTo>
                    <a:pt x="63" y="65"/>
                    <a:pt x="65" y="63"/>
                    <a:pt x="67" y="63"/>
                  </a:cubicBezTo>
                  <a:close/>
                  <a:moveTo>
                    <a:pt x="67" y="59"/>
                  </a:moveTo>
                  <a:cubicBezTo>
                    <a:pt x="71" y="59"/>
                    <a:pt x="75" y="62"/>
                    <a:pt x="75" y="67"/>
                  </a:cubicBezTo>
                  <a:cubicBezTo>
                    <a:pt x="75" y="71"/>
                    <a:pt x="71" y="75"/>
                    <a:pt x="67" y="75"/>
                  </a:cubicBezTo>
                  <a:cubicBezTo>
                    <a:pt x="63" y="75"/>
                    <a:pt x="59" y="71"/>
                    <a:pt x="59" y="67"/>
                  </a:cubicBezTo>
                  <a:cubicBezTo>
                    <a:pt x="59" y="62"/>
                    <a:pt x="63" y="59"/>
                    <a:pt x="67" y="59"/>
                  </a:cubicBezTo>
                  <a:close/>
                  <a:moveTo>
                    <a:pt x="25" y="21"/>
                  </a:moveTo>
                  <a:cubicBezTo>
                    <a:pt x="25" y="21"/>
                    <a:pt x="25" y="21"/>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1"/>
                    <a:pt x="25" y="21"/>
                    <a:pt x="25" y="21"/>
                  </a:cubicBezTo>
                  <a:close/>
                  <a:moveTo>
                    <a:pt x="25" y="22"/>
                  </a:moveTo>
                  <a:cubicBezTo>
                    <a:pt x="25" y="22"/>
                    <a:pt x="25" y="22"/>
                    <a:pt x="25" y="22"/>
                  </a:cubicBezTo>
                  <a:cubicBezTo>
                    <a:pt x="30" y="22"/>
                    <a:pt x="35" y="22"/>
                    <a:pt x="40" y="22"/>
                  </a:cubicBezTo>
                  <a:cubicBezTo>
                    <a:pt x="40" y="21"/>
                    <a:pt x="40" y="19"/>
                    <a:pt x="40" y="17"/>
                  </a:cubicBezTo>
                  <a:cubicBezTo>
                    <a:pt x="23" y="17"/>
                    <a:pt x="23" y="17"/>
                    <a:pt x="23" y="17"/>
                  </a:cubicBezTo>
                  <a:cubicBezTo>
                    <a:pt x="23" y="17"/>
                    <a:pt x="23" y="18"/>
                    <a:pt x="23" y="18"/>
                  </a:cubicBezTo>
                  <a:cubicBezTo>
                    <a:pt x="23" y="18"/>
                    <a:pt x="23"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5" y="22"/>
                    <a:pt x="25" y="22"/>
                    <a:pt x="25" y="22"/>
                  </a:cubicBezTo>
                  <a:close/>
                  <a:moveTo>
                    <a:pt x="27" y="27"/>
                  </a:move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8" y="29"/>
                    <a:pt x="28" y="30"/>
                    <a:pt x="28" y="31"/>
                  </a:cubicBezTo>
                  <a:cubicBezTo>
                    <a:pt x="33" y="31"/>
                    <a:pt x="37" y="31"/>
                    <a:pt x="42" y="31"/>
                  </a:cubicBezTo>
                  <a:cubicBezTo>
                    <a:pt x="41" y="30"/>
                    <a:pt x="41" y="28"/>
                    <a:pt x="41" y="27"/>
                  </a:cubicBezTo>
                  <a:cubicBezTo>
                    <a:pt x="36" y="27"/>
                    <a:pt x="31" y="27"/>
                    <a:pt x="27" y="27"/>
                  </a:cubicBezTo>
                  <a:close/>
                  <a:moveTo>
                    <a:pt x="17" y="0"/>
                  </a:moveTo>
                  <a:cubicBezTo>
                    <a:pt x="17" y="0"/>
                    <a:pt x="17" y="1"/>
                    <a:pt x="17" y="1"/>
                  </a:cubicBezTo>
                  <a:cubicBezTo>
                    <a:pt x="17" y="0"/>
                    <a:pt x="17" y="0"/>
                    <a:pt x="17" y="0"/>
                  </a:cubicBezTo>
                  <a:close/>
                  <a:moveTo>
                    <a:pt x="18" y="2"/>
                  </a:moveTo>
                  <a:cubicBezTo>
                    <a:pt x="18" y="2"/>
                    <a:pt x="18" y="2"/>
                    <a:pt x="18" y="2"/>
                  </a:cubicBezTo>
                  <a:cubicBezTo>
                    <a:pt x="18" y="2"/>
                    <a:pt x="18" y="2"/>
                    <a:pt x="18" y="2"/>
                  </a:cubicBezTo>
                  <a:close/>
                  <a:moveTo>
                    <a:pt x="18" y="2"/>
                  </a:moveTo>
                  <a:cubicBezTo>
                    <a:pt x="18" y="2"/>
                    <a:pt x="18" y="2"/>
                    <a:pt x="18" y="2"/>
                  </a:cubicBezTo>
                  <a:cubicBezTo>
                    <a:pt x="18" y="2"/>
                    <a:pt x="18" y="2"/>
                    <a:pt x="18" y="2"/>
                  </a:cubicBezTo>
                  <a:close/>
                  <a:moveTo>
                    <a:pt x="18" y="4"/>
                  </a:moveTo>
                  <a:cubicBezTo>
                    <a:pt x="18" y="4"/>
                    <a:pt x="19" y="4"/>
                    <a:pt x="19" y="4"/>
                  </a:cubicBezTo>
                  <a:cubicBezTo>
                    <a:pt x="18" y="4"/>
                    <a:pt x="18" y="4"/>
                    <a:pt x="18" y="4"/>
                  </a:cubicBezTo>
                  <a:close/>
                  <a:moveTo>
                    <a:pt x="39" y="63"/>
                  </a:moveTo>
                  <a:cubicBezTo>
                    <a:pt x="41" y="63"/>
                    <a:pt x="42" y="65"/>
                    <a:pt x="42" y="67"/>
                  </a:cubicBezTo>
                  <a:cubicBezTo>
                    <a:pt x="42" y="69"/>
                    <a:pt x="41" y="70"/>
                    <a:pt x="39" y="70"/>
                  </a:cubicBezTo>
                  <a:cubicBezTo>
                    <a:pt x="37" y="70"/>
                    <a:pt x="35" y="69"/>
                    <a:pt x="35" y="67"/>
                  </a:cubicBezTo>
                  <a:cubicBezTo>
                    <a:pt x="35" y="65"/>
                    <a:pt x="37" y="63"/>
                    <a:pt x="39" y="63"/>
                  </a:cubicBezTo>
                  <a:close/>
                  <a:moveTo>
                    <a:pt x="39" y="59"/>
                  </a:moveTo>
                  <a:cubicBezTo>
                    <a:pt x="43" y="59"/>
                    <a:pt x="46" y="62"/>
                    <a:pt x="46" y="67"/>
                  </a:cubicBezTo>
                  <a:cubicBezTo>
                    <a:pt x="46" y="71"/>
                    <a:pt x="43" y="75"/>
                    <a:pt x="39" y="75"/>
                  </a:cubicBezTo>
                  <a:cubicBezTo>
                    <a:pt x="34" y="75"/>
                    <a:pt x="31" y="71"/>
                    <a:pt x="31" y="67"/>
                  </a:cubicBezTo>
                  <a:cubicBezTo>
                    <a:pt x="31" y="62"/>
                    <a:pt x="34" y="59"/>
                    <a:pt x="39" y="59"/>
                  </a:cubicBezTo>
                  <a:close/>
                  <a:moveTo>
                    <a:pt x="47" y="41"/>
                  </a:moveTo>
                  <a:cubicBezTo>
                    <a:pt x="58" y="41"/>
                    <a:pt x="58" y="41"/>
                    <a:pt x="58" y="41"/>
                  </a:cubicBezTo>
                  <a:cubicBezTo>
                    <a:pt x="58" y="39"/>
                    <a:pt x="59" y="37"/>
                    <a:pt x="59" y="36"/>
                  </a:cubicBezTo>
                  <a:cubicBezTo>
                    <a:pt x="55" y="36"/>
                    <a:pt x="51" y="36"/>
                    <a:pt x="47" y="36"/>
                  </a:cubicBezTo>
                  <a:cubicBezTo>
                    <a:pt x="47" y="37"/>
                    <a:pt x="47" y="39"/>
                    <a:pt x="47" y="41"/>
                  </a:cubicBezTo>
                  <a:close/>
                  <a:moveTo>
                    <a:pt x="63" y="41"/>
                  </a:moveTo>
                  <a:cubicBezTo>
                    <a:pt x="74" y="41"/>
                    <a:pt x="74" y="41"/>
                    <a:pt x="74" y="41"/>
                  </a:cubicBezTo>
                  <a:cubicBezTo>
                    <a:pt x="75" y="39"/>
                    <a:pt x="75" y="37"/>
                    <a:pt x="76" y="36"/>
                  </a:cubicBezTo>
                  <a:cubicBezTo>
                    <a:pt x="72" y="36"/>
                    <a:pt x="68" y="36"/>
                    <a:pt x="63" y="36"/>
                  </a:cubicBezTo>
                  <a:cubicBezTo>
                    <a:pt x="63" y="37"/>
                    <a:pt x="63" y="39"/>
                    <a:pt x="63" y="41"/>
                  </a:cubicBezTo>
                  <a:close/>
                  <a:moveTo>
                    <a:pt x="27" y="27"/>
                  </a:moveTo>
                  <a:cubicBezTo>
                    <a:pt x="27" y="27"/>
                    <a:pt x="27" y="27"/>
                    <a:pt x="27" y="27"/>
                  </a:cubicBezTo>
                  <a:cubicBezTo>
                    <a:pt x="27" y="27"/>
                    <a:pt x="27" y="27"/>
                    <a:pt x="27" y="27"/>
                  </a:cubicBezTo>
                  <a:close/>
                  <a:moveTo>
                    <a:pt x="25" y="21"/>
                  </a:move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lose/>
                  <a:moveTo>
                    <a:pt x="25" y="22"/>
                  </a:moveTo>
                  <a:cubicBezTo>
                    <a:pt x="25" y="22"/>
                    <a:pt x="25" y="22"/>
                    <a:pt x="25" y="22"/>
                  </a:cubicBezTo>
                  <a:cubicBezTo>
                    <a:pt x="25" y="22"/>
                    <a:pt x="25" y="22"/>
                    <a:pt x="25" y="22"/>
                  </a:cubicBezTo>
                  <a:close/>
                  <a:moveTo>
                    <a:pt x="44" y="17"/>
                  </a:moveTo>
                  <a:cubicBezTo>
                    <a:pt x="44" y="19"/>
                    <a:pt x="45" y="21"/>
                    <a:pt x="45" y="22"/>
                  </a:cubicBezTo>
                  <a:cubicBezTo>
                    <a:pt x="50" y="22"/>
                    <a:pt x="55" y="22"/>
                    <a:pt x="61" y="22"/>
                  </a:cubicBezTo>
                  <a:cubicBezTo>
                    <a:pt x="61" y="21"/>
                    <a:pt x="61" y="19"/>
                    <a:pt x="61" y="17"/>
                  </a:cubicBezTo>
                  <a:cubicBezTo>
                    <a:pt x="44" y="17"/>
                    <a:pt x="44" y="17"/>
                    <a:pt x="44" y="17"/>
                  </a:cubicBezTo>
                  <a:close/>
                  <a:moveTo>
                    <a:pt x="46" y="27"/>
                  </a:moveTo>
                  <a:cubicBezTo>
                    <a:pt x="46" y="28"/>
                    <a:pt x="46" y="30"/>
                    <a:pt x="46" y="31"/>
                  </a:cubicBezTo>
                  <a:cubicBezTo>
                    <a:pt x="51" y="31"/>
                    <a:pt x="55" y="31"/>
                    <a:pt x="59" y="31"/>
                  </a:cubicBezTo>
                  <a:cubicBezTo>
                    <a:pt x="60" y="30"/>
                    <a:pt x="60" y="28"/>
                    <a:pt x="60" y="27"/>
                  </a:cubicBezTo>
                  <a:cubicBezTo>
                    <a:pt x="55" y="27"/>
                    <a:pt x="50" y="27"/>
                    <a:pt x="46" y="27"/>
                  </a:cubicBezTo>
                  <a:close/>
                  <a:moveTo>
                    <a:pt x="64" y="31"/>
                  </a:moveTo>
                  <a:cubicBezTo>
                    <a:pt x="64" y="30"/>
                    <a:pt x="64" y="28"/>
                    <a:pt x="65" y="27"/>
                  </a:cubicBezTo>
                  <a:cubicBezTo>
                    <a:pt x="70" y="27"/>
                    <a:pt x="74" y="27"/>
                    <a:pt x="79" y="27"/>
                  </a:cubicBezTo>
                  <a:cubicBezTo>
                    <a:pt x="78" y="28"/>
                    <a:pt x="78" y="30"/>
                    <a:pt x="77" y="31"/>
                  </a:cubicBezTo>
                  <a:cubicBezTo>
                    <a:pt x="73" y="31"/>
                    <a:pt x="69" y="31"/>
                    <a:pt x="64" y="31"/>
                  </a:cubicBezTo>
                  <a:close/>
                  <a:moveTo>
                    <a:pt x="65" y="22"/>
                  </a:moveTo>
                  <a:cubicBezTo>
                    <a:pt x="65" y="21"/>
                    <a:pt x="66" y="19"/>
                    <a:pt x="66" y="17"/>
                  </a:cubicBezTo>
                  <a:cubicBezTo>
                    <a:pt x="82" y="17"/>
                    <a:pt x="82" y="17"/>
                    <a:pt x="82" y="17"/>
                  </a:cubicBezTo>
                  <a:cubicBezTo>
                    <a:pt x="82" y="19"/>
                    <a:pt x="81" y="21"/>
                    <a:pt x="81" y="22"/>
                  </a:cubicBezTo>
                  <a:cubicBezTo>
                    <a:pt x="76" y="22"/>
                    <a:pt x="71" y="22"/>
                    <a:pt x="65" y="22"/>
                  </a:cubicBezTo>
                  <a:close/>
                </a:path>
              </a:pathLst>
            </a:custGeom>
            <a:solidFill>
              <a:schemeClr val="bg1">
                <a:lumMod val="50000"/>
              </a:schemeClr>
            </a:solidFill>
            <a:ln>
              <a:noFill/>
            </a:ln>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grpSp>
        <p:nvGrpSpPr>
          <p:cNvPr id="36" name="组合 35"/>
          <p:cNvGrpSpPr/>
          <p:nvPr/>
        </p:nvGrpSpPr>
        <p:grpSpPr>
          <a:xfrm>
            <a:off x="3075251" y="2089719"/>
            <a:ext cx="532800" cy="534304"/>
            <a:chOff x="5157378" y="2054482"/>
            <a:chExt cx="561975" cy="563563"/>
          </a:xfrm>
        </p:grpSpPr>
        <p:sp>
          <p:nvSpPr>
            <p:cNvPr id="24" name="Freeform 27"/>
            <p:cNvSpPr/>
            <p:nvPr/>
          </p:nvSpPr>
          <p:spPr bwMode="auto">
            <a:xfrm>
              <a:off x="5157378" y="2362457"/>
              <a:ext cx="561975" cy="255588"/>
            </a:xfrm>
            <a:custGeom>
              <a:avLst/>
              <a:gdLst>
                <a:gd name="T0" fmla="*/ 0 w 75"/>
                <a:gd name="T1" fmla="*/ 16 h 34"/>
                <a:gd name="T2" fmla="*/ 7 w 75"/>
                <a:gd name="T3" fmla="*/ 5 h 34"/>
                <a:gd name="T4" fmla="*/ 25 w 75"/>
                <a:gd name="T5" fmla="*/ 0 h 34"/>
                <a:gd name="T6" fmla="*/ 37 w 75"/>
                <a:gd name="T7" fmla="*/ 21 h 34"/>
                <a:gd name="T8" fmla="*/ 50 w 75"/>
                <a:gd name="T9" fmla="*/ 0 h 34"/>
                <a:gd name="T10" fmla="*/ 67 w 75"/>
                <a:gd name="T11" fmla="*/ 5 h 34"/>
                <a:gd name="T12" fmla="*/ 75 w 75"/>
                <a:gd name="T13" fmla="*/ 16 h 34"/>
                <a:gd name="T14" fmla="*/ 75 w 75"/>
                <a:gd name="T15" fmla="*/ 34 h 34"/>
                <a:gd name="T16" fmla="*/ 37 w 75"/>
                <a:gd name="T17" fmla="*/ 34 h 34"/>
                <a:gd name="T18" fmla="*/ 0 w 75"/>
                <a:gd name="T19" fmla="*/ 34 h 34"/>
                <a:gd name="T20" fmla="*/ 0 w 75"/>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34">
                  <a:moveTo>
                    <a:pt x="0" y="16"/>
                  </a:moveTo>
                  <a:cubicBezTo>
                    <a:pt x="0" y="11"/>
                    <a:pt x="2" y="7"/>
                    <a:pt x="7" y="5"/>
                  </a:cubicBezTo>
                  <a:cubicBezTo>
                    <a:pt x="25" y="0"/>
                    <a:pt x="25" y="0"/>
                    <a:pt x="25" y="0"/>
                  </a:cubicBezTo>
                  <a:cubicBezTo>
                    <a:pt x="37" y="21"/>
                    <a:pt x="37" y="21"/>
                    <a:pt x="37" y="21"/>
                  </a:cubicBezTo>
                  <a:cubicBezTo>
                    <a:pt x="50" y="0"/>
                    <a:pt x="50" y="0"/>
                    <a:pt x="50" y="0"/>
                  </a:cubicBezTo>
                  <a:cubicBezTo>
                    <a:pt x="67" y="5"/>
                    <a:pt x="67" y="5"/>
                    <a:pt x="67" y="5"/>
                  </a:cubicBezTo>
                  <a:cubicBezTo>
                    <a:pt x="72" y="7"/>
                    <a:pt x="75" y="11"/>
                    <a:pt x="75" y="16"/>
                  </a:cubicBezTo>
                  <a:cubicBezTo>
                    <a:pt x="75" y="34"/>
                    <a:pt x="75" y="34"/>
                    <a:pt x="75" y="34"/>
                  </a:cubicBezTo>
                  <a:cubicBezTo>
                    <a:pt x="37" y="34"/>
                    <a:pt x="37" y="34"/>
                    <a:pt x="37" y="34"/>
                  </a:cubicBezTo>
                  <a:cubicBezTo>
                    <a:pt x="0" y="34"/>
                    <a:pt x="0" y="34"/>
                    <a:pt x="0" y="34"/>
                  </a:cubicBezTo>
                  <a:cubicBezTo>
                    <a:pt x="0" y="16"/>
                    <a:pt x="0" y="16"/>
                    <a:pt x="0" y="16"/>
                  </a:cubicBezTo>
                  <a:close/>
                </a:path>
              </a:pathLst>
            </a:custGeom>
            <a:solidFill>
              <a:schemeClr val="bg1">
                <a:lumMod val="50000"/>
              </a:schemeClr>
            </a:solidFill>
            <a:ln>
              <a:noFill/>
            </a:ln>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25" name="Freeform 28"/>
            <p:cNvSpPr/>
            <p:nvPr/>
          </p:nvSpPr>
          <p:spPr bwMode="auto">
            <a:xfrm>
              <a:off x="5306603" y="2054482"/>
              <a:ext cx="263525" cy="307975"/>
            </a:xfrm>
            <a:custGeom>
              <a:avLst/>
              <a:gdLst>
                <a:gd name="T0" fmla="*/ 17 w 35"/>
                <a:gd name="T1" fmla="*/ 41 h 41"/>
                <a:gd name="T2" fmla="*/ 5 w 35"/>
                <a:gd name="T3" fmla="*/ 32 h 41"/>
                <a:gd name="T4" fmla="*/ 1 w 35"/>
                <a:gd name="T5" fmla="*/ 12 h 41"/>
                <a:gd name="T6" fmla="*/ 17 w 35"/>
                <a:gd name="T7" fmla="*/ 0 h 41"/>
                <a:gd name="T8" fmla="*/ 33 w 35"/>
                <a:gd name="T9" fmla="*/ 12 h 41"/>
                <a:gd name="T10" fmla="*/ 29 w 35"/>
                <a:gd name="T11" fmla="*/ 32 h 41"/>
                <a:gd name="T12" fmla="*/ 17 w 35"/>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5" h="41">
                  <a:moveTo>
                    <a:pt x="17" y="41"/>
                  </a:moveTo>
                  <a:cubicBezTo>
                    <a:pt x="12" y="41"/>
                    <a:pt x="8" y="37"/>
                    <a:pt x="5" y="32"/>
                  </a:cubicBezTo>
                  <a:cubicBezTo>
                    <a:pt x="1" y="26"/>
                    <a:pt x="0" y="18"/>
                    <a:pt x="1" y="12"/>
                  </a:cubicBezTo>
                  <a:cubicBezTo>
                    <a:pt x="3" y="5"/>
                    <a:pt x="8" y="0"/>
                    <a:pt x="17" y="0"/>
                  </a:cubicBezTo>
                  <a:cubicBezTo>
                    <a:pt x="26" y="0"/>
                    <a:pt x="31" y="5"/>
                    <a:pt x="33" y="12"/>
                  </a:cubicBezTo>
                  <a:cubicBezTo>
                    <a:pt x="35" y="18"/>
                    <a:pt x="33" y="26"/>
                    <a:pt x="29" y="32"/>
                  </a:cubicBezTo>
                  <a:cubicBezTo>
                    <a:pt x="26" y="37"/>
                    <a:pt x="22" y="41"/>
                    <a:pt x="17" y="41"/>
                  </a:cubicBezTo>
                  <a:close/>
                </a:path>
              </a:pathLst>
            </a:custGeom>
            <a:solidFill>
              <a:schemeClr val="bg1">
                <a:lumMod val="50000"/>
              </a:schemeClr>
            </a:solidFill>
            <a:ln>
              <a:noFill/>
            </a:ln>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sp>
        <p:nvSpPr>
          <p:cNvPr id="9" name="TextBox 19"/>
          <p:cNvSpPr txBox="1">
            <a:spLocks noChangeArrowheads="1"/>
          </p:cNvSpPr>
          <p:nvPr/>
        </p:nvSpPr>
        <p:spPr bwMode="auto">
          <a:xfrm>
            <a:off x="682170" y="3230947"/>
            <a:ext cx="1636024" cy="86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325" dirty="0">
                <a:solidFill>
                  <a:schemeClr val="bg1"/>
                </a:solidFill>
                <a:cs typeface="+mn-ea"/>
                <a:sym typeface="+mn-lt"/>
              </a:rPr>
              <a:t>Click to add text title Click add text title Click to add text title</a:t>
            </a:r>
            <a:endParaRPr lang="en-US" altLang="zh-CN" sz="1325" dirty="0">
              <a:solidFill>
                <a:schemeClr val="bg1"/>
              </a:solidFill>
              <a:cs typeface="+mn-ea"/>
              <a:sym typeface="+mn-lt"/>
            </a:endParaRPr>
          </a:p>
        </p:txBody>
      </p:sp>
      <p:sp>
        <p:nvSpPr>
          <p:cNvPr id="41" name="TextBox 19"/>
          <p:cNvSpPr txBox="1">
            <a:spLocks noChangeArrowheads="1"/>
          </p:cNvSpPr>
          <p:nvPr/>
        </p:nvSpPr>
        <p:spPr bwMode="auto">
          <a:xfrm>
            <a:off x="2507971" y="3230947"/>
            <a:ext cx="1636024" cy="86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325" dirty="0">
                <a:solidFill>
                  <a:schemeClr val="bg1"/>
                </a:solidFill>
                <a:cs typeface="+mn-ea"/>
                <a:sym typeface="+mn-lt"/>
              </a:rPr>
              <a:t>Click to add text title Click add text title Click to add text title</a:t>
            </a:r>
            <a:endParaRPr lang="en-US" altLang="zh-CN" sz="1325" dirty="0">
              <a:solidFill>
                <a:schemeClr val="bg1"/>
              </a:solidFill>
              <a:cs typeface="+mn-ea"/>
              <a:sym typeface="+mn-lt"/>
            </a:endParaRPr>
          </a:p>
        </p:txBody>
      </p:sp>
      <p:grpSp>
        <p:nvGrpSpPr>
          <p:cNvPr id="48" name="组合 47"/>
          <p:cNvGrpSpPr/>
          <p:nvPr/>
        </p:nvGrpSpPr>
        <p:grpSpPr>
          <a:xfrm>
            <a:off x="4535452" y="1761609"/>
            <a:ext cx="1232663" cy="1234167"/>
            <a:chOff x="3183724" y="1895945"/>
            <a:chExt cx="1300002" cy="1301589"/>
          </a:xfrm>
        </p:grpSpPr>
        <p:grpSp>
          <p:nvGrpSpPr>
            <p:cNvPr id="49" name="组合 48"/>
            <p:cNvGrpSpPr/>
            <p:nvPr/>
          </p:nvGrpSpPr>
          <p:grpSpPr>
            <a:xfrm>
              <a:off x="3183724" y="1895945"/>
              <a:ext cx="1300002" cy="1301589"/>
              <a:chOff x="3183724" y="1895945"/>
              <a:chExt cx="1300002" cy="1301589"/>
            </a:xfrm>
          </p:grpSpPr>
          <p:sp>
            <p:nvSpPr>
              <p:cNvPr id="51" name="Oval 9"/>
              <p:cNvSpPr>
                <a:spLocks noChangeArrowheads="1"/>
              </p:cNvSpPr>
              <p:nvPr/>
            </p:nvSpPr>
            <p:spPr bwMode="auto">
              <a:xfrm>
                <a:off x="3183724" y="1895945"/>
                <a:ext cx="1300002" cy="13015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52" name="Oval 13"/>
              <p:cNvSpPr>
                <a:spLocks noChangeArrowheads="1"/>
              </p:cNvSpPr>
              <p:nvPr/>
            </p:nvSpPr>
            <p:spPr bwMode="auto">
              <a:xfrm>
                <a:off x="3282137" y="1992770"/>
                <a:ext cx="1095240" cy="1098414"/>
              </a:xfrm>
              <a:prstGeom prst="ellipse">
                <a:avLst/>
              </a:prstGeom>
              <a:solidFill>
                <a:schemeClr val="tx1">
                  <a:lumMod val="65000"/>
                  <a:lumOff val="35000"/>
                </a:schemeClr>
              </a:solidFill>
              <a:ln w="9525">
                <a:noFill/>
                <a:round/>
              </a:ln>
            </p:spPr>
            <p:txBody>
              <a:bodyPr/>
              <a:lstStyle/>
              <a:p>
                <a:pPr>
                  <a:lnSpc>
                    <a:spcPct val="130000"/>
                  </a:lnSpc>
                </a:pPr>
                <a:endParaRPr lang="zh-CN" altLang="en-US" sz="1440">
                  <a:solidFill>
                    <a:srgbClr val="383838"/>
                  </a:solidFill>
                  <a:cs typeface="+mn-ea"/>
                  <a:sym typeface="+mn-lt"/>
                </a:endParaRPr>
              </a:p>
            </p:txBody>
          </p:sp>
        </p:grpSp>
        <p:sp>
          <p:nvSpPr>
            <p:cNvPr id="50" name="Oval 14"/>
            <p:cNvSpPr>
              <a:spLocks noChangeArrowheads="1"/>
            </p:cNvSpPr>
            <p:nvPr/>
          </p:nvSpPr>
          <p:spPr bwMode="auto">
            <a:xfrm>
              <a:off x="3364677" y="2075309"/>
              <a:ext cx="938097" cy="94127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sp>
        <p:nvSpPr>
          <p:cNvPr id="42" name="TextBox 19"/>
          <p:cNvSpPr txBox="1">
            <a:spLocks noChangeArrowheads="1"/>
          </p:cNvSpPr>
          <p:nvPr/>
        </p:nvSpPr>
        <p:spPr bwMode="auto">
          <a:xfrm>
            <a:off x="4333772" y="3230947"/>
            <a:ext cx="1636024" cy="86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325" dirty="0">
                <a:solidFill>
                  <a:schemeClr val="bg1"/>
                </a:solidFill>
                <a:cs typeface="+mn-ea"/>
                <a:sym typeface="+mn-lt"/>
              </a:rPr>
              <a:t>Click to add text title Click add text title Click to add text title</a:t>
            </a:r>
            <a:endParaRPr lang="en-US" altLang="zh-CN" sz="1325" dirty="0">
              <a:solidFill>
                <a:schemeClr val="bg1"/>
              </a:solidFill>
              <a:cs typeface="+mn-ea"/>
              <a:sym typeface="+mn-lt"/>
            </a:endParaRPr>
          </a:p>
        </p:txBody>
      </p:sp>
      <p:sp>
        <p:nvSpPr>
          <p:cNvPr id="43" name="TextBox 19"/>
          <p:cNvSpPr txBox="1">
            <a:spLocks noChangeArrowheads="1"/>
          </p:cNvSpPr>
          <p:nvPr/>
        </p:nvSpPr>
        <p:spPr bwMode="auto">
          <a:xfrm>
            <a:off x="6198980" y="3230947"/>
            <a:ext cx="1636024" cy="86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325" dirty="0">
                <a:solidFill>
                  <a:schemeClr val="bg1"/>
                </a:solidFill>
                <a:cs typeface="+mn-ea"/>
                <a:sym typeface="+mn-lt"/>
              </a:rPr>
              <a:t>Click to add text title Click add text title Click to add text title</a:t>
            </a:r>
            <a:endParaRPr lang="en-US" altLang="zh-CN" sz="1325" dirty="0">
              <a:solidFill>
                <a:schemeClr val="bg1"/>
              </a:solidFill>
              <a:cs typeface="+mn-ea"/>
              <a:sym typeface="+mn-lt"/>
            </a:endParaRPr>
          </a:p>
        </p:txBody>
      </p:sp>
      <p:grpSp>
        <p:nvGrpSpPr>
          <p:cNvPr id="37" name="组合 36"/>
          <p:cNvGrpSpPr/>
          <p:nvPr/>
        </p:nvGrpSpPr>
        <p:grpSpPr>
          <a:xfrm>
            <a:off x="4890382" y="2103261"/>
            <a:ext cx="568921" cy="549355"/>
            <a:chOff x="7071903" y="2068769"/>
            <a:chExt cx="600075" cy="579438"/>
          </a:xfrm>
        </p:grpSpPr>
        <p:sp>
          <p:nvSpPr>
            <p:cNvPr id="20" name="Freeform 23"/>
            <p:cNvSpPr/>
            <p:nvPr/>
          </p:nvSpPr>
          <p:spPr bwMode="auto">
            <a:xfrm>
              <a:off x="7071903" y="2068769"/>
              <a:ext cx="563563" cy="557213"/>
            </a:xfrm>
            <a:custGeom>
              <a:avLst/>
              <a:gdLst>
                <a:gd name="T0" fmla="*/ 345 w 355"/>
                <a:gd name="T1" fmla="*/ 48 h 351"/>
                <a:gd name="T2" fmla="*/ 345 w 355"/>
                <a:gd name="T3" fmla="*/ 48 h 351"/>
                <a:gd name="T4" fmla="*/ 355 w 355"/>
                <a:gd name="T5" fmla="*/ 76 h 351"/>
                <a:gd name="T6" fmla="*/ 312 w 355"/>
                <a:gd name="T7" fmla="*/ 123 h 351"/>
                <a:gd name="T8" fmla="*/ 279 w 355"/>
                <a:gd name="T9" fmla="*/ 114 h 351"/>
                <a:gd name="T10" fmla="*/ 279 w 355"/>
                <a:gd name="T11" fmla="*/ 114 h 351"/>
                <a:gd name="T12" fmla="*/ 114 w 355"/>
                <a:gd name="T13" fmla="*/ 275 h 351"/>
                <a:gd name="T14" fmla="*/ 114 w 355"/>
                <a:gd name="T15" fmla="*/ 280 h 351"/>
                <a:gd name="T16" fmla="*/ 123 w 355"/>
                <a:gd name="T17" fmla="*/ 313 h 351"/>
                <a:gd name="T18" fmla="*/ 76 w 355"/>
                <a:gd name="T19" fmla="*/ 351 h 351"/>
                <a:gd name="T20" fmla="*/ 47 w 355"/>
                <a:gd name="T21" fmla="*/ 346 h 351"/>
                <a:gd name="T22" fmla="*/ 47 w 355"/>
                <a:gd name="T23" fmla="*/ 346 h 351"/>
                <a:gd name="T24" fmla="*/ 47 w 355"/>
                <a:gd name="T25" fmla="*/ 341 h 351"/>
                <a:gd name="T26" fmla="*/ 80 w 355"/>
                <a:gd name="T27" fmla="*/ 313 h 351"/>
                <a:gd name="T28" fmla="*/ 66 w 355"/>
                <a:gd name="T29" fmla="*/ 289 h 351"/>
                <a:gd name="T30" fmla="*/ 43 w 355"/>
                <a:gd name="T31" fmla="*/ 275 h 351"/>
                <a:gd name="T32" fmla="*/ 14 w 355"/>
                <a:gd name="T33" fmla="*/ 308 h 351"/>
                <a:gd name="T34" fmla="*/ 9 w 355"/>
                <a:gd name="T35" fmla="*/ 308 h 351"/>
                <a:gd name="T36" fmla="*/ 9 w 355"/>
                <a:gd name="T37" fmla="*/ 308 h 351"/>
                <a:gd name="T38" fmla="*/ 0 w 355"/>
                <a:gd name="T39" fmla="*/ 275 h 351"/>
                <a:gd name="T40" fmla="*/ 43 w 355"/>
                <a:gd name="T41" fmla="*/ 232 h 351"/>
                <a:gd name="T42" fmla="*/ 76 w 355"/>
                <a:gd name="T43" fmla="*/ 242 h 351"/>
                <a:gd name="T44" fmla="*/ 80 w 355"/>
                <a:gd name="T45" fmla="*/ 242 h 351"/>
                <a:gd name="T46" fmla="*/ 241 w 355"/>
                <a:gd name="T47" fmla="*/ 81 h 351"/>
                <a:gd name="T48" fmla="*/ 241 w 355"/>
                <a:gd name="T49" fmla="*/ 76 h 351"/>
                <a:gd name="T50" fmla="*/ 232 w 355"/>
                <a:gd name="T51" fmla="*/ 43 h 351"/>
                <a:gd name="T52" fmla="*/ 279 w 355"/>
                <a:gd name="T53" fmla="*/ 0 h 351"/>
                <a:gd name="T54" fmla="*/ 308 w 355"/>
                <a:gd name="T55" fmla="*/ 10 h 351"/>
                <a:gd name="T56" fmla="*/ 308 w 355"/>
                <a:gd name="T57" fmla="*/ 10 h 351"/>
                <a:gd name="T58" fmla="*/ 308 w 355"/>
                <a:gd name="T59" fmla="*/ 10 h 351"/>
                <a:gd name="T60" fmla="*/ 274 w 355"/>
                <a:gd name="T61" fmla="*/ 43 h 351"/>
                <a:gd name="T62" fmla="*/ 289 w 355"/>
                <a:gd name="T63" fmla="*/ 67 h 351"/>
                <a:gd name="T64" fmla="*/ 312 w 355"/>
                <a:gd name="T65" fmla="*/ 81 h 351"/>
                <a:gd name="T66" fmla="*/ 345 w 355"/>
                <a:gd name="T67" fmla="*/ 48 h 351"/>
                <a:gd name="T68" fmla="*/ 345 w 355"/>
                <a:gd name="T69" fmla="*/ 48 h 351"/>
                <a:gd name="T70" fmla="*/ 345 w 355"/>
                <a:gd name="T71" fmla="*/ 4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5" h="351">
                  <a:moveTo>
                    <a:pt x="345" y="48"/>
                  </a:moveTo>
                  <a:lnTo>
                    <a:pt x="345" y="48"/>
                  </a:lnTo>
                  <a:lnTo>
                    <a:pt x="355" y="76"/>
                  </a:lnTo>
                  <a:lnTo>
                    <a:pt x="312" y="123"/>
                  </a:lnTo>
                  <a:lnTo>
                    <a:pt x="279" y="114"/>
                  </a:lnTo>
                  <a:lnTo>
                    <a:pt x="279" y="114"/>
                  </a:lnTo>
                  <a:lnTo>
                    <a:pt x="114" y="275"/>
                  </a:lnTo>
                  <a:lnTo>
                    <a:pt x="114" y="280"/>
                  </a:lnTo>
                  <a:lnTo>
                    <a:pt x="123" y="313"/>
                  </a:lnTo>
                  <a:lnTo>
                    <a:pt x="76" y="351"/>
                  </a:lnTo>
                  <a:lnTo>
                    <a:pt x="47" y="346"/>
                  </a:lnTo>
                  <a:lnTo>
                    <a:pt x="47" y="346"/>
                  </a:lnTo>
                  <a:lnTo>
                    <a:pt x="47" y="341"/>
                  </a:lnTo>
                  <a:lnTo>
                    <a:pt x="80" y="313"/>
                  </a:lnTo>
                  <a:lnTo>
                    <a:pt x="66" y="289"/>
                  </a:lnTo>
                  <a:lnTo>
                    <a:pt x="43" y="275"/>
                  </a:lnTo>
                  <a:lnTo>
                    <a:pt x="14" y="308"/>
                  </a:lnTo>
                  <a:lnTo>
                    <a:pt x="9" y="308"/>
                  </a:lnTo>
                  <a:lnTo>
                    <a:pt x="9" y="308"/>
                  </a:lnTo>
                  <a:lnTo>
                    <a:pt x="0" y="275"/>
                  </a:lnTo>
                  <a:lnTo>
                    <a:pt x="43" y="232"/>
                  </a:lnTo>
                  <a:lnTo>
                    <a:pt x="76" y="242"/>
                  </a:lnTo>
                  <a:lnTo>
                    <a:pt x="80" y="242"/>
                  </a:lnTo>
                  <a:lnTo>
                    <a:pt x="241" y="81"/>
                  </a:lnTo>
                  <a:lnTo>
                    <a:pt x="241" y="76"/>
                  </a:lnTo>
                  <a:lnTo>
                    <a:pt x="232" y="43"/>
                  </a:lnTo>
                  <a:lnTo>
                    <a:pt x="279" y="0"/>
                  </a:lnTo>
                  <a:lnTo>
                    <a:pt x="308" y="10"/>
                  </a:lnTo>
                  <a:lnTo>
                    <a:pt x="308" y="10"/>
                  </a:lnTo>
                  <a:lnTo>
                    <a:pt x="308" y="10"/>
                  </a:lnTo>
                  <a:lnTo>
                    <a:pt x="274" y="43"/>
                  </a:lnTo>
                  <a:lnTo>
                    <a:pt x="289" y="67"/>
                  </a:lnTo>
                  <a:lnTo>
                    <a:pt x="312" y="81"/>
                  </a:lnTo>
                  <a:lnTo>
                    <a:pt x="345" y="48"/>
                  </a:lnTo>
                  <a:lnTo>
                    <a:pt x="345" y="48"/>
                  </a:lnTo>
                  <a:lnTo>
                    <a:pt x="345" y="48"/>
                  </a:lnTo>
                  <a:close/>
                </a:path>
              </a:pathLst>
            </a:custGeom>
            <a:solidFill>
              <a:schemeClr val="bg1">
                <a:lumMod val="50000"/>
              </a:schemeClr>
            </a:solidFill>
            <a:ln>
              <a:noFill/>
            </a:ln>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21" name="Freeform 24"/>
            <p:cNvSpPr/>
            <p:nvPr/>
          </p:nvSpPr>
          <p:spPr bwMode="auto">
            <a:xfrm>
              <a:off x="7102065" y="2076707"/>
              <a:ext cx="569913" cy="571500"/>
            </a:xfrm>
            <a:custGeom>
              <a:avLst/>
              <a:gdLst>
                <a:gd name="T0" fmla="*/ 21 w 76"/>
                <a:gd name="T1" fmla="*/ 18 h 76"/>
                <a:gd name="T2" fmla="*/ 46 w 76"/>
                <a:gd name="T3" fmla="*/ 43 h 76"/>
                <a:gd name="T4" fmla="*/ 52 w 76"/>
                <a:gd name="T5" fmla="*/ 37 h 76"/>
                <a:gd name="T6" fmla="*/ 55 w 76"/>
                <a:gd name="T7" fmla="*/ 40 h 76"/>
                <a:gd name="T8" fmla="*/ 53 w 76"/>
                <a:gd name="T9" fmla="*/ 42 h 76"/>
                <a:gd name="T10" fmla="*/ 74 w 76"/>
                <a:gd name="T11" fmla="*/ 63 h 76"/>
                <a:gd name="T12" fmla="*/ 73 w 76"/>
                <a:gd name="T13" fmla="*/ 73 h 76"/>
                <a:gd name="T14" fmla="*/ 73 w 76"/>
                <a:gd name="T15" fmla="*/ 73 h 76"/>
                <a:gd name="T16" fmla="*/ 63 w 76"/>
                <a:gd name="T17" fmla="*/ 74 h 76"/>
                <a:gd name="T18" fmla="*/ 42 w 76"/>
                <a:gd name="T19" fmla="*/ 53 h 76"/>
                <a:gd name="T20" fmla="*/ 40 w 76"/>
                <a:gd name="T21" fmla="*/ 55 h 76"/>
                <a:gd name="T22" fmla="*/ 37 w 76"/>
                <a:gd name="T23" fmla="*/ 52 h 76"/>
                <a:gd name="T24" fmla="*/ 43 w 76"/>
                <a:gd name="T25" fmla="*/ 46 h 76"/>
                <a:gd name="T26" fmla="*/ 18 w 76"/>
                <a:gd name="T27" fmla="*/ 21 h 76"/>
                <a:gd name="T28" fmla="*/ 11 w 76"/>
                <a:gd name="T29" fmla="*/ 20 h 76"/>
                <a:gd name="T30" fmla="*/ 0 w 76"/>
                <a:gd name="T31" fmla="*/ 9 h 76"/>
                <a:gd name="T32" fmla="*/ 9 w 76"/>
                <a:gd name="T33" fmla="*/ 0 h 76"/>
                <a:gd name="T34" fmla="*/ 21 w 76"/>
                <a:gd name="T35" fmla="*/ 11 h 76"/>
                <a:gd name="T36" fmla="*/ 21 w 76"/>
                <a:gd name="T37"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76">
                  <a:moveTo>
                    <a:pt x="21" y="18"/>
                  </a:moveTo>
                  <a:cubicBezTo>
                    <a:pt x="46" y="43"/>
                    <a:pt x="46" y="43"/>
                    <a:pt x="46" y="43"/>
                  </a:cubicBezTo>
                  <a:cubicBezTo>
                    <a:pt x="52" y="37"/>
                    <a:pt x="52" y="37"/>
                    <a:pt x="52" y="37"/>
                  </a:cubicBezTo>
                  <a:cubicBezTo>
                    <a:pt x="55" y="40"/>
                    <a:pt x="55" y="40"/>
                    <a:pt x="55" y="40"/>
                  </a:cubicBezTo>
                  <a:cubicBezTo>
                    <a:pt x="53" y="42"/>
                    <a:pt x="53" y="42"/>
                    <a:pt x="53" y="42"/>
                  </a:cubicBezTo>
                  <a:cubicBezTo>
                    <a:pt x="74" y="63"/>
                    <a:pt x="74" y="63"/>
                    <a:pt x="74" y="63"/>
                  </a:cubicBezTo>
                  <a:cubicBezTo>
                    <a:pt x="76" y="65"/>
                    <a:pt x="76" y="70"/>
                    <a:pt x="73" y="73"/>
                  </a:cubicBezTo>
                  <a:cubicBezTo>
                    <a:pt x="73" y="73"/>
                    <a:pt x="73" y="73"/>
                    <a:pt x="73" y="73"/>
                  </a:cubicBezTo>
                  <a:cubicBezTo>
                    <a:pt x="70" y="76"/>
                    <a:pt x="65" y="76"/>
                    <a:pt x="63" y="74"/>
                  </a:cubicBezTo>
                  <a:cubicBezTo>
                    <a:pt x="56" y="67"/>
                    <a:pt x="49" y="60"/>
                    <a:pt x="42" y="53"/>
                  </a:cubicBezTo>
                  <a:cubicBezTo>
                    <a:pt x="40" y="55"/>
                    <a:pt x="40" y="55"/>
                    <a:pt x="40" y="55"/>
                  </a:cubicBezTo>
                  <a:cubicBezTo>
                    <a:pt x="37" y="52"/>
                    <a:pt x="37" y="52"/>
                    <a:pt x="37" y="52"/>
                  </a:cubicBezTo>
                  <a:cubicBezTo>
                    <a:pt x="43" y="46"/>
                    <a:pt x="43" y="46"/>
                    <a:pt x="43" y="46"/>
                  </a:cubicBezTo>
                  <a:cubicBezTo>
                    <a:pt x="18" y="21"/>
                    <a:pt x="18" y="21"/>
                    <a:pt x="18" y="21"/>
                  </a:cubicBezTo>
                  <a:cubicBezTo>
                    <a:pt x="11" y="20"/>
                    <a:pt x="11" y="20"/>
                    <a:pt x="11" y="20"/>
                  </a:cubicBezTo>
                  <a:cubicBezTo>
                    <a:pt x="0" y="9"/>
                    <a:pt x="0" y="9"/>
                    <a:pt x="0" y="9"/>
                  </a:cubicBezTo>
                  <a:cubicBezTo>
                    <a:pt x="9" y="0"/>
                    <a:pt x="9" y="0"/>
                    <a:pt x="9" y="0"/>
                  </a:cubicBezTo>
                  <a:cubicBezTo>
                    <a:pt x="21" y="11"/>
                    <a:pt x="21" y="11"/>
                    <a:pt x="21" y="11"/>
                  </a:cubicBezTo>
                  <a:cubicBezTo>
                    <a:pt x="21" y="18"/>
                    <a:pt x="21" y="18"/>
                    <a:pt x="21" y="18"/>
                  </a:cubicBezTo>
                  <a:close/>
                </a:path>
              </a:pathLst>
            </a:custGeom>
            <a:solidFill>
              <a:schemeClr val="bg1">
                <a:lumMod val="50000"/>
              </a:schemeClr>
            </a:solidFill>
            <a:ln>
              <a:noFill/>
            </a:ln>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grpSp>
        <p:nvGrpSpPr>
          <p:cNvPr id="53" name="组合 52"/>
          <p:cNvGrpSpPr/>
          <p:nvPr/>
        </p:nvGrpSpPr>
        <p:grpSpPr>
          <a:xfrm>
            <a:off x="6405175" y="1761609"/>
            <a:ext cx="1223632" cy="1234167"/>
            <a:chOff x="5121820" y="1895945"/>
            <a:chExt cx="1290479" cy="1301589"/>
          </a:xfrm>
        </p:grpSpPr>
        <p:grpSp>
          <p:nvGrpSpPr>
            <p:cNvPr id="54" name="组合 53"/>
            <p:cNvGrpSpPr/>
            <p:nvPr/>
          </p:nvGrpSpPr>
          <p:grpSpPr>
            <a:xfrm>
              <a:off x="5121820" y="1895945"/>
              <a:ext cx="1290479" cy="1301589"/>
              <a:chOff x="5121820" y="1895945"/>
              <a:chExt cx="1290479" cy="1301589"/>
            </a:xfrm>
          </p:grpSpPr>
          <p:sp>
            <p:nvSpPr>
              <p:cNvPr id="56" name="Oval 10"/>
              <p:cNvSpPr>
                <a:spLocks noChangeArrowheads="1"/>
              </p:cNvSpPr>
              <p:nvPr/>
            </p:nvSpPr>
            <p:spPr bwMode="auto">
              <a:xfrm>
                <a:off x="5121820" y="1895945"/>
                <a:ext cx="1290479" cy="13015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57" name="Oval 15"/>
              <p:cNvSpPr>
                <a:spLocks noChangeArrowheads="1"/>
              </p:cNvSpPr>
              <p:nvPr/>
            </p:nvSpPr>
            <p:spPr bwMode="auto">
              <a:xfrm>
                <a:off x="5218648" y="1992770"/>
                <a:ext cx="1096828" cy="1098414"/>
              </a:xfrm>
              <a:prstGeom prst="ellipse">
                <a:avLst/>
              </a:prstGeom>
              <a:solidFill>
                <a:srgbClr val="D565AB"/>
              </a:solidFill>
              <a:ln w="9525">
                <a:noFill/>
                <a:round/>
              </a:ln>
            </p:spPr>
            <p:txBody>
              <a:bodyPr/>
              <a:lstStyle/>
              <a:p>
                <a:pPr>
                  <a:lnSpc>
                    <a:spcPct val="130000"/>
                  </a:lnSpc>
                </a:pPr>
                <a:endParaRPr lang="zh-CN" altLang="en-US" sz="1440">
                  <a:solidFill>
                    <a:srgbClr val="383838"/>
                  </a:solidFill>
                  <a:cs typeface="+mn-ea"/>
                  <a:sym typeface="+mn-lt"/>
                </a:endParaRPr>
              </a:p>
            </p:txBody>
          </p:sp>
        </p:grpSp>
        <p:sp>
          <p:nvSpPr>
            <p:cNvPr id="55" name="Oval 18"/>
            <p:cNvSpPr>
              <a:spLocks noChangeArrowheads="1"/>
            </p:cNvSpPr>
            <p:nvPr/>
          </p:nvSpPr>
          <p:spPr bwMode="auto">
            <a:xfrm>
              <a:off x="5301185" y="2075309"/>
              <a:ext cx="939684" cy="94127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grpSp>
        <p:nvGrpSpPr>
          <p:cNvPr id="38" name="组合 37"/>
          <p:cNvGrpSpPr/>
          <p:nvPr/>
        </p:nvGrpSpPr>
        <p:grpSpPr>
          <a:xfrm>
            <a:off x="6684439" y="2167981"/>
            <a:ext cx="648691" cy="434969"/>
            <a:chOff x="8964203" y="2137032"/>
            <a:chExt cx="684213" cy="458788"/>
          </a:xfrm>
        </p:grpSpPr>
        <p:sp>
          <p:nvSpPr>
            <p:cNvPr id="18" name="Freeform 21"/>
            <p:cNvSpPr>
              <a:spLocks noEditPoints="1"/>
            </p:cNvSpPr>
            <p:nvPr/>
          </p:nvSpPr>
          <p:spPr bwMode="auto">
            <a:xfrm>
              <a:off x="9265828" y="2137032"/>
              <a:ext cx="382588" cy="269875"/>
            </a:xfrm>
            <a:custGeom>
              <a:avLst/>
              <a:gdLst>
                <a:gd name="T0" fmla="*/ 0 w 241"/>
                <a:gd name="T1" fmla="*/ 0 h 170"/>
                <a:gd name="T2" fmla="*/ 241 w 241"/>
                <a:gd name="T3" fmla="*/ 0 h 170"/>
                <a:gd name="T4" fmla="*/ 241 w 241"/>
                <a:gd name="T5" fmla="*/ 170 h 170"/>
                <a:gd name="T6" fmla="*/ 0 w 241"/>
                <a:gd name="T7" fmla="*/ 170 h 170"/>
                <a:gd name="T8" fmla="*/ 0 w 241"/>
                <a:gd name="T9" fmla="*/ 0 h 170"/>
                <a:gd name="T10" fmla="*/ 0 w 241"/>
                <a:gd name="T11" fmla="*/ 0 h 170"/>
                <a:gd name="T12" fmla="*/ 33 w 241"/>
                <a:gd name="T13" fmla="*/ 71 h 170"/>
                <a:gd name="T14" fmla="*/ 33 w 241"/>
                <a:gd name="T15" fmla="*/ 33 h 170"/>
                <a:gd name="T16" fmla="*/ 208 w 241"/>
                <a:gd name="T17" fmla="*/ 33 h 170"/>
                <a:gd name="T18" fmla="*/ 33 w 241"/>
                <a:gd name="T19" fmla="*/ 71 h 170"/>
                <a:gd name="T20" fmla="*/ 33 w 241"/>
                <a:gd name="T21" fmla="*/ 71 h 170"/>
                <a:gd name="T22" fmla="*/ 33 w 241"/>
                <a:gd name="T23" fmla="*/ 104 h 170"/>
                <a:gd name="T24" fmla="*/ 33 w 241"/>
                <a:gd name="T25" fmla="*/ 71 h 170"/>
                <a:gd name="T26" fmla="*/ 175 w 241"/>
                <a:gd name="T27" fmla="*/ 71 h 170"/>
                <a:gd name="T28" fmla="*/ 33 w 241"/>
                <a:gd name="T29" fmla="*/ 104 h 170"/>
                <a:gd name="T30" fmla="*/ 33 w 241"/>
                <a:gd name="T31" fmla="*/ 104 h 170"/>
                <a:gd name="T32" fmla="*/ 33 w 241"/>
                <a:gd name="T33" fmla="*/ 142 h 170"/>
                <a:gd name="T34" fmla="*/ 33 w 241"/>
                <a:gd name="T35" fmla="*/ 104 h 170"/>
                <a:gd name="T36" fmla="*/ 132 w 241"/>
                <a:gd name="T37" fmla="*/ 104 h 170"/>
                <a:gd name="T38" fmla="*/ 33 w 241"/>
                <a:gd name="T39" fmla="*/ 142 h 170"/>
                <a:gd name="T40" fmla="*/ 33 w 241"/>
                <a:gd name="T41" fmla="*/ 14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1" h="170">
                  <a:moveTo>
                    <a:pt x="0" y="0"/>
                  </a:moveTo>
                  <a:lnTo>
                    <a:pt x="241" y="0"/>
                  </a:lnTo>
                  <a:lnTo>
                    <a:pt x="241" y="170"/>
                  </a:lnTo>
                  <a:lnTo>
                    <a:pt x="0" y="170"/>
                  </a:lnTo>
                  <a:lnTo>
                    <a:pt x="0" y="0"/>
                  </a:lnTo>
                  <a:lnTo>
                    <a:pt x="0" y="0"/>
                  </a:lnTo>
                  <a:close/>
                  <a:moveTo>
                    <a:pt x="33" y="71"/>
                  </a:moveTo>
                  <a:lnTo>
                    <a:pt x="33" y="33"/>
                  </a:lnTo>
                  <a:lnTo>
                    <a:pt x="208" y="33"/>
                  </a:lnTo>
                  <a:lnTo>
                    <a:pt x="33" y="71"/>
                  </a:lnTo>
                  <a:lnTo>
                    <a:pt x="33" y="71"/>
                  </a:lnTo>
                  <a:close/>
                  <a:moveTo>
                    <a:pt x="33" y="104"/>
                  </a:moveTo>
                  <a:lnTo>
                    <a:pt x="33" y="71"/>
                  </a:lnTo>
                  <a:lnTo>
                    <a:pt x="175" y="71"/>
                  </a:lnTo>
                  <a:lnTo>
                    <a:pt x="33" y="104"/>
                  </a:lnTo>
                  <a:lnTo>
                    <a:pt x="33" y="104"/>
                  </a:lnTo>
                  <a:close/>
                  <a:moveTo>
                    <a:pt x="33" y="142"/>
                  </a:moveTo>
                  <a:lnTo>
                    <a:pt x="33" y="104"/>
                  </a:lnTo>
                  <a:lnTo>
                    <a:pt x="132" y="104"/>
                  </a:lnTo>
                  <a:lnTo>
                    <a:pt x="33" y="142"/>
                  </a:lnTo>
                  <a:lnTo>
                    <a:pt x="33" y="142"/>
                  </a:lnTo>
                  <a:close/>
                </a:path>
              </a:pathLst>
            </a:custGeom>
            <a:solidFill>
              <a:schemeClr val="bg1">
                <a:lumMod val="50000"/>
              </a:schemeClr>
            </a:solidFill>
            <a:ln>
              <a:noFill/>
            </a:ln>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19" name="Freeform 22"/>
            <p:cNvSpPr>
              <a:spLocks noEditPoints="1"/>
            </p:cNvSpPr>
            <p:nvPr/>
          </p:nvSpPr>
          <p:spPr bwMode="auto">
            <a:xfrm>
              <a:off x="8964203" y="2203707"/>
              <a:ext cx="684213" cy="392113"/>
            </a:xfrm>
            <a:custGeom>
              <a:avLst/>
              <a:gdLst>
                <a:gd name="T0" fmla="*/ 18 w 91"/>
                <a:gd name="T1" fmla="*/ 34 h 52"/>
                <a:gd name="T2" fmla="*/ 27 w 91"/>
                <a:gd name="T3" fmla="*/ 43 h 52"/>
                <a:gd name="T4" fmla="*/ 18 w 91"/>
                <a:gd name="T5" fmla="*/ 52 h 52"/>
                <a:gd name="T6" fmla="*/ 9 w 91"/>
                <a:gd name="T7" fmla="*/ 43 h 52"/>
                <a:gd name="T8" fmla="*/ 18 w 91"/>
                <a:gd name="T9" fmla="*/ 34 h 52"/>
                <a:gd name="T10" fmla="*/ 2 w 91"/>
                <a:gd name="T11" fmla="*/ 41 h 52"/>
                <a:gd name="T12" fmla="*/ 4 w 91"/>
                <a:gd name="T13" fmla="*/ 41 h 52"/>
                <a:gd name="T14" fmla="*/ 5 w 91"/>
                <a:gd name="T15" fmla="*/ 41 h 52"/>
                <a:gd name="T16" fmla="*/ 18 w 91"/>
                <a:gd name="T17" fmla="*/ 31 h 52"/>
                <a:gd name="T18" fmla="*/ 30 w 91"/>
                <a:gd name="T19" fmla="*/ 41 h 52"/>
                <a:gd name="T20" fmla="*/ 58 w 91"/>
                <a:gd name="T21" fmla="*/ 41 h 52"/>
                <a:gd name="T22" fmla="*/ 70 w 91"/>
                <a:gd name="T23" fmla="*/ 31 h 52"/>
                <a:gd name="T24" fmla="*/ 82 w 91"/>
                <a:gd name="T25" fmla="*/ 41 h 52"/>
                <a:gd name="T26" fmla="*/ 91 w 91"/>
                <a:gd name="T27" fmla="*/ 41 h 52"/>
                <a:gd name="T28" fmla="*/ 91 w 91"/>
                <a:gd name="T29" fmla="*/ 27 h 52"/>
                <a:gd name="T30" fmla="*/ 37 w 91"/>
                <a:gd name="T31" fmla="*/ 27 h 52"/>
                <a:gd name="T32" fmla="*/ 37 w 91"/>
                <a:gd name="T33" fmla="*/ 0 h 52"/>
                <a:gd name="T34" fmla="*/ 12 w 91"/>
                <a:gd name="T35" fmla="*/ 0 h 52"/>
                <a:gd name="T36" fmla="*/ 2 w 91"/>
                <a:gd name="T37" fmla="*/ 18 h 52"/>
                <a:gd name="T38" fmla="*/ 2 w 91"/>
                <a:gd name="T39" fmla="*/ 27 h 52"/>
                <a:gd name="T40" fmla="*/ 2 w 91"/>
                <a:gd name="T41" fmla="*/ 30 h 52"/>
                <a:gd name="T42" fmla="*/ 2 w 91"/>
                <a:gd name="T43" fmla="*/ 35 h 52"/>
                <a:gd name="T44" fmla="*/ 0 w 91"/>
                <a:gd name="T45" fmla="*/ 35 h 52"/>
                <a:gd name="T46" fmla="*/ 0 w 91"/>
                <a:gd name="T47" fmla="*/ 41 h 52"/>
                <a:gd name="T48" fmla="*/ 2 w 91"/>
                <a:gd name="T49" fmla="*/ 41 h 52"/>
                <a:gd name="T50" fmla="*/ 18 w 91"/>
                <a:gd name="T51" fmla="*/ 39 h 52"/>
                <a:gd name="T52" fmla="*/ 22 w 91"/>
                <a:gd name="T53" fmla="*/ 43 h 52"/>
                <a:gd name="T54" fmla="*/ 18 w 91"/>
                <a:gd name="T55" fmla="*/ 48 h 52"/>
                <a:gd name="T56" fmla="*/ 13 w 91"/>
                <a:gd name="T57" fmla="*/ 43 h 52"/>
                <a:gd name="T58" fmla="*/ 18 w 91"/>
                <a:gd name="T59" fmla="*/ 39 h 52"/>
                <a:gd name="T60" fmla="*/ 70 w 91"/>
                <a:gd name="T61" fmla="*/ 34 h 52"/>
                <a:gd name="T62" fmla="*/ 79 w 91"/>
                <a:gd name="T63" fmla="*/ 43 h 52"/>
                <a:gd name="T64" fmla="*/ 70 w 91"/>
                <a:gd name="T65" fmla="*/ 52 h 52"/>
                <a:gd name="T66" fmla="*/ 61 w 91"/>
                <a:gd name="T67" fmla="*/ 43 h 52"/>
                <a:gd name="T68" fmla="*/ 70 w 91"/>
                <a:gd name="T69" fmla="*/ 34 h 52"/>
                <a:gd name="T70" fmla="*/ 70 w 91"/>
                <a:gd name="T71" fmla="*/ 39 h 52"/>
                <a:gd name="T72" fmla="*/ 74 w 91"/>
                <a:gd name="T73" fmla="*/ 43 h 52"/>
                <a:gd name="T74" fmla="*/ 70 w 91"/>
                <a:gd name="T75" fmla="*/ 48 h 52"/>
                <a:gd name="T76" fmla="*/ 66 w 91"/>
                <a:gd name="T77" fmla="*/ 43 h 52"/>
                <a:gd name="T78" fmla="*/ 70 w 91"/>
                <a:gd name="T79" fmla="*/ 39 h 52"/>
                <a:gd name="T80" fmla="*/ 5 w 91"/>
                <a:gd name="T81" fmla="*/ 18 h 52"/>
                <a:gd name="T82" fmla="*/ 12 w 91"/>
                <a:gd name="T83" fmla="*/ 18 h 52"/>
                <a:gd name="T84" fmla="*/ 12 w 91"/>
                <a:gd name="T85" fmla="*/ 5 h 52"/>
                <a:gd name="T86" fmla="*/ 5 w 91"/>
                <a:gd name="T87" fmla="*/ 18 h 52"/>
                <a:gd name="T88" fmla="*/ 15 w 91"/>
                <a:gd name="T89" fmla="*/ 18 h 52"/>
                <a:gd name="T90" fmla="*/ 27 w 91"/>
                <a:gd name="T91" fmla="*/ 18 h 52"/>
                <a:gd name="T92" fmla="*/ 27 w 91"/>
                <a:gd name="T93" fmla="*/ 5 h 52"/>
                <a:gd name="T94" fmla="*/ 15 w 91"/>
                <a:gd name="T95" fmla="*/ 5 h 52"/>
                <a:gd name="T96" fmla="*/ 15 w 91"/>
                <a:gd name="T97"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52">
                  <a:moveTo>
                    <a:pt x="18" y="34"/>
                  </a:moveTo>
                  <a:cubicBezTo>
                    <a:pt x="23" y="34"/>
                    <a:pt x="27" y="38"/>
                    <a:pt x="27" y="43"/>
                  </a:cubicBezTo>
                  <a:cubicBezTo>
                    <a:pt x="27" y="48"/>
                    <a:pt x="23" y="52"/>
                    <a:pt x="18" y="52"/>
                  </a:cubicBezTo>
                  <a:cubicBezTo>
                    <a:pt x="13" y="52"/>
                    <a:pt x="9" y="48"/>
                    <a:pt x="9" y="43"/>
                  </a:cubicBezTo>
                  <a:cubicBezTo>
                    <a:pt x="9" y="38"/>
                    <a:pt x="13" y="34"/>
                    <a:pt x="18" y="34"/>
                  </a:cubicBezTo>
                  <a:close/>
                  <a:moveTo>
                    <a:pt x="2" y="41"/>
                  </a:moveTo>
                  <a:cubicBezTo>
                    <a:pt x="4" y="41"/>
                    <a:pt x="4" y="41"/>
                    <a:pt x="4" y="41"/>
                  </a:cubicBezTo>
                  <a:cubicBezTo>
                    <a:pt x="5" y="41"/>
                    <a:pt x="5" y="41"/>
                    <a:pt x="5" y="41"/>
                  </a:cubicBezTo>
                  <a:cubicBezTo>
                    <a:pt x="6" y="36"/>
                    <a:pt x="11" y="31"/>
                    <a:pt x="18" y="31"/>
                  </a:cubicBezTo>
                  <a:cubicBezTo>
                    <a:pt x="24" y="31"/>
                    <a:pt x="29" y="36"/>
                    <a:pt x="30" y="41"/>
                  </a:cubicBezTo>
                  <a:cubicBezTo>
                    <a:pt x="58" y="41"/>
                    <a:pt x="58" y="41"/>
                    <a:pt x="58" y="41"/>
                  </a:cubicBezTo>
                  <a:cubicBezTo>
                    <a:pt x="58" y="36"/>
                    <a:pt x="64" y="31"/>
                    <a:pt x="70" y="31"/>
                  </a:cubicBezTo>
                  <a:cubicBezTo>
                    <a:pt x="76" y="31"/>
                    <a:pt x="81" y="36"/>
                    <a:pt x="82" y="41"/>
                  </a:cubicBezTo>
                  <a:cubicBezTo>
                    <a:pt x="91" y="41"/>
                    <a:pt x="91" y="41"/>
                    <a:pt x="91" y="41"/>
                  </a:cubicBezTo>
                  <a:cubicBezTo>
                    <a:pt x="91" y="27"/>
                    <a:pt x="91" y="27"/>
                    <a:pt x="91" y="27"/>
                  </a:cubicBezTo>
                  <a:cubicBezTo>
                    <a:pt x="37" y="27"/>
                    <a:pt x="37" y="27"/>
                    <a:pt x="37" y="27"/>
                  </a:cubicBezTo>
                  <a:cubicBezTo>
                    <a:pt x="37" y="0"/>
                    <a:pt x="37" y="0"/>
                    <a:pt x="37" y="0"/>
                  </a:cubicBezTo>
                  <a:cubicBezTo>
                    <a:pt x="12" y="0"/>
                    <a:pt x="12" y="0"/>
                    <a:pt x="12" y="0"/>
                  </a:cubicBezTo>
                  <a:cubicBezTo>
                    <a:pt x="2" y="18"/>
                    <a:pt x="2" y="18"/>
                    <a:pt x="2" y="18"/>
                  </a:cubicBezTo>
                  <a:cubicBezTo>
                    <a:pt x="2" y="27"/>
                    <a:pt x="2" y="27"/>
                    <a:pt x="2" y="27"/>
                  </a:cubicBezTo>
                  <a:cubicBezTo>
                    <a:pt x="2" y="30"/>
                    <a:pt x="2" y="30"/>
                    <a:pt x="2" y="30"/>
                  </a:cubicBezTo>
                  <a:cubicBezTo>
                    <a:pt x="2" y="35"/>
                    <a:pt x="2" y="35"/>
                    <a:pt x="2" y="35"/>
                  </a:cubicBezTo>
                  <a:cubicBezTo>
                    <a:pt x="0" y="35"/>
                    <a:pt x="0" y="35"/>
                    <a:pt x="0" y="35"/>
                  </a:cubicBezTo>
                  <a:cubicBezTo>
                    <a:pt x="0" y="41"/>
                    <a:pt x="0" y="41"/>
                    <a:pt x="0" y="41"/>
                  </a:cubicBezTo>
                  <a:cubicBezTo>
                    <a:pt x="2" y="41"/>
                    <a:pt x="2" y="41"/>
                    <a:pt x="2" y="41"/>
                  </a:cubicBezTo>
                  <a:close/>
                  <a:moveTo>
                    <a:pt x="18" y="39"/>
                  </a:moveTo>
                  <a:cubicBezTo>
                    <a:pt x="20" y="39"/>
                    <a:pt x="22" y="41"/>
                    <a:pt x="22" y="43"/>
                  </a:cubicBezTo>
                  <a:cubicBezTo>
                    <a:pt x="22" y="46"/>
                    <a:pt x="20" y="48"/>
                    <a:pt x="18" y="48"/>
                  </a:cubicBezTo>
                  <a:cubicBezTo>
                    <a:pt x="15" y="48"/>
                    <a:pt x="13" y="46"/>
                    <a:pt x="13" y="43"/>
                  </a:cubicBezTo>
                  <a:cubicBezTo>
                    <a:pt x="13" y="41"/>
                    <a:pt x="15" y="39"/>
                    <a:pt x="18" y="39"/>
                  </a:cubicBezTo>
                  <a:close/>
                  <a:moveTo>
                    <a:pt x="70" y="34"/>
                  </a:moveTo>
                  <a:cubicBezTo>
                    <a:pt x="75" y="34"/>
                    <a:pt x="79" y="38"/>
                    <a:pt x="79" y="43"/>
                  </a:cubicBezTo>
                  <a:cubicBezTo>
                    <a:pt x="79" y="48"/>
                    <a:pt x="75" y="52"/>
                    <a:pt x="70" y="52"/>
                  </a:cubicBezTo>
                  <a:cubicBezTo>
                    <a:pt x="65" y="52"/>
                    <a:pt x="61" y="48"/>
                    <a:pt x="61" y="43"/>
                  </a:cubicBezTo>
                  <a:cubicBezTo>
                    <a:pt x="61" y="38"/>
                    <a:pt x="65" y="34"/>
                    <a:pt x="70" y="34"/>
                  </a:cubicBezTo>
                  <a:close/>
                  <a:moveTo>
                    <a:pt x="70" y="39"/>
                  </a:moveTo>
                  <a:cubicBezTo>
                    <a:pt x="72" y="39"/>
                    <a:pt x="74" y="41"/>
                    <a:pt x="74" y="43"/>
                  </a:cubicBezTo>
                  <a:cubicBezTo>
                    <a:pt x="74" y="46"/>
                    <a:pt x="72" y="48"/>
                    <a:pt x="70" y="48"/>
                  </a:cubicBezTo>
                  <a:cubicBezTo>
                    <a:pt x="67" y="48"/>
                    <a:pt x="66" y="46"/>
                    <a:pt x="66" y="43"/>
                  </a:cubicBezTo>
                  <a:cubicBezTo>
                    <a:pt x="66" y="41"/>
                    <a:pt x="67" y="39"/>
                    <a:pt x="70" y="39"/>
                  </a:cubicBezTo>
                  <a:close/>
                  <a:moveTo>
                    <a:pt x="5" y="18"/>
                  </a:moveTo>
                  <a:cubicBezTo>
                    <a:pt x="12" y="18"/>
                    <a:pt x="12" y="18"/>
                    <a:pt x="12" y="18"/>
                  </a:cubicBezTo>
                  <a:cubicBezTo>
                    <a:pt x="12" y="5"/>
                    <a:pt x="12" y="5"/>
                    <a:pt x="12" y="5"/>
                  </a:cubicBezTo>
                  <a:cubicBezTo>
                    <a:pt x="5" y="18"/>
                    <a:pt x="5" y="18"/>
                    <a:pt x="5" y="18"/>
                  </a:cubicBezTo>
                  <a:close/>
                  <a:moveTo>
                    <a:pt x="15" y="18"/>
                  </a:moveTo>
                  <a:cubicBezTo>
                    <a:pt x="27" y="18"/>
                    <a:pt x="27" y="18"/>
                    <a:pt x="27" y="18"/>
                  </a:cubicBezTo>
                  <a:cubicBezTo>
                    <a:pt x="27" y="5"/>
                    <a:pt x="27" y="5"/>
                    <a:pt x="27" y="5"/>
                  </a:cubicBezTo>
                  <a:cubicBezTo>
                    <a:pt x="15" y="5"/>
                    <a:pt x="15" y="5"/>
                    <a:pt x="15" y="5"/>
                  </a:cubicBezTo>
                  <a:cubicBezTo>
                    <a:pt x="15" y="18"/>
                    <a:pt x="15" y="18"/>
                    <a:pt x="15" y="18"/>
                  </a:cubicBezTo>
                  <a:close/>
                </a:path>
              </a:pathLst>
            </a:custGeom>
            <a:solidFill>
              <a:schemeClr val="bg1">
                <a:lumMod val="50000"/>
              </a:schemeClr>
            </a:solidFill>
            <a:ln>
              <a:noFill/>
            </a:ln>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sp>
        <p:nvSpPr>
          <p:cNvPr id="75" name="TextBox 20"/>
          <p:cNvSpPr txBox="1"/>
          <p:nvPr/>
        </p:nvSpPr>
        <p:spPr bwMode="auto">
          <a:xfrm>
            <a:off x="8117274" y="2320604"/>
            <a:ext cx="3594556" cy="1656642"/>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relevant title text Click to add relevant title text Click to add relevant title text Click to add relevant title text Add relevant title text Add relevant title text</a:t>
            </a:r>
            <a:endParaRPr lang="en-US" altLang="zh-CN" sz="1325" dirty="0">
              <a:solidFill>
                <a:schemeClr val="tx1">
                  <a:lumMod val="75000"/>
                  <a:lumOff val="25000"/>
                </a:schemeClr>
              </a:solidFill>
              <a:cs typeface="+mn-ea"/>
              <a:sym typeface="+mn-lt"/>
            </a:endParaRPr>
          </a:p>
          <a:p>
            <a:pPr>
              <a:lnSpc>
                <a:spcPct val="130000"/>
              </a:lnSpc>
              <a:defRPr/>
            </a:pPr>
            <a:endParaRPr lang="en-US" altLang="zh-CN" sz="1325" dirty="0">
              <a:solidFill>
                <a:schemeClr val="tx1">
                  <a:lumMod val="75000"/>
                  <a:lumOff val="25000"/>
                </a:schemeClr>
              </a:solidFill>
              <a:cs typeface="+mn-ea"/>
              <a:sym typeface="+mn-lt"/>
            </a:endParaRPr>
          </a:p>
          <a:p>
            <a:pPr>
              <a:lnSpc>
                <a:spcPct val="130000"/>
              </a:lnSpc>
              <a:defRPr/>
            </a:pPr>
            <a:endParaRPr lang="en-US" altLang="zh-CN" sz="1325" dirty="0">
              <a:solidFill>
                <a:schemeClr val="tx1">
                  <a:lumMod val="75000"/>
                  <a:lumOff val="25000"/>
                </a:schemeClr>
              </a:solidFill>
              <a:cs typeface="+mn-ea"/>
              <a:sym typeface="+mn-lt"/>
            </a:endParaRPr>
          </a:p>
          <a:p>
            <a:pPr>
              <a:lnSpc>
                <a:spcPct val="130000"/>
              </a:lnSpc>
              <a:defRPr/>
            </a:pPr>
            <a:r>
              <a:rPr lang="zh-CN" altLang="en-US" sz="1325" dirty="0">
                <a:solidFill>
                  <a:schemeClr val="tx1">
                    <a:lumMod val="75000"/>
                    <a:lumOff val="25000"/>
                  </a:schemeClr>
                </a:solidFill>
                <a:cs typeface="+mn-ea"/>
                <a:sym typeface="+mn-lt"/>
              </a:rPr>
              <a:t>Click to add relevant title text Click to add relevant title text Click to add relevant title text Click to add relevant title text Add relevant title text Add relevant title text</a:t>
            </a:r>
          </a:p>
        </p:txBody>
      </p:sp>
      <p:sp>
        <p:nvSpPr>
          <p:cNvPr id="76" name="TextBox 19"/>
          <p:cNvSpPr txBox="1">
            <a:spLocks noChangeArrowheads="1"/>
          </p:cNvSpPr>
          <p:nvPr/>
        </p:nvSpPr>
        <p:spPr bwMode="auto">
          <a:xfrm>
            <a:off x="8117274" y="1936503"/>
            <a:ext cx="3299409" cy="43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endParaRPr lang="zh-CN" altLang="zh-CN" sz="1895" b="1" dirty="0">
              <a:solidFill>
                <a:schemeClr val="tx1">
                  <a:lumMod val="75000"/>
                  <a:lumOff val="25000"/>
                </a:schemeClr>
              </a:solidFill>
              <a:cs typeface="+mn-ea"/>
              <a:sym typeface="+mn-lt"/>
            </a:endParaRPr>
          </a:p>
        </p:txBody>
      </p:sp>
    </p:spTree>
  </p:cSld>
  <p:clrMapOvr>
    <a:masterClrMapping/>
  </p:clrMapOvr>
  <p:transition advTm="599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1000"/>
                            </p:stCondLst>
                            <p:childTnLst>
                              <p:par>
                                <p:cTn id="30" presetID="6" presetClass="entr" presetSubtype="1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circle(in)">
                                      <p:cBhvr>
                                        <p:cTn id="32" dur="2000"/>
                                        <p:tgtEl>
                                          <p:spTgt spid="53"/>
                                        </p:tgtEl>
                                      </p:cBhvr>
                                    </p:animEffect>
                                  </p:childTnLst>
                                </p:cTn>
                              </p:par>
                              <p:par>
                                <p:cTn id="33" presetID="6" presetClass="entr" presetSubtype="16"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circle(in)">
                                      <p:cBhvr>
                                        <p:cTn id="35" dur="2000"/>
                                        <p:tgtEl>
                                          <p:spTgt spid="48"/>
                                        </p:tgtEl>
                                      </p:cBhvr>
                                    </p:animEffect>
                                  </p:childTnLst>
                                </p:cTn>
                              </p:par>
                              <p:par>
                                <p:cTn id="36" presetID="6" presetClass="entr" presetSubtype="16"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circle(in)">
                                      <p:cBhvr>
                                        <p:cTn id="38" dur="2000"/>
                                        <p:tgtEl>
                                          <p:spTgt spid="31"/>
                                        </p:tgtEl>
                                      </p:cBhvr>
                                    </p:animEffect>
                                  </p:childTnLst>
                                </p:cTn>
                              </p:par>
                              <p:par>
                                <p:cTn id="39" presetID="6" presetClass="entr" presetSubtype="16"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circle(in)">
                                      <p:cBhvr>
                                        <p:cTn id="41" dur="2000"/>
                                        <p:tgtEl>
                                          <p:spTgt spid="30"/>
                                        </p:tgtEl>
                                      </p:cBhvr>
                                    </p:animEffect>
                                  </p:childTnLst>
                                </p:cTn>
                              </p:par>
                            </p:childTnLst>
                          </p:cTn>
                        </p:par>
                        <p:par>
                          <p:cTn id="42" fill="hold">
                            <p:stCondLst>
                              <p:cond delay="3000"/>
                            </p:stCondLst>
                            <p:childTnLst>
                              <p:par>
                                <p:cTn id="43" presetID="25" presetClass="entr" presetSubtype="0"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48" dur="1000" fill="hold"/>
                                        <p:tgtEl>
                                          <p:spTgt spid="36"/>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36"/>
                                        </p:tgtEl>
                                      </p:cBhvr>
                                    </p:animEffect>
                                  </p:childTnLst>
                                </p:cTn>
                              </p:par>
                              <p:par>
                                <p:cTn id="53" presetID="25"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58" dur="1000" fill="hold"/>
                                        <p:tgtEl>
                                          <p:spTgt spid="3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5"/>
                                        </p:tgtEl>
                                      </p:cBhvr>
                                    </p:animEffect>
                                  </p:childTnLst>
                                </p:cTn>
                              </p:par>
                              <p:par>
                                <p:cTn id="63" presetID="25"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68" dur="1000" fill="hold"/>
                                        <p:tgtEl>
                                          <p:spTgt spid="37"/>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37"/>
                                        </p:tgtEl>
                                      </p:cBhvr>
                                    </p:animEffect>
                                  </p:childTnLst>
                                </p:cTn>
                              </p:par>
                              <p:par>
                                <p:cTn id="73" presetID="25" presetClass="entr" presetSubtype="0"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p:cTn id="75"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78" dur="1000" fill="hold"/>
                                        <p:tgtEl>
                                          <p:spTgt spid="38"/>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8"/>
                                        </p:tgtEl>
                                      </p:cBhvr>
                                    </p:animEffect>
                                  </p:childTnLst>
                                </p:cTn>
                              </p:par>
                            </p:childTnLst>
                          </p:cTn>
                        </p:par>
                        <p:par>
                          <p:cTn id="83" fill="hold">
                            <p:stCondLst>
                              <p:cond delay="4000"/>
                            </p:stCondLst>
                            <p:childTnLst>
                              <p:par>
                                <p:cTn id="84" presetID="30" presetClass="entr" presetSubtype="0" fill="hold" grpId="0" nodeType="after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800" decel="100000"/>
                                        <p:tgtEl>
                                          <p:spTgt spid="9"/>
                                        </p:tgtEl>
                                      </p:cBhvr>
                                    </p:animEffect>
                                    <p:anim calcmode="lin" valueType="num">
                                      <p:cBhvr>
                                        <p:cTn id="87" dur="800" decel="100000" fill="hold"/>
                                        <p:tgtEl>
                                          <p:spTgt spid="9"/>
                                        </p:tgtEl>
                                        <p:attrNameLst>
                                          <p:attrName>style.rotation</p:attrName>
                                        </p:attrNameLst>
                                      </p:cBhvr>
                                      <p:tavLst>
                                        <p:tav tm="0">
                                          <p:val>
                                            <p:fltVal val="-90"/>
                                          </p:val>
                                        </p:tav>
                                        <p:tav tm="100000">
                                          <p:val>
                                            <p:fltVal val="0"/>
                                          </p:val>
                                        </p:tav>
                                      </p:tavLst>
                                    </p:anim>
                                    <p:anim calcmode="lin" valueType="num">
                                      <p:cBhvr>
                                        <p:cTn id="88" dur="800" decel="100000" fill="hold"/>
                                        <p:tgtEl>
                                          <p:spTgt spid="9"/>
                                        </p:tgtEl>
                                        <p:attrNameLst>
                                          <p:attrName>ppt_x</p:attrName>
                                        </p:attrNameLst>
                                      </p:cBhvr>
                                      <p:tavLst>
                                        <p:tav tm="0">
                                          <p:val>
                                            <p:strVal val="#ppt_x+0.4"/>
                                          </p:val>
                                        </p:tav>
                                        <p:tav tm="100000">
                                          <p:val>
                                            <p:strVal val="#ppt_x-0.05"/>
                                          </p:val>
                                        </p:tav>
                                      </p:tavLst>
                                    </p:anim>
                                    <p:anim calcmode="lin" valueType="num">
                                      <p:cBhvr>
                                        <p:cTn id="89" dur="800" decel="100000" fill="hold"/>
                                        <p:tgtEl>
                                          <p:spTgt spid="9"/>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92" presetID="30"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800" decel="100000"/>
                                        <p:tgtEl>
                                          <p:spTgt spid="41"/>
                                        </p:tgtEl>
                                      </p:cBhvr>
                                    </p:animEffect>
                                    <p:anim calcmode="lin" valueType="num">
                                      <p:cBhvr>
                                        <p:cTn id="95" dur="800" decel="100000" fill="hold"/>
                                        <p:tgtEl>
                                          <p:spTgt spid="41"/>
                                        </p:tgtEl>
                                        <p:attrNameLst>
                                          <p:attrName>style.rotation</p:attrName>
                                        </p:attrNameLst>
                                      </p:cBhvr>
                                      <p:tavLst>
                                        <p:tav tm="0">
                                          <p:val>
                                            <p:fltVal val="-90"/>
                                          </p:val>
                                        </p:tav>
                                        <p:tav tm="100000">
                                          <p:val>
                                            <p:fltVal val="0"/>
                                          </p:val>
                                        </p:tav>
                                      </p:tavLst>
                                    </p:anim>
                                    <p:anim calcmode="lin" valueType="num">
                                      <p:cBhvr>
                                        <p:cTn id="96" dur="800" decel="100000" fill="hold"/>
                                        <p:tgtEl>
                                          <p:spTgt spid="41"/>
                                        </p:tgtEl>
                                        <p:attrNameLst>
                                          <p:attrName>ppt_x</p:attrName>
                                        </p:attrNameLst>
                                      </p:cBhvr>
                                      <p:tavLst>
                                        <p:tav tm="0">
                                          <p:val>
                                            <p:strVal val="#ppt_x+0.4"/>
                                          </p:val>
                                        </p:tav>
                                        <p:tav tm="100000">
                                          <p:val>
                                            <p:strVal val="#ppt_x-0.05"/>
                                          </p:val>
                                        </p:tav>
                                      </p:tavLst>
                                    </p:anim>
                                    <p:anim calcmode="lin" valueType="num">
                                      <p:cBhvr>
                                        <p:cTn id="97" dur="800" decel="100000" fill="hold"/>
                                        <p:tgtEl>
                                          <p:spTgt spid="41"/>
                                        </p:tgtEl>
                                        <p:attrNameLst>
                                          <p:attrName>ppt_y</p:attrName>
                                        </p:attrNameLst>
                                      </p:cBhvr>
                                      <p:tavLst>
                                        <p:tav tm="0">
                                          <p:val>
                                            <p:strVal val="#ppt_y-0.4"/>
                                          </p:val>
                                        </p:tav>
                                        <p:tav tm="100000">
                                          <p:val>
                                            <p:strVal val="#ppt_y+0.1"/>
                                          </p:val>
                                        </p:tav>
                                      </p:tavLst>
                                    </p:anim>
                                    <p:anim calcmode="lin" valueType="num">
                                      <p:cBhvr>
                                        <p:cTn id="98"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99"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par>
                                <p:cTn id="100" presetID="30" presetClass="entr" presetSubtype="0"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800" decel="100000"/>
                                        <p:tgtEl>
                                          <p:spTgt spid="42"/>
                                        </p:tgtEl>
                                      </p:cBhvr>
                                    </p:animEffect>
                                    <p:anim calcmode="lin" valueType="num">
                                      <p:cBhvr>
                                        <p:cTn id="103" dur="800" decel="100000" fill="hold"/>
                                        <p:tgtEl>
                                          <p:spTgt spid="42"/>
                                        </p:tgtEl>
                                        <p:attrNameLst>
                                          <p:attrName>style.rotation</p:attrName>
                                        </p:attrNameLst>
                                      </p:cBhvr>
                                      <p:tavLst>
                                        <p:tav tm="0">
                                          <p:val>
                                            <p:fltVal val="-90"/>
                                          </p:val>
                                        </p:tav>
                                        <p:tav tm="100000">
                                          <p:val>
                                            <p:fltVal val="0"/>
                                          </p:val>
                                        </p:tav>
                                      </p:tavLst>
                                    </p:anim>
                                    <p:anim calcmode="lin" valueType="num">
                                      <p:cBhvr>
                                        <p:cTn id="104" dur="800" decel="100000" fill="hold"/>
                                        <p:tgtEl>
                                          <p:spTgt spid="42"/>
                                        </p:tgtEl>
                                        <p:attrNameLst>
                                          <p:attrName>ppt_x</p:attrName>
                                        </p:attrNameLst>
                                      </p:cBhvr>
                                      <p:tavLst>
                                        <p:tav tm="0">
                                          <p:val>
                                            <p:strVal val="#ppt_x+0.4"/>
                                          </p:val>
                                        </p:tav>
                                        <p:tav tm="100000">
                                          <p:val>
                                            <p:strVal val="#ppt_x-0.05"/>
                                          </p:val>
                                        </p:tav>
                                      </p:tavLst>
                                    </p:anim>
                                    <p:anim calcmode="lin" valueType="num">
                                      <p:cBhvr>
                                        <p:cTn id="105" dur="800" decel="100000" fill="hold"/>
                                        <p:tgtEl>
                                          <p:spTgt spid="42"/>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par>
                                <p:cTn id="108" presetID="30"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800" decel="100000"/>
                                        <p:tgtEl>
                                          <p:spTgt spid="43"/>
                                        </p:tgtEl>
                                      </p:cBhvr>
                                    </p:animEffect>
                                    <p:anim calcmode="lin" valueType="num">
                                      <p:cBhvr>
                                        <p:cTn id="111" dur="800" decel="100000" fill="hold"/>
                                        <p:tgtEl>
                                          <p:spTgt spid="43"/>
                                        </p:tgtEl>
                                        <p:attrNameLst>
                                          <p:attrName>style.rotation</p:attrName>
                                        </p:attrNameLst>
                                      </p:cBhvr>
                                      <p:tavLst>
                                        <p:tav tm="0">
                                          <p:val>
                                            <p:fltVal val="-90"/>
                                          </p:val>
                                        </p:tav>
                                        <p:tav tm="100000">
                                          <p:val>
                                            <p:fltVal val="0"/>
                                          </p:val>
                                        </p:tav>
                                      </p:tavLst>
                                    </p:anim>
                                    <p:anim calcmode="lin" valueType="num">
                                      <p:cBhvr>
                                        <p:cTn id="112" dur="800" decel="100000" fill="hold"/>
                                        <p:tgtEl>
                                          <p:spTgt spid="43"/>
                                        </p:tgtEl>
                                        <p:attrNameLst>
                                          <p:attrName>ppt_x</p:attrName>
                                        </p:attrNameLst>
                                      </p:cBhvr>
                                      <p:tavLst>
                                        <p:tav tm="0">
                                          <p:val>
                                            <p:strVal val="#ppt_x+0.4"/>
                                          </p:val>
                                        </p:tav>
                                        <p:tav tm="100000">
                                          <p:val>
                                            <p:strVal val="#ppt_x-0.05"/>
                                          </p:val>
                                        </p:tav>
                                      </p:tavLst>
                                    </p:anim>
                                    <p:anim calcmode="lin" valueType="num">
                                      <p:cBhvr>
                                        <p:cTn id="113" dur="800" decel="100000" fill="hold"/>
                                        <p:tgtEl>
                                          <p:spTgt spid="43"/>
                                        </p:tgtEl>
                                        <p:attrNameLst>
                                          <p:attrName>ppt_y</p:attrName>
                                        </p:attrNameLst>
                                      </p:cBhvr>
                                      <p:tavLst>
                                        <p:tav tm="0">
                                          <p:val>
                                            <p:strVal val="#ppt_y-0.4"/>
                                          </p:val>
                                        </p:tav>
                                        <p:tav tm="100000">
                                          <p:val>
                                            <p:strVal val="#ppt_y+0.1"/>
                                          </p:val>
                                        </p:tav>
                                      </p:tavLst>
                                    </p:anim>
                                    <p:anim calcmode="lin" valueType="num">
                                      <p:cBhvr>
                                        <p:cTn id="114"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115"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par>
                          <p:cTn id="116" fill="hold">
                            <p:stCondLst>
                              <p:cond delay="5000"/>
                            </p:stCondLst>
                            <p:childTnLst>
                              <p:par>
                                <p:cTn id="117" presetID="2" presetClass="entr" presetSubtype="2" fill="hold" grpId="0" nodeType="afterEffect">
                                  <p:stCondLst>
                                    <p:cond delay="0"/>
                                  </p:stCondLst>
                                  <p:childTnLst>
                                    <p:set>
                                      <p:cBhvr>
                                        <p:cTn id="118" dur="1" fill="hold">
                                          <p:stCondLst>
                                            <p:cond delay="0"/>
                                          </p:stCondLst>
                                        </p:cTn>
                                        <p:tgtEl>
                                          <p:spTgt spid="76"/>
                                        </p:tgtEl>
                                        <p:attrNameLst>
                                          <p:attrName>style.visibility</p:attrName>
                                        </p:attrNameLst>
                                      </p:cBhvr>
                                      <p:to>
                                        <p:strVal val="visible"/>
                                      </p:to>
                                    </p:set>
                                    <p:anim calcmode="lin" valueType="num">
                                      <p:cBhvr additive="base">
                                        <p:cTn id="119" dur="250" fill="hold"/>
                                        <p:tgtEl>
                                          <p:spTgt spid="76"/>
                                        </p:tgtEl>
                                        <p:attrNameLst>
                                          <p:attrName>ppt_x</p:attrName>
                                        </p:attrNameLst>
                                      </p:cBhvr>
                                      <p:tavLst>
                                        <p:tav tm="0">
                                          <p:val>
                                            <p:strVal val="1+#ppt_w/2"/>
                                          </p:val>
                                        </p:tav>
                                        <p:tav tm="100000">
                                          <p:val>
                                            <p:strVal val="#ppt_x"/>
                                          </p:val>
                                        </p:tav>
                                      </p:tavLst>
                                    </p:anim>
                                    <p:anim calcmode="lin" valueType="num">
                                      <p:cBhvr additive="base">
                                        <p:cTn id="120" dur="250" fill="hold"/>
                                        <p:tgtEl>
                                          <p:spTgt spid="76"/>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anim calcmode="lin" valueType="num">
                                      <p:cBhvr additive="base">
                                        <p:cTn id="123" dur="250" fill="hold"/>
                                        <p:tgtEl>
                                          <p:spTgt spid="75"/>
                                        </p:tgtEl>
                                        <p:attrNameLst>
                                          <p:attrName>ppt_x</p:attrName>
                                        </p:attrNameLst>
                                      </p:cBhvr>
                                      <p:tavLst>
                                        <p:tav tm="0">
                                          <p:val>
                                            <p:strVal val="1+#ppt_w/2"/>
                                          </p:val>
                                        </p:tav>
                                        <p:tav tm="100000">
                                          <p:val>
                                            <p:strVal val="#ppt_x"/>
                                          </p:val>
                                        </p:tav>
                                      </p:tavLst>
                                    </p:anim>
                                    <p:anim calcmode="lin" valueType="num">
                                      <p:cBhvr additive="base">
                                        <p:cTn id="124" dur="2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9" grpId="0"/>
      <p:bldP spid="41" grpId="0"/>
      <p:bldP spid="42" grpId="0"/>
      <p:bldP spid="43"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sp>
        <p:nvSpPr>
          <p:cNvPr id="22" name="椭圆 21"/>
          <p:cNvSpPr/>
          <p:nvPr/>
        </p:nvSpPr>
        <p:spPr>
          <a:xfrm>
            <a:off x="5112534" y="2913765"/>
            <a:ext cx="1966683" cy="1966683"/>
          </a:xfrm>
          <a:prstGeom prst="ellipse">
            <a:avLst/>
          </a:prstGeom>
          <a:solidFill>
            <a:srgbClr val="D565AB"/>
          </a:solid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zh-CN" altLang="en-US" sz="100" b="1">
              <a:solidFill>
                <a:schemeClr val="tx1"/>
              </a:solidFill>
              <a:cs typeface="+mn-ea"/>
              <a:sym typeface="+mn-lt"/>
            </a:endParaRPr>
          </a:p>
        </p:txBody>
      </p:sp>
      <p:sp>
        <p:nvSpPr>
          <p:cNvPr id="3" name="Freeform 5"/>
          <p:cNvSpPr/>
          <p:nvPr/>
        </p:nvSpPr>
        <p:spPr bwMode="auto">
          <a:xfrm>
            <a:off x="3871644" y="2358893"/>
            <a:ext cx="1480132" cy="2044760"/>
          </a:xfrm>
          <a:custGeom>
            <a:avLst/>
            <a:gdLst>
              <a:gd name="T0" fmla="*/ 767 w 767"/>
              <a:gd name="T1" fmla="*/ 347 h 1059"/>
              <a:gd name="T2" fmla="*/ 514 w 767"/>
              <a:gd name="T3" fmla="*/ 0 h 1059"/>
              <a:gd name="T4" fmla="*/ 129 w 767"/>
              <a:gd name="T5" fmla="*/ 279 h 1059"/>
              <a:gd name="T6" fmla="*/ 33 w 767"/>
              <a:gd name="T7" fmla="*/ 576 h 1059"/>
              <a:gd name="T8" fmla="*/ 190 w 767"/>
              <a:gd name="T9" fmla="*/ 1059 h 1059"/>
              <a:gd name="T10" fmla="*/ 577 w 767"/>
              <a:gd name="T11" fmla="*/ 933 h 1059"/>
              <a:gd name="T12" fmla="*/ 561 w 767"/>
              <a:gd name="T13" fmla="*/ 796 h 1059"/>
              <a:gd name="T14" fmla="*/ 767 w 767"/>
              <a:gd name="T15" fmla="*/ 347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 h="1059">
                <a:moveTo>
                  <a:pt x="767" y="347"/>
                </a:moveTo>
                <a:cubicBezTo>
                  <a:pt x="514" y="0"/>
                  <a:pt x="514" y="0"/>
                  <a:pt x="514" y="0"/>
                </a:cubicBezTo>
                <a:cubicBezTo>
                  <a:pt x="129" y="279"/>
                  <a:pt x="129" y="279"/>
                  <a:pt x="129" y="279"/>
                </a:cubicBezTo>
                <a:cubicBezTo>
                  <a:pt x="43" y="342"/>
                  <a:pt x="0" y="475"/>
                  <a:pt x="33" y="576"/>
                </a:cubicBezTo>
                <a:cubicBezTo>
                  <a:pt x="190" y="1059"/>
                  <a:pt x="190" y="1059"/>
                  <a:pt x="190" y="1059"/>
                </a:cubicBezTo>
                <a:cubicBezTo>
                  <a:pt x="577" y="933"/>
                  <a:pt x="577" y="933"/>
                  <a:pt x="577" y="933"/>
                </a:cubicBezTo>
                <a:cubicBezTo>
                  <a:pt x="566" y="889"/>
                  <a:pt x="561" y="843"/>
                  <a:pt x="561" y="796"/>
                </a:cubicBezTo>
                <a:cubicBezTo>
                  <a:pt x="561" y="616"/>
                  <a:pt x="641" y="456"/>
                  <a:pt x="767" y="347"/>
                </a:cubicBezTo>
                <a:close/>
              </a:path>
            </a:pathLst>
          </a:custGeom>
          <a:solidFill>
            <a:srgbClr val="D565AB"/>
          </a:solid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zh-CN" altLang="en-US" sz="100" b="1">
              <a:cs typeface="+mn-ea"/>
              <a:sym typeface="+mn-lt"/>
            </a:endParaRPr>
          </a:p>
        </p:txBody>
      </p:sp>
      <p:sp>
        <p:nvSpPr>
          <p:cNvPr id="4" name="Freeform 6"/>
          <p:cNvSpPr/>
          <p:nvPr/>
        </p:nvSpPr>
        <p:spPr bwMode="auto">
          <a:xfrm>
            <a:off x="5014344" y="1560350"/>
            <a:ext cx="2163063" cy="1359140"/>
          </a:xfrm>
          <a:custGeom>
            <a:avLst/>
            <a:gdLst>
              <a:gd name="T0" fmla="*/ 869 w 1121"/>
              <a:gd name="T1" fmla="*/ 704 h 704"/>
              <a:gd name="T2" fmla="*/ 1121 w 1121"/>
              <a:gd name="T3" fmla="*/ 356 h 704"/>
              <a:gd name="T4" fmla="*/ 717 w 1121"/>
              <a:gd name="T5" fmla="*/ 63 h 704"/>
              <a:gd name="T6" fmla="*/ 405 w 1121"/>
              <a:gd name="T7" fmla="*/ 63 h 704"/>
              <a:gd name="T8" fmla="*/ 0 w 1121"/>
              <a:gd name="T9" fmla="*/ 357 h 704"/>
              <a:gd name="T10" fmla="*/ 253 w 1121"/>
              <a:gd name="T11" fmla="*/ 704 h 704"/>
              <a:gd name="T12" fmla="*/ 561 w 1121"/>
              <a:gd name="T13" fmla="*/ 618 h 704"/>
              <a:gd name="T14" fmla="*/ 869 w 1121"/>
              <a:gd name="T15" fmla="*/ 704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1" h="704">
                <a:moveTo>
                  <a:pt x="869" y="704"/>
                </a:moveTo>
                <a:cubicBezTo>
                  <a:pt x="1121" y="356"/>
                  <a:pt x="1121" y="356"/>
                  <a:pt x="1121" y="356"/>
                </a:cubicBezTo>
                <a:cubicBezTo>
                  <a:pt x="717" y="63"/>
                  <a:pt x="717" y="63"/>
                  <a:pt x="717" y="63"/>
                </a:cubicBezTo>
                <a:cubicBezTo>
                  <a:pt x="631" y="0"/>
                  <a:pt x="491" y="0"/>
                  <a:pt x="405" y="63"/>
                </a:cubicBezTo>
                <a:cubicBezTo>
                  <a:pt x="0" y="357"/>
                  <a:pt x="0" y="357"/>
                  <a:pt x="0" y="357"/>
                </a:cubicBezTo>
                <a:cubicBezTo>
                  <a:pt x="253" y="704"/>
                  <a:pt x="253" y="704"/>
                  <a:pt x="253" y="704"/>
                </a:cubicBezTo>
                <a:cubicBezTo>
                  <a:pt x="343" y="649"/>
                  <a:pt x="448" y="618"/>
                  <a:pt x="561" y="618"/>
                </a:cubicBezTo>
                <a:cubicBezTo>
                  <a:pt x="674" y="618"/>
                  <a:pt x="779" y="649"/>
                  <a:pt x="869" y="704"/>
                </a:cubicBezTo>
                <a:close/>
              </a:path>
            </a:pathLst>
          </a:custGeom>
          <a:solidFill>
            <a:srgbClr val="E296CA"/>
          </a:solid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zh-CN" altLang="en-US" sz="100" b="1">
              <a:cs typeface="+mn-ea"/>
              <a:sym typeface="+mn-lt"/>
            </a:endParaRPr>
          </a:p>
        </p:txBody>
      </p:sp>
      <p:sp>
        <p:nvSpPr>
          <p:cNvPr id="5" name="Freeform 7"/>
          <p:cNvSpPr/>
          <p:nvPr/>
        </p:nvSpPr>
        <p:spPr bwMode="auto">
          <a:xfrm>
            <a:off x="6841319" y="2357550"/>
            <a:ext cx="1482821" cy="2043415"/>
          </a:xfrm>
          <a:custGeom>
            <a:avLst/>
            <a:gdLst>
              <a:gd name="T0" fmla="*/ 638 w 768"/>
              <a:gd name="T1" fmla="*/ 280 h 1059"/>
              <a:gd name="T2" fmla="*/ 252 w 768"/>
              <a:gd name="T3" fmla="*/ 0 h 1059"/>
              <a:gd name="T4" fmla="*/ 0 w 768"/>
              <a:gd name="T5" fmla="*/ 348 h 1059"/>
              <a:gd name="T6" fmla="*/ 207 w 768"/>
              <a:gd name="T7" fmla="*/ 797 h 1059"/>
              <a:gd name="T8" fmla="*/ 191 w 768"/>
              <a:gd name="T9" fmla="*/ 934 h 1059"/>
              <a:gd name="T10" fmla="*/ 578 w 768"/>
              <a:gd name="T11" fmla="*/ 1059 h 1059"/>
              <a:gd name="T12" fmla="*/ 735 w 768"/>
              <a:gd name="T13" fmla="*/ 577 h 1059"/>
              <a:gd name="T14" fmla="*/ 638 w 768"/>
              <a:gd name="T15" fmla="*/ 28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 h="1059">
                <a:moveTo>
                  <a:pt x="638" y="280"/>
                </a:moveTo>
                <a:cubicBezTo>
                  <a:pt x="252" y="0"/>
                  <a:pt x="252" y="0"/>
                  <a:pt x="252" y="0"/>
                </a:cubicBezTo>
                <a:cubicBezTo>
                  <a:pt x="0" y="348"/>
                  <a:pt x="0" y="348"/>
                  <a:pt x="0" y="348"/>
                </a:cubicBezTo>
                <a:cubicBezTo>
                  <a:pt x="127" y="456"/>
                  <a:pt x="207" y="617"/>
                  <a:pt x="207" y="797"/>
                </a:cubicBezTo>
                <a:cubicBezTo>
                  <a:pt x="207" y="844"/>
                  <a:pt x="201" y="890"/>
                  <a:pt x="191" y="934"/>
                </a:cubicBezTo>
                <a:cubicBezTo>
                  <a:pt x="578" y="1059"/>
                  <a:pt x="578" y="1059"/>
                  <a:pt x="578" y="1059"/>
                </a:cubicBezTo>
                <a:cubicBezTo>
                  <a:pt x="735" y="577"/>
                  <a:pt x="735" y="577"/>
                  <a:pt x="735" y="577"/>
                </a:cubicBezTo>
                <a:cubicBezTo>
                  <a:pt x="768" y="476"/>
                  <a:pt x="724" y="343"/>
                  <a:pt x="638" y="280"/>
                </a:cubicBezTo>
                <a:close/>
              </a:path>
            </a:pathLst>
          </a:custGeom>
          <a:solidFill>
            <a:srgbClr val="D565AB"/>
          </a:solid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zh-CN" altLang="en-US" sz="100" b="1">
              <a:cs typeface="+mn-ea"/>
              <a:sym typeface="+mn-lt"/>
            </a:endParaRPr>
          </a:p>
        </p:txBody>
      </p:sp>
      <p:sp>
        <p:nvSpPr>
          <p:cNvPr id="6" name="Freeform 8"/>
          <p:cNvSpPr/>
          <p:nvPr/>
        </p:nvSpPr>
        <p:spPr bwMode="auto">
          <a:xfrm>
            <a:off x="4293772" y="4337781"/>
            <a:ext cx="1710016" cy="1457277"/>
          </a:xfrm>
          <a:custGeom>
            <a:avLst/>
            <a:gdLst>
              <a:gd name="T0" fmla="*/ 388 w 886"/>
              <a:gd name="T1" fmla="*/ 0 h 755"/>
              <a:gd name="T2" fmla="*/ 0 w 886"/>
              <a:gd name="T3" fmla="*/ 126 h 755"/>
              <a:gd name="T4" fmla="*/ 145 w 886"/>
              <a:gd name="T5" fmla="*/ 572 h 755"/>
              <a:gd name="T6" fmla="*/ 398 w 886"/>
              <a:gd name="T7" fmla="*/ 755 h 755"/>
              <a:gd name="T8" fmla="*/ 886 w 886"/>
              <a:gd name="T9" fmla="*/ 755 h 755"/>
              <a:gd name="T10" fmla="*/ 886 w 886"/>
              <a:gd name="T11" fmla="*/ 362 h 755"/>
              <a:gd name="T12" fmla="*/ 388 w 886"/>
              <a:gd name="T13" fmla="*/ 0 h 755"/>
            </a:gdLst>
            <a:ahLst/>
            <a:cxnLst>
              <a:cxn ang="0">
                <a:pos x="T0" y="T1"/>
              </a:cxn>
              <a:cxn ang="0">
                <a:pos x="T2" y="T3"/>
              </a:cxn>
              <a:cxn ang="0">
                <a:pos x="T4" y="T5"/>
              </a:cxn>
              <a:cxn ang="0">
                <a:pos x="T6" y="T7"/>
              </a:cxn>
              <a:cxn ang="0">
                <a:pos x="T8" y="T9"/>
              </a:cxn>
              <a:cxn ang="0">
                <a:pos x="T10" y="T11"/>
              </a:cxn>
              <a:cxn ang="0">
                <a:pos x="T12" y="T13"/>
              </a:cxn>
            </a:cxnLst>
            <a:rect l="0" t="0" r="r" b="b"/>
            <a:pathLst>
              <a:path w="886" h="755">
                <a:moveTo>
                  <a:pt x="388" y="0"/>
                </a:moveTo>
                <a:cubicBezTo>
                  <a:pt x="0" y="126"/>
                  <a:pt x="0" y="126"/>
                  <a:pt x="0" y="126"/>
                </a:cubicBezTo>
                <a:cubicBezTo>
                  <a:pt x="145" y="572"/>
                  <a:pt x="145" y="572"/>
                  <a:pt x="145" y="572"/>
                </a:cubicBezTo>
                <a:cubicBezTo>
                  <a:pt x="178" y="673"/>
                  <a:pt x="292" y="755"/>
                  <a:pt x="398" y="755"/>
                </a:cubicBezTo>
                <a:cubicBezTo>
                  <a:pt x="886" y="755"/>
                  <a:pt x="886" y="755"/>
                  <a:pt x="886" y="755"/>
                </a:cubicBezTo>
                <a:cubicBezTo>
                  <a:pt x="886" y="362"/>
                  <a:pt x="886" y="362"/>
                  <a:pt x="886" y="362"/>
                </a:cubicBezTo>
                <a:cubicBezTo>
                  <a:pt x="661" y="344"/>
                  <a:pt x="471" y="199"/>
                  <a:pt x="388" y="0"/>
                </a:cubicBezTo>
                <a:close/>
              </a:path>
            </a:pathLst>
          </a:custGeom>
          <a:solidFill>
            <a:srgbClr val="E296CA"/>
          </a:solid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zh-CN" altLang="en-US" sz="100" b="1">
              <a:cs typeface="+mn-ea"/>
              <a:sym typeface="+mn-lt"/>
            </a:endParaRPr>
          </a:p>
        </p:txBody>
      </p:sp>
      <p:sp>
        <p:nvSpPr>
          <p:cNvPr id="7" name="Freeform 9"/>
          <p:cNvSpPr/>
          <p:nvPr/>
        </p:nvSpPr>
        <p:spPr bwMode="auto">
          <a:xfrm>
            <a:off x="6190652" y="4336437"/>
            <a:ext cx="1708672" cy="1458621"/>
          </a:xfrm>
          <a:custGeom>
            <a:avLst/>
            <a:gdLst>
              <a:gd name="T0" fmla="*/ 0 w 885"/>
              <a:gd name="T1" fmla="*/ 363 h 756"/>
              <a:gd name="T2" fmla="*/ 0 w 885"/>
              <a:gd name="T3" fmla="*/ 756 h 756"/>
              <a:gd name="T4" fmla="*/ 488 w 885"/>
              <a:gd name="T5" fmla="*/ 756 h 756"/>
              <a:gd name="T6" fmla="*/ 740 w 885"/>
              <a:gd name="T7" fmla="*/ 573 h 756"/>
              <a:gd name="T8" fmla="*/ 885 w 885"/>
              <a:gd name="T9" fmla="*/ 126 h 756"/>
              <a:gd name="T10" fmla="*/ 498 w 885"/>
              <a:gd name="T11" fmla="*/ 0 h 756"/>
              <a:gd name="T12" fmla="*/ 0 w 885"/>
              <a:gd name="T13" fmla="*/ 363 h 756"/>
            </a:gdLst>
            <a:ahLst/>
            <a:cxnLst>
              <a:cxn ang="0">
                <a:pos x="T0" y="T1"/>
              </a:cxn>
              <a:cxn ang="0">
                <a:pos x="T2" y="T3"/>
              </a:cxn>
              <a:cxn ang="0">
                <a:pos x="T4" y="T5"/>
              </a:cxn>
              <a:cxn ang="0">
                <a:pos x="T6" y="T7"/>
              </a:cxn>
              <a:cxn ang="0">
                <a:pos x="T8" y="T9"/>
              </a:cxn>
              <a:cxn ang="0">
                <a:pos x="T10" y="T11"/>
              </a:cxn>
              <a:cxn ang="0">
                <a:pos x="T12" y="T13"/>
              </a:cxn>
            </a:cxnLst>
            <a:rect l="0" t="0" r="r" b="b"/>
            <a:pathLst>
              <a:path w="885" h="756">
                <a:moveTo>
                  <a:pt x="0" y="363"/>
                </a:moveTo>
                <a:cubicBezTo>
                  <a:pt x="0" y="756"/>
                  <a:pt x="0" y="756"/>
                  <a:pt x="0" y="756"/>
                </a:cubicBezTo>
                <a:cubicBezTo>
                  <a:pt x="488" y="756"/>
                  <a:pt x="488" y="756"/>
                  <a:pt x="488" y="756"/>
                </a:cubicBezTo>
                <a:cubicBezTo>
                  <a:pt x="594" y="756"/>
                  <a:pt x="707" y="674"/>
                  <a:pt x="740" y="573"/>
                </a:cubicBezTo>
                <a:cubicBezTo>
                  <a:pt x="885" y="126"/>
                  <a:pt x="885" y="126"/>
                  <a:pt x="885" y="126"/>
                </a:cubicBezTo>
                <a:cubicBezTo>
                  <a:pt x="498" y="0"/>
                  <a:pt x="498" y="0"/>
                  <a:pt x="498" y="0"/>
                </a:cubicBezTo>
                <a:cubicBezTo>
                  <a:pt x="415" y="200"/>
                  <a:pt x="225" y="344"/>
                  <a:pt x="0" y="363"/>
                </a:cubicBezTo>
                <a:close/>
              </a:path>
            </a:pathLst>
          </a:custGeom>
          <a:solidFill>
            <a:srgbClr val="E296CA"/>
          </a:solid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zh-CN" altLang="en-US" sz="100" b="1">
              <a:cs typeface="+mn-ea"/>
              <a:sym typeface="+mn-lt"/>
            </a:endParaRPr>
          </a:p>
        </p:txBody>
      </p:sp>
      <p:sp>
        <p:nvSpPr>
          <p:cNvPr id="8" name="文本框 7"/>
          <p:cNvSpPr txBox="1"/>
          <p:nvPr/>
        </p:nvSpPr>
        <p:spPr>
          <a:xfrm>
            <a:off x="5724464" y="1753779"/>
            <a:ext cx="726481" cy="772456"/>
          </a:xfrm>
          <a:prstGeom prst="rect">
            <a:avLst/>
          </a:prstGeom>
          <a:noFill/>
        </p:spPr>
        <p:txBody>
          <a:bodyPr wrap="none" rtlCol="0">
            <a:spAutoFit/>
          </a:bodyPr>
          <a:lstStyle/>
          <a:p>
            <a:pPr>
              <a:lnSpc>
                <a:spcPct val="130000"/>
              </a:lnSpc>
            </a:pPr>
            <a:r>
              <a:rPr lang="en-US" altLang="zh-CN" sz="3795" b="1" dirty="0">
                <a:solidFill>
                  <a:schemeClr val="bg1"/>
                </a:solidFill>
                <a:cs typeface="+mn-ea"/>
                <a:sym typeface="+mn-lt"/>
              </a:rPr>
              <a:t>01</a:t>
            </a:r>
          </a:p>
        </p:txBody>
      </p:sp>
      <p:sp>
        <p:nvSpPr>
          <p:cNvPr id="9" name="文本框 8"/>
          <p:cNvSpPr txBox="1"/>
          <p:nvPr/>
        </p:nvSpPr>
        <p:spPr>
          <a:xfrm>
            <a:off x="5632290" y="2344862"/>
            <a:ext cx="864339" cy="331629"/>
          </a:xfrm>
          <a:prstGeom prst="rect">
            <a:avLst/>
          </a:prstGeom>
          <a:noFill/>
        </p:spPr>
        <p:txBody>
          <a:bodyPr wrap="none" rtlCol="0">
            <a:spAutoFit/>
          </a:bodyPr>
          <a:lstStyle/>
          <a:p>
            <a:pPr>
              <a:lnSpc>
                <a:spcPct val="130000"/>
              </a:lnSpc>
            </a:pPr>
            <a:r>
              <a:rPr lang="zh-CN" altLang="en-US" sz="1325" b="1">
                <a:solidFill>
                  <a:schemeClr val="bg1"/>
                </a:solidFill>
                <a:cs typeface="+mn-ea"/>
                <a:sym typeface="+mn-lt"/>
              </a:rPr>
              <a:t>Text title</a:t>
            </a:r>
            <a:endParaRPr lang="zh-CN" altLang="en-US" sz="1325" b="1" dirty="0">
              <a:solidFill>
                <a:schemeClr val="bg1"/>
              </a:solidFill>
              <a:cs typeface="+mn-ea"/>
              <a:sym typeface="+mn-lt"/>
            </a:endParaRPr>
          </a:p>
        </p:txBody>
      </p:sp>
      <p:sp>
        <p:nvSpPr>
          <p:cNvPr id="10" name="文本框 9"/>
          <p:cNvSpPr txBox="1"/>
          <p:nvPr/>
        </p:nvSpPr>
        <p:spPr>
          <a:xfrm>
            <a:off x="4736655" y="4704553"/>
            <a:ext cx="726481" cy="772456"/>
          </a:xfrm>
          <a:prstGeom prst="rect">
            <a:avLst/>
          </a:prstGeom>
          <a:noFill/>
        </p:spPr>
        <p:txBody>
          <a:bodyPr wrap="none" rtlCol="0">
            <a:spAutoFit/>
          </a:bodyPr>
          <a:lstStyle/>
          <a:p>
            <a:pPr>
              <a:lnSpc>
                <a:spcPct val="130000"/>
              </a:lnSpc>
            </a:pPr>
            <a:r>
              <a:rPr lang="en-US" altLang="zh-CN" sz="3795" b="1" dirty="0">
                <a:solidFill>
                  <a:schemeClr val="bg1"/>
                </a:solidFill>
                <a:cs typeface="+mn-ea"/>
                <a:sym typeface="+mn-lt"/>
              </a:rPr>
              <a:t>04</a:t>
            </a:r>
          </a:p>
        </p:txBody>
      </p:sp>
      <p:sp>
        <p:nvSpPr>
          <p:cNvPr id="11" name="文本框 10"/>
          <p:cNvSpPr txBox="1"/>
          <p:nvPr/>
        </p:nvSpPr>
        <p:spPr>
          <a:xfrm>
            <a:off x="4683868" y="5309249"/>
            <a:ext cx="864339" cy="331629"/>
          </a:xfrm>
          <a:prstGeom prst="rect">
            <a:avLst/>
          </a:prstGeom>
          <a:noFill/>
        </p:spPr>
        <p:txBody>
          <a:bodyPr wrap="none" rtlCol="0">
            <a:spAutoFit/>
          </a:bodyPr>
          <a:lstStyle/>
          <a:p>
            <a:pPr>
              <a:lnSpc>
                <a:spcPct val="130000"/>
              </a:lnSpc>
            </a:pPr>
            <a:r>
              <a:rPr lang="zh-CN" altLang="en-US" sz="1325" b="1">
                <a:solidFill>
                  <a:schemeClr val="bg1"/>
                </a:solidFill>
                <a:cs typeface="+mn-ea"/>
                <a:sym typeface="+mn-lt"/>
              </a:rPr>
              <a:t>Text title</a:t>
            </a:r>
            <a:endParaRPr lang="zh-CN" altLang="en-US" sz="1325" b="1" dirty="0">
              <a:solidFill>
                <a:schemeClr val="bg1"/>
              </a:solidFill>
              <a:cs typeface="+mn-ea"/>
              <a:sym typeface="+mn-lt"/>
            </a:endParaRPr>
          </a:p>
        </p:txBody>
      </p:sp>
      <p:sp>
        <p:nvSpPr>
          <p:cNvPr id="12" name="文本框 11"/>
          <p:cNvSpPr txBox="1"/>
          <p:nvPr/>
        </p:nvSpPr>
        <p:spPr>
          <a:xfrm>
            <a:off x="4116982" y="2863851"/>
            <a:ext cx="726481" cy="772456"/>
          </a:xfrm>
          <a:prstGeom prst="rect">
            <a:avLst/>
          </a:prstGeom>
          <a:noFill/>
        </p:spPr>
        <p:txBody>
          <a:bodyPr wrap="none" rtlCol="0">
            <a:spAutoFit/>
          </a:bodyPr>
          <a:lstStyle/>
          <a:p>
            <a:pPr>
              <a:lnSpc>
                <a:spcPct val="130000"/>
              </a:lnSpc>
            </a:pPr>
            <a:r>
              <a:rPr lang="en-US" altLang="zh-CN" sz="3795" b="1" dirty="0">
                <a:solidFill>
                  <a:schemeClr val="bg1"/>
                </a:solidFill>
                <a:cs typeface="+mn-ea"/>
                <a:sym typeface="+mn-lt"/>
              </a:rPr>
              <a:t>05</a:t>
            </a:r>
          </a:p>
        </p:txBody>
      </p:sp>
      <p:sp>
        <p:nvSpPr>
          <p:cNvPr id="13" name="文本框 12"/>
          <p:cNvSpPr txBox="1"/>
          <p:nvPr/>
        </p:nvSpPr>
        <p:spPr>
          <a:xfrm>
            <a:off x="4064195" y="3468549"/>
            <a:ext cx="864339" cy="331629"/>
          </a:xfrm>
          <a:prstGeom prst="rect">
            <a:avLst/>
          </a:prstGeom>
          <a:noFill/>
        </p:spPr>
        <p:txBody>
          <a:bodyPr wrap="none" rtlCol="0">
            <a:spAutoFit/>
          </a:bodyPr>
          <a:lstStyle/>
          <a:p>
            <a:pPr>
              <a:lnSpc>
                <a:spcPct val="130000"/>
              </a:lnSpc>
            </a:pPr>
            <a:r>
              <a:rPr lang="zh-CN" altLang="en-US" sz="1325" b="1">
                <a:solidFill>
                  <a:schemeClr val="bg1"/>
                </a:solidFill>
                <a:cs typeface="+mn-ea"/>
                <a:sym typeface="+mn-lt"/>
              </a:rPr>
              <a:t>Text title</a:t>
            </a:r>
            <a:endParaRPr lang="zh-CN" altLang="en-US" sz="1325" b="1" dirty="0">
              <a:solidFill>
                <a:schemeClr val="bg1"/>
              </a:solidFill>
              <a:cs typeface="+mn-ea"/>
              <a:sym typeface="+mn-lt"/>
            </a:endParaRPr>
          </a:p>
        </p:txBody>
      </p:sp>
      <p:sp>
        <p:nvSpPr>
          <p:cNvPr id="14" name="文本框 13"/>
          <p:cNvSpPr txBox="1"/>
          <p:nvPr/>
        </p:nvSpPr>
        <p:spPr>
          <a:xfrm>
            <a:off x="7325747" y="2863610"/>
            <a:ext cx="726481" cy="772456"/>
          </a:xfrm>
          <a:prstGeom prst="rect">
            <a:avLst/>
          </a:prstGeom>
          <a:noFill/>
        </p:spPr>
        <p:txBody>
          <a:bodyPr wrap="none" rtlCol="0">
            <a:spAutoFit/>
          </a:bodyPr>
          <a:lstStyle/>
          <a:p>
            <a:pPr>
              <a:lnSpc>
                <a:spcPct val="130000"/>
              </a:lnSpc>
            </a:pPr>
            <a:r>
              <a:rPr lang="en-US" altLang="zh-CN" sz="3795" b="1" dirty="0">
                <a:solidFill>
                  <a:schemeClr val="bg1"/>
                </a:solidFill>
                <a:cs typeface="+mn-ea"/>
                <a:sym typeface="+mn-lt"/>
              </a:rPr>
              <a:t>02</a:t>
            </a:r>
          </a:p>
        </p:txBody>
      </p:sp>
      <p:sp>
        <p:nvSpPr>
          <p:cNvPr id="15" name="文本框 14"/>
          <p:cNvSpPr txBox="1"/>
          <p:nvPr/>
        </p:nvSpPr>
        <p:spPr>
          <a:xfrm>
            <a:off x="7272960" y="3468307"/>
            <a:ext cx="864339" cy="331629"/>
          </a:xfrm>
          <a:prstGeom prst="rect">
            <a:avLst/>
          </a:prstGeom>
          <a:noFill/>
        </p:spPr>
        <p:txBody>
          <a:bodyPr wrap="none" rtlCol="0">
            <a:spAutoFit/>
          </a:bodyPr>
          <a:lstStyle/>
          <a:p>
            <a:pPr>
              <a:lnSpc>
                <a:spcPct val="130000"/>
              </a:lnSpc>
            </a:pPr>
            <a:r>
              <a:rPr lang="zh-CN" altLang="en-US" sz="1325" b="1">
                <a:solidFill>
                  <a:schemeClr val="bg1"/>
                </a:solidFill>
                <a:cs typeface="+mn-ea"/>
                <a:sym typeface="+mn-lt"/>
              </a:rPr>
              <a:t>Text title</a:t>
            </a:r>
            <a:endParaRPr lang="zh-CN" altLang="en-US" sz="1325" b="1" dirty="0">
              <a:solidFill>
                <a:schemeClr val="bg1"/>
              </a:solidFill>
              <a:cs typeface="+mn-ea"/>
              <a:sym typeface="+mn-lt"/>
            </a:endParaRPr>
          </a:p>
        </p:txBody>
      </p:sp>
      <p:sp>
        <p:nvSpPr>
          <p:cNvPr id="16" name="文本框 15"/>
          <p:cNvSpPr txBox="1"/>
          <p:nvPr/>
        </p:nvSpPr>
        <p:spPr>
          <a:xfrm>
            <a:off x="6634008" y="4707294"/>
            <a:ext cx="726481" cy="772456"/>
          </a:xfrm>
          <a:prstGeom prst="rect">
            <a:avLst/>
          </a:prstGeom>
          <a:noFill/>
        </p:spPr>
        <p:txBody>
          <a:bodyPr wrap="none" rtlCol="0">
            <a:spAutoFit/>
          </a:bodyPr>
          <a:lstStyle/>
          <a:p>
            <a:pPr>
              <a:lnSpc>
                <a:spcPct val="130000"/>
              </a:lnSpc>
            </a:pPr>
            <a:r>
              <a:rPr lang="en-US" altLang="zh-CN" sz="3795" b="1" dirty="0">
                <a:solidFill>
                  <a:schemeClr val="bg1"/>
                </a:solidFill>
                <a:cs typeface="+mn-ea"/>
                <a:sym typeface="+mn-lt"/>
              </a:rPr>
              <a:t>03</a:t>
            </a:r>
          </a:p>
        </p:txBody>
      </p:sp>
      <p:sp>
        <p:nvSpPr>
          <p:cNvPr id="17" name="文本框 16"/>
          <p:cNvSpPr txBox="1"/>
          <p:nvPr/>
        </p:nvSpPr>
        <p:spPr>
          <a:xfrm>
            <a:off x="6578391" y="5351941"/>
            <a:ext cx="864339" cy="331629"/>
          </a:xfrm>
          <a:prstGeom prst="rect">
            <a:avLst/>
          </a:prstGeom>
          <a:noFill/>
        </p:spPr>
        <p:txBody>
          <a:bodyPr wrap="none" rtlCol="0">
            <a:spAutoFit/>
          </a:bodyPr>
          <a:lstStyle/>
          <a:p>
            <a:pPr>
              <a:lnSpc>
                <a:spcPct val="130000"/>
              </a:lnSpc>
            </a:pPr>
            <a:r>
              <a:rPr lang="zh-CN" altLang="en-US" sz="1325" b="1">
                <a:solidFill>
                  <a:schemeClr val="bg1"/>
                </a:solidFill>
                <a:cs typeface="+mn-ea"/>
                <a:sym typeface="+mn-lt"/>
              </a:rPr>
              <a:t>Text title</a:t>
            </a:r>
            <a:endParaRPr lang="zh-CN" altLang="en-US" sz="1325" b="1" dirty="0">
              <a:solidFill>
                <a:schemeClr val="bg1"/>
              </a:solidFill>
              <a:cs typeface="+mn-ea"/>
              <a:sym typeface="+mn-lt"/>
            </a:endParaRPr>
          </a:p>
        </p:txBody>
      </p:sp>
      <p:grpSp>
        <p:nvGrpSpPr>
          <p:cNvPr id="18" name="组合 17"/>
          <p:cNvGrpSpPr>
            <a:grpSpLocks noChangeAspect="1"/>
          </p:cNvGrpSpPr>
          <p:nvPr/>
        </p:nvGrpSpPr>
        <p:grpSpPr>
          <a:xfrm>
            <a:off x="5740171" y="3513099"/>
            <a:ext cx="781501" cy="669107"/>
            <a:chOff x="2162176" y="-104775"/>
            <a:chExt cx="1655763" cy="1417638"/>
          </a:xfrm>
          <a:solidFill>
            <a:schemeClr val="bg1">
              <a:lumMod val="65000"/>
            </a:schemeClr>
          </a:solidFill>
        </p:grpSpPr>
        <p:sp>
          <p:nvSpPr>
            <p:cNvPr id="19"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b="1">
                <a:solidFill>
                  <a:schemeClr val="bg1"/>
                </a:solidFill>
                <a:cs typeface="+mn-ea"/>
                <a:sym typeface="+mn-lt"/>
              </a:endParaRPr>
            </a:p>
          </p:txBody>
        </p:sp>
        <p:sp>
          <p:nvSpPr>
            <p:cNvPr id="20"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b="1">
                <a:solidFill>
                  <a:schemeClr val="bg1"/>
                </a:solidFill>
                <a:cs typeface="+mn-ea"/>
                <a:sym typeface="+mn-lt"/>
              </a:endParaRPr>
            </a:p>
          </p:txBody>
        </p:sp>
      </p:grpSp>
      <p:sp>
        <p:nvSpPr>
          <p:cNvPr id="24" name="TextBox 20"/>
          <p:cNvSpPr txBox="1"/>
          <p:nvPr/>
        </p:nvSpPr>
        <p:spPr bwMode="auto">
          <a:xfrm>
            <a:off x="7144602" y="1444185"/>
            <a:ext cx="2948981" cy="331279"/>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to add text title</a:t>
            </a:r>
          </a:p>
        </p:txBody>
      </p:sp>
      <p:sp>
        <p:nvSpPr>
          <p:cNvPr id="25" name="TextBox 19"/>
          <p:cNvSpPr txBox="1">
            <a:spLocks noChangeArrowheads="1"/>
          </p:cNvSpPr>
          <p:nvPr/>
        </p:nvSpPr>
        <p:spPr bwMode="auto">
          <a:xfrm>
            <a:off x="7144603" y="1060085"/>
            <a:ext cx="3242271"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
        <p:nvSpPr>
          <p:cNvPr id="34" name="TextBox 20"/>
          <p:cNvSpPr txBox="1"/>
          <p:nvPr/>
        </p:nvSpPr>
        <p:spPr bwMode="auto">
          <a:xfrm>
            <a:off x="8458702" y="3313727"/>
            <a:ext cx="2948981" cy="331279"/>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to add text title</a:t>
            </a:r>
          </a:p>
        </p:txBody>
      </p:sp>
      <p:sp>
        <p:nvSpPr>
          <p:cNvPr id="35" name="TextBox 19"/>
          <p:cNvSpPr txBox="1">
            <a:spLocks noChangeArrowheads="1"/>
          </p:cNvSpPr>
          <p:nvPr/>
        </p:nvSpPr>
        <p:spPr bwMode="auto">
          <a:xfrm>
            <a:off x="8458702" y="2929627"/>
            <a:ext cx="3117780"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
        <p:nvSpPr>
          <p:cNvPr id="36" name="TextBox 20"/>
          <p:cNvSpPr txBox="1"/>
          <p:nvPr/>
        </p:nvSpPr>
        <p:spPr bwMode="auto">
          <a:xfrm>
            <a:off x="8052279" y="5115534"/>
            <a:ext cx="2948981" cy="331279"/>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to add text title</a:t>
            </a:r>
          </a:p>
        </p:txBody>
      </p:sp>
      <p:sp>
        <p:nvSpPr>
          <p:cNvPr id="37" name="TextBox 19"/>
          <p:cNvSpPr txBox="1">
            <a:spLocks noChangeArrowheads="1"/>
          </p:cNvSpPr>
          <p:nvPr/>
        </p:nvSpPr>
        <p:spPr bwMode="auto">
          <a:xfrm>
            <a:off x="8052280" y="4731434"/>
            <a:ext cx="2948980"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
        <p:nvSpPr>
          <p:cNvPr id="38" name="TextBox 20"/>
          <p:cNvSpPr txBox="1"/>
          <p:nvPr/>
        </p:nvSpPr>
        <p:spPr bwMode="auto">
          <a:xfrm>
            <a:off x="1265026" y="5196818"/>
            <a:ext cx="2948981" cy="331279"/>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to add text title</a:t>
            </a:r>
          </a:p>
        </p:txBody>
      </p:sp>
      <p:sp>
        <p:nvSpPr>
          <p:cNvPr id="21" name="TextBox 19"/>
          <p:cNvSpPr txBox="1">
            <a:spLocks noChangeArrowheads="1"/>
          </p:cNvSpPr>
          <p:nvPr/>
        </p:nvSpPr>
        <p:spPr bwMode="auto">
          <a:xfrm>
            <a:off x="1265027" y="4812718"/>
            <a:ext cx="2851955"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
        <p:nvSpPr>
          <p:cNvPr id="23" name="TextBox 20"/>
          <p:cNvSpPr txBox="1"/>
          <p:nvPr/>
        </p:nvSpPr>
        <p:spPr bwMode="auto">
          <a:xfrm>
            <a:off x="817962" y="2744737"/>
            <a:ext cx="2948981" cy="331279"/>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to add text title</a:t>
            </a:r>
          </a:p>
        </p:txBody>
      </p:sp>
      <p:sp>
        <p:nvSpPr>
          <p:cNvPr id="41" name="TextBox 19"/>
          <p:cNvSpPr txBox="1">
            <a:spLocks noChangeArrowheads="1"/>
          </p:cNvSpPr>
          <p:nvPr/>
        </p:nvSpPr>
        <p:spPr bwMode="auto">
          <a:xfrm>
            <a:off x="817963" y="2360637"/>
            <a:ext cx="3119861"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Tree>
  </p:cSld>
  <p:clrMapOvr>
    <a:masterClrMapping/>
  </p:clrMapOvr>
  <p:transition advTm="23166">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1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0-#ppt_w/2"/>
                                          </p:val>
                                        </p:tav>
                                        <p:tav tm="100000">
                                          <p:val>
                                            <p:strVal val="#ppt_x"/>
                                          </p:val>
                                        </p:tav>
                                      </p:tavLst>
                                    </p:anim>
                                    <p:anim calcmode="lin" valueType="num">
                                      <p:cBhvr additive="base">
                                        <p:cTn id="37" dur="500" fill="hold"/>
                                        <p:tgtEl>
                                          <p:spTgt spid="3"/>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31"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style.rotation</p:attrName>
                                        </p:attrNameLst>
                                      </p:cBhvr>
                                      <p:tavLst>
                                        <p:tav tm="0">
                                          <p:val>
                                            <p:fltVal val="90"/>
                                          </p:val>
                                        </p:tav>
                                        <p:tav tm="100000">
                                          <p:val>
                                            <p:fltVal val="0"/>
                                          </p:val>
                                        </p:tav>
                                      </p:tavLst>
                                    </p:anim>
                                    <p:animEffect transition="in" filter="fade">
                                      <p:cBhvr>
                                        <p:cTn id="44" dur="1000"/>
                                        <p:tgtEl>
                                          <p:spTgt spid="8"/>
                                        </p:tgtEl>
                                      </p:cBhvr>
                                    </p:animEffect>
                                  </p:childTnLst>
                                </p:cTn>
                              </p:par>
                            </p:childTnLst>
                          </p:cTn>
                        </p:par>
                        <p:par>
                          <p:cTn id="45" fill="hold">
                            <p:stCondLst>
                              <p:cond delay="6000"/>
                            </p:stCondLst>
                            <p:childTnLst>
                              <p:par>
                                <p:cTn id="46" presetID="31"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style.rotation</p:attrName>
                                        </p:attrNameLst>
                                      </p:cBhvr>
                                      <p:tavLst>
                                        <p:tav tm="0">
                                          <p:val>
                                            <p:fltVal val="90"/>
                                          </p:val>
                                        </p:tav>
                                        <p:tav tm="100000">
                                          <p:val>
                                            <p:fltVal val="0"/>
                                          </p:val>
                                        </p:tav>
                                      </p:tavLst>
                                    </p:anim>
                                    <p:animEffect transition="in" filter="fade">
                                      <p:cBhvr>
                                        <p:cTn id="51" dur="1000"/>
                                        <p:tgtEl>
                                          <p:spTgt spid="9"/>
                                        </p:tgtEl>
                                      </p:cBhvr>
                                    </p:animEffect>
                                  </p:childTnLst>
                                </p:cTn>
                              </p:par>
                            </p:childTnLst>
                          </p:cTn>
                        </p:par>
                        <p:par>
                          <p:cTn id="52" fill="hold">
                            <p:stCondLst>
                              <p:cond delay="7000"/>
                            </p:stCondLst>
                            <p:childTnLst>
                              <p:par>
                                <p:cTn id="53" presetID="31"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style.rotation</p:attrName>
                                        </p:attrNameLst>
                                      </p:cBhvr>
                                      <p:tavLst>
                                        <p:tav tm="0">
                                          <p:val>
                                            <p:fltVal val="90"/>
                                          </p:val>
                                        </p:tav>
                                        <p:tav tm="100000">
                                          <p:val>
                                            <p:fltVal val="0"/>
                                          </p:val>
                                        </p:tav>
                                      </p:tavLst>
                                    </p:anim>
                                    <p:animEffect transition="in" filter="fade">
                                      <p:cBhvr>
                                        <p:cTn id="58" dur="1000"/>
                                        <p:tgtEl>
                                          <p:spTgt spid="15"/>
                                        </p:tgtEl>
                                      </p:cBhvr>
                                    </p:animEffect>
                                  </p:childTnLst>
                                </p:cTn>
                              </p:par>
                            </p:childTnLst>
                          </p:cTn>
                        </p:par>
                        <p:par>
                          <p:cTn id="59" fill="hold">
                            <p:stCondLst>
                              <p:cond delay="8000"/>
                            </p:stCondLst>
                            <p:childTnLst>
                              <p:par>
                                <p:cTn id="60" presetID="31"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1000" fill="hold"/>
                                        <p:tgtEl>
                                          <p:spTgt spid="14"/>
                                        </p:tgtEl>
                                        <p:attrNameLst>
                                          <p:attrName>ppt_w</p:attrName>
                                        </p:attrNameLst>
                                      </p:cBhvr>
                                      <p:tavLst>
                                        <p:tav tm="0">
                                          <p:val>
                                            <p:fltVal val="0"/>
                                          </p:val>
                                        </p:tav>
                                        <p:tav tm="100000">
                                          <p:val>
                                            <p:strVal val="#ppt_w"/>
                                          </p:val>
                                        </p:tav>
                                      </p:tavLst>
                                    </p:anim>
                                    <p:anim calcmode="lin" valueType="num">
                                      <p:cBhvr>
                                        <p:cTn id="63" dur="1000" fill="hold"/>
                                        <p:tgtEl>
                                          <p:spTgt spid="14"/>
                                        </p:tgtEl>
                                        <p:attrNameLst>
                                          <p:attrName>ppt_h</p:attrName>
                                        </p:attrNameLst>
                                      </p:cBhvr>
                                      <p:tavLst>
                                        <p:tav tm="0">
                                          <p:val>
                                            <p:fltVal val="0"/>
                                          </p:val>
                                        </p:tav>
                                        <p:tav tm="100000">
                                          <p:val>
                                            <p:strVal val="#ppt_h"/>
                                          </p:val>
                                        </p:tav>
                                      </p:tavLst>
                                    </p:anim>
                                    <p:anim calcmode="lin" valueType="num">
                                      <p:cBhvr>
                                        <p:cTn id="64" dur="1000" fill="hold"/>
                                        <p:tgtEl>
                                          <p:spTgt spid="14"/>
                                        </p:tgtEl>
                                        <p:attrNameLst>
                                          <p:attrName>style.rotation</p:attrName>
                                        </p:attrNameLst>
                                      </p:cBhvr>
                                      <p:tavLst>
                                        <p:tav tm="0">
                                          <p:val>
                                            <p:fltVal val="90"/>
                                          </p:val>
                                        </p:tav>
                                        <p:tav tm="100000">
                                          <p:val>
                                            <p:fltVal val="0"/>
                                          </p:val>
                                        </p:tav>
                                      </p:tavLst>
                                    </p:anim>
                                    <p:animEffect transition="in" filter="fade">
                                      <p:cBhvr>
                                        <p:cTn id="65" dur="1000"/>
                                        <p:tgtEl>
                                          <p:spTgt spid="14"/>
                                        </p:tgtEl>
                                      </p:cBhvr>
                                    </p:animEffect>
                                  </p:childTnLst>
                                </p:cTn>
                              </p:par>
                            </p:childTnLst>
                          </p:cTn>
                        </p:par>
                        <p:par>
                          <p:cTn id="66" fill="hold">
                            <p:stCondLst>
                              <p:cond delay="9000"/>
                            </p:stCondLst>
                            <p:childTnLst>
                              <p:par>
                                <p:cTn id="67" presetID="31"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 calcmode="lin" valueType="num">
                                      <p:cBhvr>
                                        <p:cTn id="71" dur="1000" fill="hold"/>
                                        <p:tgtEl>
                                          <p:spTgt spid="16"/>
                                        </p:tgtEl>
                                        <p:attrNameLst>
                                          <p:attrName>style.rotation</p:attrName>
                                        </p:attrNameLst>
                                      </p:cBhvr>
                                      <p:tavLst>
                                        <p:tav tm="0">
                                          <p:val>
                                            <p:fltVal val="90"/>
                                          </p:val>
                                        </p:tav>
                                        <p:tav tm="100000">
                                          <p:val>
                                            <p:fltVal val="0"/>
                                          </p:val>
                                        </p:tav>
                                      </p:tavLst>
                                    </p:anim>
                                    <p:animEffect transition="in" filter="fade">
                                      <p:cBhvr>
                                        <p:cTn id="72" dur="1000"/>
                                        <p:tgtEl>
                                          <p:spTgt spid="16"/>
                                        </p:tgtEl>
                                      </p:cBhvr>
                                    </p:animEffect>
                                  </p:childTnLst>
                                </p:cTn>
                              </p:par>
                            </p:childTnLst>
                          </p:cTn>
                        </p:par>
                        <p:par>
                          <p:cTn id="73" fill="hold">
                            <p:stCondLst>
                              <p:cond delay="10000"/>
                            </p:stCondLst>
                            <p:childTnLst>
                              <p:par>
                                <p:cTn id="74" presetID="31" presetClass="entr" presetSubtype="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1000" fill="hold"/>
                                        <p:tgtEl>
                                          <p:spTgt spid="17"/>
                                        </p:tgtEl>
                                        <p:attrNameLst>
                                          <p:attrName>ppt_w</p:attrName>
                                        </p:attrNameLst>
                                      </p:cBhvr>
                                      <p:tavLst>
                                        <p:tav tm="0">
                                          <p:val>
                                            <p:fltVal val="0"/>
                                          </p:val>
                                        </p:tav>
                                        <p:tav tm="100000">
                                          <p:val>
                                            <p:strVal val="#ppt_w"/>
                                          </p:val>
                                        </p:tav>
                                      </p:tavLst>
                                    </p:anim>
                                    <p:anim calcmode="lin" valueType="num">
                                      <p:cBhvr>
                                        <p:cTn id="77" dur="1000" fill="hold"/>
                                        <p:tgtEl>
                                          <p:spTgt spid="17"/>
                                        </p:tgtEl>
                                        <p:attrNameLst>
                                          <p:attrName>ppt_h</p:attrName>
                                        </p:attrNameLst>
                                      </p:cBhvr>
                                      <p:tavLst>
                                        <p:tav tm="0">
                                          <p:val>
                                            <p:fltVal val="0"/>
                                          </p:val>
                                        </p:tav>
                                        <p:tav tm="100000">
                                          <p:val>
                                            <p:strVal val="#ppt_h"/>
                                          </p:val>
                                        </p:tav>
                                      </p:tavLst>
                                    </p:anim>
                                    <p:anim calcmode="lin" valueType="num">
                                      <p:cBhvr>
                                        <p:cTn id="78" dur="1000" fill="hold"/>
                                        <p:tgtEl>
                                          <p:spTgt spid="17"/>
                                        </p:tgtEl>
                                        <p:attrNameLst>
                                          <p:attrName>style.rotation</p:attrName>
                                        </p:attrNameLst>
                                      </p:cBhvr>
                                      <p:tavLst>
                                        <p:tav tm="0">
                                          <p:val>
                                            <p:fltVal val="90"/>
                                          </p:val>
                                        </p:tav>
                                        <p:tav tm="100000">
                                          <p:val>
                                            <p:fltVal val="0"/>
                                          </p:val>
                                        </p:tav>
                                      </p:tavLst>
                                    </p:anim>
                                    <p:animEffect transition="in" filter="fade">
                                      <p:cBhvr>
                                        <p:cTn id="79" dur="1000"/>
                                        <p:tgtEl>
                                          <p:spTgt spid="17"/>
                                        </p:tgtEl>
                                      </p:cBhvr>
                                    </p:animEffect>
                                  </p:childTnLst>
                                </p:cTn>
                              </p:par>
                            </p:childTnLst>
                          </p:cTn>
                        </p:par>
                        <p:par>
                          <p:cTn id="80" fill="hold">
                            <p:stCondLst>
                              <p:cond delay="11000"/>
                            </p:stCondLst>
                            <p:childTnLst>
                              <p:par>
                                <p:cTn id="81" presetID="31"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p:cTn id="83" dur="1000" fill="hold"/>
                                        <p:tgtEl>
                                          <p:spTgt spid="11"/>
                                        </p:tgtEl>
                                        <p:attrNameLst>
                                          <p:attrName>ppt_w</p:attrName>
                                        </p:attrNameLst>
                                      </p:cBhvr>
                                      <p:tavLst>
                                        <p:tav tm="0">
                                          <p:val>
                                            <p:fltVal val="0"/>
                                          </p:val>
                                        </p:tav>
                                        <p:tav tm="100000">
                                          <p:val>
                                            <p:strVal val="#ppt_w"/>
                                          </p:val>
                                        </p:tav>
                                      </p:tavLst>
                                    </p:anim>
                                    <p:anim calcmode="lin" valueType="num">
                                      <p:cBhvr>
                                        <p:cTn id="84" dur="1000" fill="hold"/>
                                        <p:tgtEl>
                                          <p:spTgt spid="11"/>
                                        </p:tgtEl>
                                        <p:attrNameLst>
                                          <p:attrName>ppt_h</p:attrName>
                                        </p:attrNameLst>
                                      </p:cBhvr>
                                      <p:tavLst>
                                        <p:tav tm="0">
                                          <p:val>
                                            <p:fltVal val="0"/>
                                          </p:val>
                                        </p:tav>
                                        <p:tav tm="100000">
                                          <p:val>
                                            <p:strVal val="#ppt_h"/>
                                          </p:val>
                                        </p:tav>
                                      </p:tavLst>
                                    </p:anim>
                                    <p:anim calcmode="lin" valueType="num">
                                      <p:cBhvr>
                                        <p:cTn id="85" dur="1000" fill="hold"/>
                                        <p:tgtEl>
                                          <p:spTgt spid="11"/>
                                        </p:tgtEl>
                                        <p:attrNameLst>
                                          <p:attrName>style.rotation</p:attrName>
                                        </p:attrNameLst>
                                      </p:cBhvr>
                                      <p:tavLst>
                                        <p:tav tm="0">
                                          <p:val>
                                            <p:fltVal val="90"/>
                                          </p:val>
                                        </p:tav>
                                        <p:tav tm="100000">
                                          <p:val>
                                            <p:fltVal val="0"/>
                                          </p:val>
                                        </p:tav>
                                      </p:tavLst>
                                    </p:anim>
                                    <p:animEffect transition="in" filter="fade">
                                      <p:cBhvr>
                                        <p:cTn id="86" dur="1000"/>
                                        <p:tgtEl>
                                          <p:spTgt spid="11"/>
                                        </p:tgtEl>
                                      </p:cBhvr>
                                    </p:animEffect>
                                  </p:childTnLst>
                                </p:cTn>
                              </p:par>
                            </p:childTnLst>
                          </p:cTn>
                        </p:par>
                        <p:par>
                          <p:cTn id="87" fill="hold">
                            <p:stCondLst>
                              <p:cond delay="12000"/>
                            </p:stCondLst>
                            <p:childTnLst>
                              <p:par>
                                <p:cTn id="88" presetID="31" presetClass="entr" presetSubtype="0"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1000" fill="hold"/>
                                        <p:tgtEl>
                                          <p:spTgt spid="10"/>
                                        </p:tgtEl>
                                        <p:attrNameLst>
                                          <p:attrName>ppt_w</p:attrName>
                                        </p:attrNameLst>
                                      </p:cBhvr>
                                      <p:tavLst>
                                        <p:tav tm="0">
                                          <p:val>
                                            <p:fltVal val="0"/>
                                          </p:val>
                                        </p:tav>
                                        <p:tav tm="100000">
                                          <p:val>
                                            <p:strVal val="#ppt_w"/>
                                          </p:val>
                                        </p:tav>
                                      </p:tavLst>
                                    </p:anim>
                                    <p:anim calcmode="lin" valueType="num">
                                      <p:cBhvr>
                                        <p:cTn id="91" dur="1000" fill="hold"/>
                                        <p:tgtEl>
                                          <p:spTgt spid="10"/>
                                        </p:tgtEl>
                                        <p:attrNameLst>
                                          <p:attrName>ppt_h</p:attrName>
                                        </p:attrNameLst>
                                      </p:cBhvr>
                                      <p:tavLst>
                                        <p:tav tm="0">
                                          <p:val>
                                            <p:fltVal val="0"/>
                                          </p:val>
                                        </p:tav>
                                        <p:tav tm="100000">
                                          <p:val>
                                            <p:strVal val="#ppt_h"/>
                                          </p:val>
                                        </p:tav>
                                      </p:tavLst>
                                    </p:anim>
                                    <p:anim calcmode="lin" valueType="num">
                                      <p:cBhvr>
                                        <p:cTn id="92" dur="1000" fill="hold"/>
                                        <p:tgtEl>
                                          <p:spTgt spid="10"/>
                                        </p:tgtEl>
                                        <p:attrNameLst>
                                          <p:attrName>style.rotation</p:attrName>
                                        </p:attrNameLst>
                                      </p:cBhvr>
                                      <p:tavLst>
                                        <p:tav tm="0">
                                          <p:val>
                                            <p:fltVal val="90"/>
                                          </p:val>
                                        </p:tav>
                                        <p:tav tm="100000">
                                          <p:val>
                                            <p:fltVal val="0"/>
                                          </p:val>
                                        </p:tav>
                                      </p:tavLst>
                                    </p:anim>
                                    <p:animEffect transition="in" filter="fade">
                                      <p:cBhvr>
                                        <p:cTn id="93" dur="1000"/>
                                        <p:tgtEl>
                                          <p:spTgt spid="10"/>
                                        </p:tgtEl>
                                      </p:cBhvr>
                                    </p:animEffect>
                                  </p:childTnLst>
                                </p:cTn>
                              </p:par>
                            </p:childTnLst>
                          </p:cTn>
                        </p:par>
                        <p:par>
                          <p:cTn id="94" fill="hold">
                            <p:stCondLst>
                              <p:cond delay="13000"/>
                            </p:stCondLst>
                            <p:childTnLst>
                              <p:par>
                                <p:cTn id="95" presetID="31" presetClass="entr" presetSubtype="0"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1000" fill="hold"/>
                                        <p:tgtEl>
                                          <p:spTgt spid="13"/>
                                        </p:tgtEl>
                                        <p:attrNameLst>
                                          <p:attrName>ppt_w</p:attrName>
                                        </p:attrNameLst>
                                      </p:cBhvr>
                                      <p:tavLst>
                                        <p:tav tm="0">
                                          <p:val>
                                            <p:fltVal val="0"/>
                                          </p:val>
                                        </p:tav>
                                        <p:tav tm="100000">
                                          <p:val>
                                            <p:strVal val="#ppt_w"/>
                                          </p:val>
                                        </p:tav>
                                      </p:tavLst>
                                    </p:anim>
                                    <p:anim calcmode="lin" valueType="num">
                                      <p:cBhvr>
                                        <p:cTn id="98" dur="1000" fill="hold"/>
                                        <p:tgtEl>
                                          <p:spTgt spid="13"/>
                                        </p:tgtEl>
                                        <p:attrNameLst>
                                          <p:attrName>ppt_h</p:attrName>
                                        </p:attrNameLst>
                                      </p:cBhvr>
                                      <p:tavLst>
                                        <p:tav tm="0">
                                          <p:val>
                                            <p:fltVal val="0"/>
                                          </p:val>
                                        </p:tav>
                                        <p:tav tm="100000">
                                          <p:val>
                                            <p:strVal val="#ppt_h"/>
                                          </p:val>
                                        </p:tav>
                                      </p:tavLst>
                                    </p:anim>
                                    <p:anim calcmode="lin" valueType="num">
                                      <p:cBhvr>
                                        <p:cTn id="99" dur="1000" fill="hold"/>
                                        <p:tgtEl>
                                          <p:spTgt spid="13"/>
                                        </p:tgtEl>
                                        <p:attrNameLst>
                                          <p:attrName>style.rotation</p:attrName>
                                        </p:attrNameLst>
                                      </p:cBhvr>
                                      <p:tavLst>
                                        <p:tav tm="0">
                                          <p:val>
                                            <p:fltVal val="90"/>
                                          </p:val>
                                        </p:tav>
                                        <p:tav tm="100000">
                                          <p:val>
                                            <p:fltVal val="0"/>
                                          </p:val>
                                        </p:tav>
                                      </p:tavLst>
                                    </p:anim>
                                    <p:animEffect transition="in" filter="fade">
                                      <p:cBhvr>
                                        <p:cTn id="100" dur="1000"/>
                                        <p:tgtEl>
                                          <p:spTgt spid="13"/>
                                        </p:tgtEl>
                                      </p:cBhvr>
                                    </p:animEffect>
                                  </p:childTnLst>
                                </p:cTn>
                              </p:par>
                            </p:childTnLst>
                          </p:cTn>
                        </p:par>
                        <p:par>
                          <p:cTn id="101" fill="hold">
                            <p:stCondLst>
                              <p:cond delay="14000"/>
                            </p:stCondLst>
                            <p:childTnLst>
                              <p:par>
                                <p:cTn id="102" presetID="31" presetClass="entr" presetSubtype="0" fill="hold" grpId="0" nodeType="after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p:cTn id="104" dur="1000" fill="hold"/>
                                        <p:tgtEl>
                                          <p:spTgt spid="12"/>
                                        </p:tgtEl>
                                        <p:attrNameLst>
                                          <p:attrName>ppt_w</p:attrName>
                                        </p:attrNameLst>
                                      </p:cBhvr>
                                      <p:tavLst>
                                        <p:tav tm="0">
                                          <p:val>
                                            <p:fltVal val="0"/>
                                          </p:val>
                                        </p:tav>
                                        <p:tav tm="100000">
                                          <p:val>
                                            <p:strVal val="#ppt_w"/>
                                          </p:val>
                                        </p:tav>
                                      </p:tavLst>
                                    </p:anim>
                                    <p:anim calcmode="lin" valueType="num">
                                      <p:cBhvr>
                                        <p:cTn id="105" dur="1000" fill="hold"/>
                                        <p:tgtEl>
                                          <p:spTgt spid="12"/>
                                        </p:tgtEl>
                                        <p:attrNameLst>
                                          <p:attrName>ppt_h</p:attrName>
                                        </p:attrNameLst>
                                      </p:cBhvr>
                                      <p:tavLst>
                                        <p:tav tm="0">
                                          <p:val>
                                            <p:fltVal val="0"/>
                                          </p:val>
                                        </p:tav>
                                        <p:tav tm="100000">
                                          <p:val>
                                            <p:strVal val="#ppt_h"/>
                                          </p:val>
                                        </p:tav>
                                      </p:tavLst>
                                    </p:anim>
                                    <p:anim calcmode="lin" valueType="num">
                                      <p:cBhvr>
                                        <p:cTn id="106" dur="1000" fill="hold"/>
                                        <p:tgtEl>
                                          <p:spTgt spid="12"/>
                                        </p:tgtEl>
                                        <p:attrNameLst>
                                          <p:attrName>style.rotation</p:attrName>
                                        </p:attrNameLst>
                                      </p:cBhvr>
                                      <p:tavLst>
                                        <p:tav tm="0">
                                          <p:val>
                                            <p:fltVal val="90"/>
                                          </p:val>
                                        </p:tav>
                                        <p:tav tm="100000">
                                          <p:val>
                                            <p:fltVal val="0"/>
                                          </p:val>
                                        </p:tav>
                                      </p:tavLst>
                                    </p:anim>
                                    <p:animEffect transition="in" filter="fade">
                                      <p:cBhvr>
                                        <p:cTn id="107" dur="1000"/>
                                        <p:tgtEl>
                                          <p:spTgt spid="12"/>
                                        </p:tgtEl>
                                      </p:cBhvr>
                                    </p:animEffect>
                                  </p:childTnLst>
                                </p:cTn>
                              </p:par>
                            </p:childTnLst>
                          </p:cTn>
                        </p:par>
                        <p:par>
                          <p:cTn id="108" fill="hold">
                            <p:stCondLst>
                              <p:cond delay="15000"/>
                            </p:stCondLst>
                            <p:childTnLst>
                              <p:par>
                                <p:cTn id="109" presetID="50" presetClass="entr" presetSubtype="0" decel="10000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1000" fill="hold"/>
                                        <p:tgtEl>
                                          <p:spTgt spid="25"/>
                                        </p:tgtEl>
                                        <p:attrNameLst>
                                          <p:attrName>ppt_w</p:attrName>
                                        </p:attrNameLst>
                                      </p:cBhvr>
                                      <p:tavLst>
                                        <p:tav tm="0">
                                          <p:val>
                                            <p:strVal val="#ppt_w+.3"/>
                                          </p:val>
                                        </p:tav>
                                        <p:tav tm="100000">
                                          <p:val>
                                            <p:strVal val="#ppt_w"/>
                                          </p:val>
                                        </p:tav>
                                      </p:tavLst>
                                    </p:anim>
                                    <p:anim calcmode="lin" valueType="num">
                                      <p:cBhvr>
                                        <p:cTn id="112" dur="1000" fill="hold"/>
                                        <p:tgtEl>
                                          <p:spTgt spid="25"/>
                                        </p:tgtEl>
                                        <p:attrNameLst>
                                          <p:attrName>ppt_h</p:attrName>
                                        </p:attrNameLst>
                                      </p:cBhvr>
                                      <p:tavLst>
                                        <p:tav tm="0">
                                          <p:val>
                                            <p:strVal val="#ppt_h"/>
                                          </p:val>
                                        </p:tav>
                                        <p:tav tm="100000">
                                          <p:val>
                                            <p:strVal val="#ppt_h"/>
                                          </p:val>
                                        </p:tav>
                                      </p:tavLst>
                                    </p:anim>
                                    <p:animEffect transition="in" filter="fade">
                                      <p:cBhvr>
                                        <p:cTn id="113" dur="1000"/>
                                        <p:tgtEl>
                                          <p:spTgt spid="25"/>
                                        </p:tgtEl>
                                      </p:cBhvr>
                                    </p:animEffect>
                                  </p:childTnLst>
                                </p:cTn>
                              </p:par>
                            </p:childTnLst>
                          </p:cTn>
                        </p:par>
                        <p:par>
                          <p:cTn id="114" fill="hold">
                            <p:stCondLst>
                              <p:cond delay="16000"/>
                            </p:stCondLst>
                            <p:childTnLst>
                              <p:par>
                                <p:cTn id="115" presetID="18" presetClass="entr" presetSubtype="12" fill="hold" grpId="0" nodeType="after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strips(downLeft)">
                                      <p:cBhvr>
                                        <p:cTn id="117" dur="500"/>
                                        <p:tgtEl>
                                          <p:spTgt spid="24"/>
                                        </p:tgtEl>
                                      </p:cBhvr>
                                    </p:animEffect>
                                  </p:childTnLst>
                                </p:cTn>
                              </p:par>
                            </p:childTnLst>
                          </p:cTn>
                        </p:par>
                        <p:par>
                          <p:cTn id="118" fill="hold">
                            <p:stCondLst>
                              <p:cond delay="16500"/>
                            </p:stCondLst>
                            <p:childTnLst>
                              <p:par>
                                <p:cTn id="119" presetID="50" presetClass="entr" presetSubtype="0" decel="100000" fill="hold" grpId="0" nodeType="afterEffect">
                                  <p:stCondLst>
                                    <p:cond delay="0"/>
                                  </p:stCondLst>
                                  <p:childTnLst>
                                    <p:set>
                                      <p:cBhvr>
                                        <p:cTn id="120" dur="1" fill="hold">
                                          <p:stCondLst>
                                            <p:cond delay="0"/>
                                          </p:stCondLst>
                                        </p:cTn>
                                        <p:tgtEl>
                                          <p:spTgt spid="35"/>
                                        </p:tgtEl>
                                        <p:attrNameLst>
                                          <p:attrName>style.visibility</p:attrName>
                                        </p:attrNameLst>
                                      </p:cBhvr>
                                      <p:to>
                                        <p:strVal val="visible"/>
                                      </p:to>
                                    </p:set>
                                    <p:anim calcmode="lin" valueType="num">
                                      <p:cBhvr>
                                        <p:cTn id="121" dur="1000" fill="hold"/>
                                        <p:tgtEl>
                                          <p:spTgt spid="35"/>
                                        </p:tgtEl>
                                        <p:attrNameLst>
                                          <p:attrName>ppt_w</p:attrName>
                                        </p:attrNameLst>
                                      </p:cBhvr>
                                      <p:tavLst>
                                        <p:tav tm="0">
                                          <p:val>
                                            <p:strVal val="#ppt_w+.3"/>
                                          </p:val>
                                        </p:tav>
                                        <p:tav tm="100000">
                                          <p:val>
                                            <p:strVal val="#ppt_w"/>
                                          </p:val>
                                        </p:tav>
                                      </p:tavLst>
                                    </p:anim>
                                    <p:anim calcmode="lin" valueType="num">
                                      <p:cBhvr>
                                        <p:cTn id="122" dur="1000" fill="hold"/>
                                        <p:tgtEl>
                                          <p:spTgt spid="35"/>
                                        </p:tgtEl>
                                        <p:attrNameLst>
                                          <p:attrName>ppt_h</p:attrName>
                                        </p:attrNameLst>
                                      </p:cBhvr>
                                      <p:tavLst>
                                        <p:tav tm="0">
                                          <p:val>
                                            <p:strVal val="#ppt_h"/>
                                          </p:val>
                                        </p:tav>
                                        <p:tav tm="100000">
                                          <p:val>
                                            <p:strVal val="#ppt_h"/>
                                          </p:val>
                                        </p:tav>
                                      </p:tavLst>
                                    </p:anim>
                                    <p:animEffect transition="in" filter="fade">
                                      <p:cBhvr>
                                        <p:cTn id="123" dur="1000"/>
                                        <p:tgtEl>
                                          <p:spTgt spid="35"/>
                                        </p:tgtEl>
                                      </p:cBhvr>
                                    </p:animEffect>
                                  </p:childTnLst>
                                </p:cTn>
                              </p:par>
                            </p:childTnLst>
                          </p:cTn>
                        </p:par>
                        <p:par>
                          <p:cTn id="124" fill="hold">
                            <p:stCondLst>
                              <p:cond delay="17500"/>
                            </p:stCondLst>
                            <p:childTnLst>
                              <p:par>
                                <p:cTn id="125" presetID="18" presetClass="entr" presetSubtype="12"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strips(downLeft)">
                                      <p:cBhvr>
                                        <p:cTn id="127" dur="500"/>
                                        <p:tgtEl>
                                          <p:spTgt spid="34"/>
                                        </p:tgtEl>
                                      </p:cBhvr>
                                    </p:animEffect>
                                  </p:childTnLst>
                                </p:cTn>
                              </p:par>
                            </p:childTnLst>
                          </p:cTn>
                        </p:par>
                        <p:par>
                          <p:cTn id="128" fill="hold">
                            <p:stCondLst>
                              <p:cond delay="18000"/>
                            </p:stCondLst>
                            <p:childTnLst>
                              <p:par>
                                <p:cTn id="129" presetID="50" presetClass="entr" presetSubtype="0" decel="100000" fill="hold" grpId="0" nodeType="after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p:cTn id="131" dur="1000" fill="hold"/>
                                        <p:tgtEl>
                                          <p:spTgt spid="37"/>
                                        </p:tgtEl>
                                        <p:attrNameLst>
                                          <p:attrName>ppt_w</p:attrName>
                                        </p:attrNameLst>
                                      </p:cBhvr>
                                      <p:tavLst>
                                        <p:tav tm="0">
                                          <p:val>
                                            <p:strVal val="#ppt_w+.3"/>
                                          </p:val>
                                        </p:tav>
                                        <p:tav tm="100000">
                                          <p:val>
                                            <p:strVal val="#ppt_w"/>
                                          </p:val>
                                        </p:tav>
                                      </p:tavLst>
                                    </p:anim>
                                    <p:anim calcmode="lin" valueType="num">
                                      <p:cBhvr>
                                        <p:cTn id="132" dur="1000" fill="hold"/>
                                        <p:tgtEl>
                                          <p:spTgt spid="37"/>
                                        </p:tgtEl>
                                        <p:attrNameLst>
                                          <p:attrName>ppt_h</p:attrName>
                                        </p:attrNameLst>
                                      </p:cBhvr>
                                      <p:tavLst>
                                        <p:tav tm="0">
                                          <p:val>
                                            <p:strVal val="#ppt_h"/>
                                          </p:val>
                                        </p:tav>
                                        <p:tav tm="100000">
                                          <p:val>
                                            <p:strVal val="#ppt_h"/>
                                          </p:val>
                                        </p:tav>
                                      </p:tavLst>
                                    </p:anim>
                                    <p:animEffect transition="in" filter="fade">
                                      <p:cBhvr>
                                        <p:cTn id="133" dur="1000"/>
                                        <p:tgtEl>
                                          <p:spTgt spid="37"/>
                                        </p:tgtEl>
                                      </p:cBhvr>
                                    </p:animEffect>
                                  </p:childTnLst>
                                </p:cTn>
                              </p:par>
                            </p:childTnLst>
                          </p:cTn>
                        </p:par>
                        <p:par>
                          <p:cTn id="134" fill="hold">
                            <p:stCondLst>
                              <p:cond delay="19000"/>
                            </p:stCondLst>
                            <p:childTnLst>
                              <p:par>
                                <p:cTn id="135" presetID="18" presetClass="entr" presetSubtype="12"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strips(downLeft)">
                                      <p:cBhvr>
                                        <p:cTn id="137" dur="500"/>
                                        <p:tgtEl>
                                          <p:spTgt spid="36"/>
                                        </p:tgtEl>
                                      </p:cBhvr>
                                    </p:animEffect>
                                  </p:childTnLst>
                                </p:cTn>
                              </p:par>
                            </p:childTnLst>
                          </p:cTn>
                        </p:par>
                        <p:par>
                          <p:cTn id="138" fill="hold">
                            <p:stCondLst>
                              <p:cond delay="19500"/>
                            </p:stCondLst>
                            <p:childTnLst>
                              <p:par>
                                <p:cTn id="139" presetID="50" presetClass="entr" presetSubtype="0" decel="100000" fill="hold" grpId="0" nodeType="afterEffect">
                                  <p:stCondLst>
                                    <p:cond delay="0"/>
                                  </p:stCondLst>
                                  <p:childTnLst>
                                    <p:set>
                                      <p:cBhvr>
                                        <p:cTn id="140" dur="1" fill="hold">
                                          <p:stCondLst>
                                            <p:cond delay="0"/>
                                          </p:stCondLst>
                                        </p:cTn>
                                        <p:tgtEl>
                                          <p:spTgt spid="21"/>
                                        </p:tgtEl>
                                        <p:attrNameLst>
                                          <p:attrName>style.visibility</p:attrName>
                                        </p:attrNameLst>
                                      </p:cBhvr>
                                      <p:to>
                                        <p:strVal val="visible"/>
                                      </p:to>
                                    </p:set>
                                    <p:anim calcmode="lin" valueType="num">
                                      <p:cBhvr>
                                        <p:cTn id="141" dur="1000" fill="hold"/>
                                        <p:tgtEl>
                                          <p:spTgt spid="21"/>
                                        </p:tgtEl>
                                        <p:attrNameLst>
                                          <p:attrName>ppt_w</p:attrName>
                                        </p:attrNameLst>
                                      </p:cBhvr>
                                      <p:tavLst>
                                        <p:tav tm="0">
                                          <p:val>
                                            <p:strVal val="#ppt_w+.3"/>
                                          </p:val>
                                        </p:tav>
                                        <p:tav tm="100000">
                                          <p:val>
                                            <p:strVal val="#ppt_w"/>
                                          </p:val>
                                        </p:tav>
                                      </p:tavLst>
                                    </p:anim>
                                    <p:anim calcmode="lin" valueType="num">
                                      <p:cBhvr>
                                        <p:cTn id="142" dur="1000" fill="hold"/>
                                        <p:tgtEl>
                                          <p:spTgt spid="21"/>
                                        </p:tgtEl>
                                        <p:attrNameLst>
                                          <p:attrName>ppt_h</p:attrName>
                                        </p:attrNameLst>
                                      </p:cBhvr>
                                      <p:tavLst>
                                        <p:tav tm="0">
                                          <p:val>
                                            <p:strVal val="#ppt_h"/>
                                          </p:val>
                                        </p:tav>
                                        <p:tav tm="100000">
                                          <p:val>
                                            <p:strVal val="#ppt_h"/>
                                          </p:val>
                                        </p:tav>
                                      </p:tavLst>
                                    </p:anim>
                                    <p:animEffect transition="in" filter="fade">
                                      <p:cBhvr>
                                        <p:cTn id="143" dur="1000"/>
                                        <p:tgtEl>
                                          <p:spTgt spid="21"/>
                                        </p:tgtEl>
                                      </p:cBhvr>
                                    </p:animEffect>
                                  </p:childTnLst>
                                </p:cTn>
                              </p:par>
                            </p:childTnLst>
                          </p:cTn>
                        </p:par>
                        <p:par>
                          <p:cTn id="144" fill="hold">
                            <p:stCondLst>
                              <p:cond delay="20500"/>
                            </p:stCondLst>
                            <p:childTnLst>
                              <p:par>
                                <p:cTn id="145" presetID="18" presetClass="entr" presetSubtype="12" fill="hold" grpId="0" nodeType="after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strips(downLeft)">
                                      <p:cBhvr>
                                        <p:cTn id="147" dur="500"/>
                                        <p:tgtEl>
                                          <p:spTgt spid="38"/>
                                        </p:tgtEl>
                                      </p:cBhvr>
                                    </p:animEffect>
                                  </p:childTnLst>
                                </p:cTn>
                              </p:par>
                            </p:childTnLst>
                          </p:cTn>
                        </p:par>
                        <p:par>
                          <p:cTn id="148" fill="hold">
                            <p:stCondLst>
                              <p:cond delay="21000"/>
                            </p:stCondLst>
                            <p:childTnLst>
                              <p:par>
                                <p:cTn id="149" presetID="50" presetClass="entr" presetSubtype="0" decel="100000" fill="hold" grpId="0" nodeType="after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p:cTn id="151" dur="1000" fill="hold"/>
                                        <p:tgtEl>
                                          <p:spTgt spid="41"/>
                                        </p:tgtEl>
                                        <p:attrNameLst>
                                          <p:attrName>ppt_w</p:attrName>
                                        </p:attrNameLst>
                                      </p:cBhvr>
                                      <p:tavLst>
                                        <p:tav tm="0">
                                          <p:val>
                                            <p:strVal val="#ppt_w+.3"/>
                                          </p:val>
                                        </p:tav>
                                        <p:tav tm="100000">
                                          <p:val>
                                            <p:strVal val="#ppt_w"/>
                                          </p:val>
                                        </p:tav>
                                      </p:tavLst>
                                    </p:anim>
                                    <p:anim calcmode="lin" valueType="num">
                                      <p:cBhvr>
                                        <p:cTn id="152" dur="1000" fill="hold"/>
                                        <p:tgtEl>
                                          <p:spTgt spid="41"/>
                                        </p:tgtEl>
                                        <p:attrNameLst>
                                          <p:attrName>ppt_h</p:attrName>
                                        </p:attrNameLst>
                                      </p:cBhvr>
                                      <p:tavLst>
                                        <p:tav tm="0">
                                          <p:val>
                                            <p:strVal val="#ppt_h"/>
                                          </p:val>
                                        </p:tav>
                                        <p:tav tm="100000">
                                          <p:val>
                                            <p:strVal val="#ppt_h"/>
                                          </p:val>
                                        </p:tav>
                                      </p:tavLst>
                                    </p:anim>
                                    <p:animEffect transition="in" filter="fade">
                                      <p:cBhvr>
                                        <p:cTn id="153" dur="1000"/>
                                        <p:tgtEl>
                                          <p:spTgt spid="41"/>
                                        </p:tgtEl>
                                      </p:cBhvr>
                                    </p:animEffect>
                                  </p:childTnLst>
                                </p:cTn>
                              </p:par>
                            </p:childTnLst>
                          </p:cTn>
                        </p:par>
                        <p:par>
                          <p:cTn id="154" fill="hold">
                            <p:stCondLst>
                              <p:cond delay="22000"/>
                            </p:stCondLst>
                            <p:childTnLst>
                              <p:par>
                                <p:cTn id="155" presetID="18" presetClass="entr" presetSubtype="12" fill="hold" grpId="0" nodeType="after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strips(downLeft)">
                                      <p:cBhvr>
                                        <p:cTn id="1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3" grpId="0" bldLvl="0" animBg="1"/>
      <p:bldP spid="4" grpId="0" bldLvl="0" animBg="1"/>
      <p:bldP spid="5" grpId="0" bldLvl="0" animBg="1"/>
      <p:bldP spid="6" grpId="0" bldLvl="0" animBg="1"/>
      <p:bldP spid="7" grpId="0" bldLvl="0" animBg="1"/>
      <p:bldP spid="8" grpId="0"/>
      <p:bldP spid="9" grpId="0"/>
      <p:bldP spid="10" grpId="0"/>
      <p:bldP spid="11" grpId="0"/>
      <p:bldP spid="12" grpId="0"/>
      <p:bldP spid="13" grpId="0"/>
      <p:bldP spid="14" grpId="0"/>
      <p:bldP spid="15" grpId="0"/>
      <p:bldP spid="16" grpId="0"/>
      <p:bldP spid="17" grpId="0"/>
      <p:bldP spid="24" grpId="0"/>
      <p:bldP spid="25" grpId="0"/>
      <p:bldP spid="34" grpId="0"/>
      <p:bldP spid="35" grpId="0"/>
      <p:bldP spid="36" grpId="0"/>
      <p:bldP spid="37" grpId="0"/>
      <p:bldP spid="38" grpId="0"/>
      <p:bldP spid="21" grpId="0"/>
      <p:bldP spid="23"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sp>
        <p:nvSpPr>
          <p:cNvPr id="6" name="Freeform 23"/>
          <p:cNvSpPr/>
          <p:nvPr/>
        </p:nvSpPr>
        <p:spPr bwMode="auto">
          <a:xfrm>
            <a:off x="3884684" y="1362533"/>
            <a:ext cx="1556293" cy="1484768"/>
          </a:xfrm>
          <a:custGeom>
            <a:avLst/>
            <a:gdLst>
              <a:gd name="T0" fmla="*/ 45 w 45"/>
              <a:gd name="T1" fmla="*/ 43 h 43"/>
              <a:gd name="T2" fmla="*/ 22 w 45"/>
              <a:gd name="T3" fmla="*/ 43 h 43"/>
              <a:gd name="T4" fmla="*/ 0 w 45"/>
              <a:gd name="T5" fmla="*/ 21 h 43"/>
              <a:gd name="T6" fmla="*/ 22 w 45"/>
              <a:gd name="T7" fmla="*/ 0 h 43"/>
              <a:gd name="T8" fmla="*/ 45 w 45"/>
              <a:gd name="T9" fmla="*/ 0 h 43"/>
              <a:gd name="T10" fmla="*/ 45 w 45"/>
              <a:gd name="T11" fmla="*/ 13 h 43"/>
              <a:gd name="T12" fmla="*/ 22 w 45"/>
              <a:gd name="T13" fmla="*/ 13 h 43"/>
              <a:gd name="T14" fmla="*/ 13 w 45"/>
              <a:gd name="T15" fmla="*/ 21 h 43"/>
              <a:gd name="T16" fmla="*/ 22 w 45"/>
              <a:gd name="T17" fmla="*/ 30 h 43"/>
              <a:gd name="T18" fmla="*/ 45 w 45"/>
              <a:gd name="T19" fmla="*/ 30 h 43"/>
              <a:gd name="T20" fmla="*/ 45 w 4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3">
                <a:moveTo>
                  <a:pt x="45" y="43"/>
                </a:moveTo>
                <a:cubicBezTo>
                  <a:pt x="22" y="43"/>
                  <a:pt x="22" y="43"/>
                  <a:pt x="22" y="43"/>
                </a:cubicBezTo>
                <a:cubicBezTo>
                  <a:pt x="10" y="43"/>
                  <a:pt x="0" y="33"/>
                  <a:pt x="0" y="21"/>
                </a:cubicBezTo>
                <a:cubicBezTo>
                  <a:pt x="0" y="9"/>
                  <a:pt x="10" y="0"/>
                  <a:pt x="22" y="0"/>
                </a:cubicBezTo>
                <a:cubicBezTo>
                  <a:pt x="45" y="0"/>
                  <a:pt x="45" y="0"/>
                  <a:pt x="45" y="0"/>
                </a:cubicBezTo>
                <a:cubicBezTo>
                  <a:pt x="45" y="13"/>
                  <a:pt x="45" y="13"/>
                  <a:pt x="45" y="13"/>
                </a:cubicBezTo>
                <a:cubicBezTo>
                  <a:pt x="22" y="13"/>
                  <a:pt x="22" y="13"/>
                  <a:pt x="22" y="13"/>
                </a:cubicBezTo>
                <a:cubicBezTo>
                  <a:pt x="17" y="13"/>
                  <a:pt x="13" y="17"/>
                  <a:pt x="13" y="21"/>
                </a:cubicBezTo>
                <a:cubicBezTo>
                  <a:pt x="13" y="26"/>
                  <a:pt x="17" y="30"/>
                  <a:pt x="22" y="30"/>
                </a:cubicBezTo>
                <a:cubicBezTo>
                  <a:pt x="45" y="30"/>
                  <a:pt x="45" y="30"/>
                  <a:pt x="45" y="30"/>
                </a:cubicBezTo>
                <a:lnTo>
                  <a:pt x="45" y="43"/>
                </a:lnTo>
                <a:close/>
              </a:path>
            </a:pathLst>
          </a:custGeom>
          <a:solidFill>
            <a:srgbClr val="D565AB"/>
          </a:solid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7" name="Freeform 24"/>
          <p:cNvSpPr/>
          <p:nvPr/>
        </p:nvSpPr>
        <p:spPr bwMode="auto">
          <a:xfrm>
            <a:off x="6548388" y="2398416"/>
            <a:ext cx="1556293" cy="1519297"/>
          </a:xfrm>
          <a:custGeom>
            <a:avLst/>
            <a:gdLst>
              <a:gd name="T0" fmla="*/ 0 w 45"/>
              <a:gd name="T1" fmla="*/ 44 h 44"/>
              <a:gd name="T2" fmla="*/ 22 w 45"/>
              <a:gd name="T3" fmla="*/ 44 h 44"/>
              <a:gd name="T4" fmla="*/ 45 w 45"/>
              <a:gd name="T5" fmla="*/ 22 h 44"/>
              <a:gd name="T6" fmla="*/ 22 w 45"/>
              <a:gd name="T7" fmla="*/ 0 h 44"/>
              <a:gd name="T8" fmla="*/ 0 w 45"/>
              <a:gd name="T9" fmla="*/ 0 h 44"/>
              <a:gd name="T10" fmla="*/ 0 w 45"/>
              <a:gd name="T11" fmla="*/ 13 h 44"/>
              <a:gd name="T12" fmla="*/ 22 w 45"/>
              <a:gd name="T13" fmla="*/ 13 h 44"/>
              <a:gd name="T14" fmla="*/ 32 w 45"/>
              <a:gd name="T15" fmla="*/ 22 h 44"/>
              <a:gd name="T16" fmla="*/ 22 w 45"/>
              <a:gd name="T17" fmla="*/ 30 h 44"/>
              <a:gd name="T18" fmla="*/ 0 w 45"/>
              <a:gd name="T19" fmla="*/ 30 h 44"/>
              <a:gd name="T20" fmla="*/ 0 w 4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4">
                <a:moveTo>
                  <a:pt x="0" y="44"/>
                </a:moveTo>
                <a:cubicBezTo>
                  <a:pt x="22" y="44"/>
                  <a:pt x="22" y="44"/>
                  <a:pt x="22" y="44"/>
                </a:cubicBezTo>
                <a:cubicBezTo>
                  <a:pt x="35" y="44"/>
                  <a:pt x="45" y="34"/>
                  <a:pt x="45" y="22"/>
                </a:cubicBezTo>
                <a:cubicBezTo>
                  <a:pt x="45" y="10"/>
                  <a:pt x="35" y="0"/>
                  <a:pt x="22" y="0"/>
                </a:cubicBezTo>
                <a:cubicBezTo>
                  <a:pt x="0" y="0"/>
                  <a:pt x="0" y="0"/>
                  <a:pt x="0" y="0"/>
                </a:cubicBezTo>
                <a:cubicBezTo>
                  <a:pt x="0" y="13"/>
                  <a:pt x="0" y="13"/>
                  <a:pt x="0" y="13"/>
                </a:cubicBezTo>
                <a:cubicBezTo>
                  <a:pt x="22" y="13"/>
                  <a:pt x="22" y="13"/>
                  <a:pt x="22" y="13"/>
                </a:cubicBezTo>
                <a:cubicBezTo>
                  <a:pt x="28" y="13"/>
                  <a:pt x="32" y="17"/>
                  <a:pt x="32" y="22"/>
                </a:cubicBezTo>
                <a:cubicBezTo>
                  <a:pt x="32" y="26"/>
                  <a:pt x="28" y="30"/>
                  <a:pt x="22" y="30"/>
                </a:cubicBezTo>
                <a:cubicBezTo>
                  <a:pt x="0" y="30"/>
                  <a:pt x="0" y="30"/>
                  <a:pt x="0" y="30"/>
                </a:cubicBezTo>
                <a:lnTo>
                  <a:pt x="0" y="44"/>
                </a:lnTo>
                <a:close/>
              </a:path>
            </a:pathLst>
          </a:custGeom>
          <a:solidFill>
            <a:srgbClr val="E296CA"/>
          </a:solid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8" name="Freeform 25"/>
          <p:cNvSpPr/>
          <p:nvPr/>
        </p:nvSpPr>
        <p:spPr bwMode="auto">
          <a:xfrm>
            <a:off x="3884684" y="3434301"/>
            <a:ext cx="1556293" cy="1519297"/>
          </a:xfrm>
          <a:custGeom>
            <a:avLst/>
            <a:gdLst>
              <a:gd name="T0" fmla="*/ 45 w 45"/>
              <a:gd name="T1" fmla="*/ 44 h 44"/>
              <a:gd name="T2" fmla="*/ 23 w 45"/>
              <a:gd name="T3" fmla="*/ 44 h 44"/>
              <a:gd name="T4" fmla="*/ 0 w 45"/>
              <a:gd name="T5" fmla="*/ 22 h 44"/>
              <a:gd name="T6" fmla="*/ 23 w 45"/>
              <a:gd name="T7" fmla="*/ 0 h 44"/>
              <a:gd name="T8" fmla="*/ 45 w 45"/>
              <a:gd name="T9" fmla="*/ 0 h 44"/>
              <a:gd name="T10" fmla="*/ 45 w 45"/>
              <a:gd name="T11" fmla="*/ 13 h 44"/>
              <a:gd name="T12" fmla="*/ 23 w 45"/>
              <a:gd name="T13" fmla="*/ 13 h 44"/>
              <a:gd name="T14" fmla="*/ 13 w 45"/>
              <a:gd name="T15" fmla="*/ 22 h 44"/>
              <a:gd name="T16" fmla="*/ 23 w 45"/>
              <a:gd name="T17" fmla="*/ 30 h 44"/>
              <a:gd name="T18" fmla="*/ 45 w 45"/>
              <a:gd name="T19" fmla="*/ 30 h 44"/>
              <a:gd name="T20" fmla="*/ 45 w 4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4">
                <a:moveTo>
                  <a:pt x="45" y="44"/>
                </a:moveTo>
                <a:cubicBezTo>
                  <a:pt x="23" y="44"/>
                  <a:pt x="23" y="44"/>
                  <a:pt x="23" y="44"/>
                </a:cubicBezTo>
                <a:cubicBezTo>
                  <a:pt x="10" y="44"/>
                  <a:pt x="0" y="34"/>
                  <a:pt x="0" y="22"/>
                </a:cubicBezTo>
                <a:cubicBezTo>
                  <a:pt x="0" y="10"/>
                  <a:pt x="10" y="0"/>
                  <a:pt x="23" y="0"/>
                </a:cubicBezTo>
                <a:cubicBezTo>
                  <a:pt x="45" y="0"/>
                  <a:pt x="45" y="0"/>
                  <a:pt x="45" y="0"/>
                </a:cubicBezTo>
                <a:cubicBezTo>
                  <a:pt x="45" y="13"/>
                  <a:pt x="45" y="13"/>
                  <a:pt x="45" y="13"/>
                </a:cubicBezTo>
                <a:cubicBezTo>
                  <a:pt x="23" y="13"/>
                  <a:pt x="23" y="13"/>
                  <a:pt x="23" y="13"/>
                </a:cubicBezTo>
                <a:cubicBezTo>
                  <a:pt x="17" y="13"/>
                  <a:pt x="13" y="17"/>
                  <a:pt x="13" y="22"/>
                </a:cubicBezTo>
                <a:cubicBezTo>
                  <a:pt x="13" y="27"/>
                  <a:pt x="17" y="30"/>
                  <a:pt x="23" y="30"/>
                </a:cubicBezTo>
                <a:cubicBezTo>
                  <a:pt x="45" y="30"/>
                  <a:pt x="45" y="30"/>
                  <a:pt x="45" y="30"/>
                </a:cubicBezTo>
                <a:lnTo>
                  <a:pt x="45" y="44"/>
                </a:lnTo>
                <a:close/>
              </a:path>
            </a:pathLst>
          </a:custGeom>
          <a:solidFill>
            <a:srgbClr val="E296CA"/>
          </a:solid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9" name="Freeform 26"/>
          <p:cNvSpPr/>
          <p:nvPr/>
        </p:nvSpPr>
        <p:spPr bwMode="auto">
          <a:xfrm>
            <a:off x="6548390" y="4504717"/>
            <a:ext cx="1590824" cy="1484768"/>
          </a:xfrm>
          <a:custGeom>
            <a:avLst/>
            <a:gdLst>
              <a:gd name="T0" fmla="*/ 0 w 46"/>
              <a:gd name="T1" fmla="*/ 43 h 43"/>
              <a:gd name="T2" fmla="*/ 23 w 46"/>
              <a:gd name="T3" fmla="*/ 43 h 43"/>
              <a:gd name="T4" fmla="*/ 46 w 46"/>
              <a:gd name="T5" fmla="*/ 21 h 43"/>
              <a:gd name="T6" fmla="*/ 23 w 46"/>
              <a:gd name="T7" fmla="*/ 0 h 43"/>
              <a:gd name="T8" fmla="*/ 0 w 46"/>
              <a:gd name="T9" fmla="*/ 0 h 43"/>
              <a:gd name="T10" fmla="*/ 0 w 46"/>
              <a:gd name="T11" fmla="*/ 13 h 43"/>
              <a:gd name="T12" fmla="*/ 23 w 46"/>
              <a:gd name="T13" fmla="*/ 13 h 43"/>
              <a:gd name="T14" fmla="*/ 32 w 46"/>
              <a:gd name="T15" fmla="*/ 21 h 43"/>
              <a:gd name="T16" fmla="*/ 23 w 46"/>
              <a:gd name="T17" fmla="*/ 30 h 43"/>
              <a:gd name="T18" fmla="*/ 0 w 46"/>
              <a:gd name="T19" fmla="*/ 30 h 43"/>
              <a:gd name="T20" fmla="*/ 0 w 46"/>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3">
                <a:moveTo>
                  <a:pt x="0" y="43"/>
                </a:moveTo>
                <a:cubicBezTo>
                  <a:pt x="23" y="43"/>
                  <a:pt x="23" y="43"/>
                  <a:pt x="23" y="43"/>
                </a:cubicBezTo>
                <a:cubicBezTo>
                  <a:pt x="35" y="43"/>
                  <a:pt x="46" y="33"/>
                  <a:pt x="46" y="21"/>
                </a:cubicBezTo>
                <a:cubicBezTo>
                  <a:pt x="46" y="9"/>
                  <a:pt x="35" y="0"/>
                  <a:pt x="23" y="0"/>
                </a:cubicBezTo>
                <a:cubicBezTo>
                  <a:pt x="0" y="0"/>
                  <a:pt x="0" y="0"/>
                  <a:pt x="0" y="0"/>
                </a:cubicBezTo>
                <a:cubicBezTo>
                  <a:pt x="0" y="13"/>
                  <a:pt x="0" y="13"/>
                  <a:pt x="0" y="13"/>
                </a:cubicBezTo>
                <a:cubicBezTo>
                  <a:pt x="23" y="13"/>
                  <a:pt x="23" y="13"/>
                  <a:pt x="23" y="13"/>
                </a:cubicBezTo>
                <a:cubicBezTo>
                  <a:pt x="28" y="13"/>
                  <a:pt x="32" y="17"/>
                  <a:pt x="32" y="21"/>
                </a:cubicBezTo>
                <a:cubicBezTo>
                  <a:pt x="32" y="26"/>
                  <a:pt x="28" y="30"/>
                  <a:pt x="23" y="30"/>
                </a:cubicBezTo>
                <a:cubicBezTo>
                  <a:pt x="0" y="30"/>
                  <a:pt x="0" y="30"/>
                  <a:pt x="0" y="30"/>
                </a:cubicBezTo>
                <a:lnTo>
                  <a:pt x="0" y="43"/>
                </a:lnTo>
                <a:close/>
              </a:path>
            </a:pathLst>
          </a:custGeom>
          <a:solidFill>
            <a:srgbClr val="D565AB"/>
          </a:solid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nvGrpSpPr>
          <p:cNvPr id="11" name="组合 10"/>
          <p:cNvGrpSpPr/>
          <p:nvPr/>
        </p:nvGrpSpPr>
        <p:grpSpPr>
          <a:xfrm>
            <a:off x="6854282" y="2972169"/>
            <a:ext cx="480947" cy="319397"/>
            <a:chOff x="4254500" y="1266825"/>
            <a:chExt cx="619126" cy="411163"/>
          </a:xfrm>
          <a:solidFill>
            <a:srgbClr val="E296CA"/>
          </a:solidFill>
        </p:grpSpPr>
        <p:sp>
          <p:nvSpPr>
            <p:cNvPr id="12" name="Freeform 11"/>
            <p:cNvSpPr>
              <a:spLocks noEditPoints="1"/>
            </p:cNvSpPr>
            <p:nvPr/>
          </p:nvSpPr>
          <p:spPr bwMode="auto">
            <a:xfrm>
              <a:off x="4254500" y="1276350"/>
              <a:ext cx="411163" cy="390525"/>
            </a:xfrm>
            <a:custGeom>
              <a:avLst/>
              <a:gdLst>
                <a:gd name="T0" fmla="*/ 182 w 192"/>
                <a:gd name="T1" fmla="*/ 0 h 182"/>
                <a:gd name="T2" fmla="*/ 10 w 192"/>
                <a:gd name="T3" fmla="*/ 0 h 182"/>
                <a:gd name="T4" fmla="*/ 0 w 192"/>
                <a:gd name="T5" fmla="*/ 10 h 182"/>
                <a:gd name="T6" fmla="*/ 0 w 192"/>
                <a:gd name="T7" fmla="*/ 128 h 182"/>
                <a:gd name="T8" fmla="*/ 10 w 192"/>
                <a:gd name="T9" fmla="*/ 138 h 182"/>
                <a:gd name="T10" fmla="*/ 80 w 192"/>
                <a:gd name="T11" fmla="*/ 138 h 182"/>
                <a:gd name="T12" fmla="*/ 80 w 192"/>
                <a:gd name="T13" fmla="*/ 170 h 182"/>
                <a:gd name="T14" fmla="*/ 38 w 192"/>
                <a:gd name="T15" fmla="*/ 170 h 182"/>
                <a:gd name="T16" fmla="*/ 34 w 192"/>
                <a:gd name="T17" fmla="*/ 176 h 182"/>
                <a:gd name="T18" fmla="*/ 38 w 192"/>
                <a:gd name="T19" fmla="*/ 182 h 182"/>
                <a:gd name="T20" fmla="*/ 162 w 192"/>
                <a:gd name="T21" fmla="*/ 182 h 182"/>
                <a:gd name="T22" fmla="*/ 167 w 192"/>
                <a:gd name="T23" fmla="*/ 176 h 182"/>
                <a:gd name="T24" fmla="*/ 162 w 192"/>
                <a:gd name="T25" fmla="*/ 170 h 182"/>
                <a:gd name="T26" fmla="*/ 119 w 192"/>
                <a:gd name="T27" fmla="*/ 170 h 182"/>
                <a:gd name="T28" fmla="*/ 119 w 192"/>
                <a:gd name="T29" fmla="*/ 138 h 182"/>
                <a:gd name="T30" fmla="*/ 182 w 192"/>
                <a:gd name="T31" fmla="*/ 138 h 182"/>
                <a:gd name="T32" fmla="*/ 192 w 192"/>
                <a:gd name="T33" fmla="*/ 128 h 182"/>
                <a:gd name="T34" fmla="*/ 192 w 192"/>
                <a:gd name="T35" fmla="*/ 10 h 182"/>
                <a:gd name="T36" fmla="*/ 182 w 192"/>
                <a:gd name="T37" fmla="*/ 0 h 182"/>
                <a:gd name="T38" fmla="*/ 183 w 192"/>
                <a:gd name="T39" fmla="*/ 130 h 182"/>
                <a:gd name="T40" fmla="*/ 10 w 192"/>
                <a:gd name="T41" fmla="*/ 130 h 182"/>
                <a:gd name="T42" fmla="*/ 10 w 192"/>
                <a:gd name="T43" fmla="*/ 6 h 182"/>
                <a:gd name="T44" fmla="*/ 183 w 192"/>
                <a:gd name="T45" fmla="*/ 6 h 182"/>
                <a:gd name="T46" fmla="*/ 183 w 192"/>
                <a:gd name="T47" fmla="*/ 1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82">
                  <a:moveTo>
                    <a:pt x="182" y="0"/>
                  </a:moveTo>
                  <a:cubicBezTo>
                    <a:pt x="10" y="0"/>
                    <a:pt x="10" y="0"/>
                    <a:pt x="10" y="0"/>
                  </a:cubicBezTo>
                  <a:cubicBezTo>
                    <a:pt x="4" y="0"/>
                    <a:pt x="0" y="4"/>
                    <a:pt x="0" y="10"/>
                  </a:cubicBezTo>
                  <a:cubicBezTo>
                    <a:pt x="0" y="128"/>
                    <a:pt x="0" y="128"/>
                    <a:pt x="0" y="128"/>
                  </a:cubicBezTo>
                  <a:cubicBezTo>
                    <a:pt x="0" y="133"/>
                    <a:pt x="4" y="138"/>
                    <a:pt x="10" y="138"/>
                  </a:cubicBezTo>
                  <a:cubicBezTo>
                    <a:pt x="80" y="138"/>
                    <a:pt x="80" y="138"/>
                    <a:pt x="80" y="138"/>
                  </a:cubicBezTo>
                  <a:cubicBezTo>
                    <a:pt x="80" y="170"/>
                    <a:pt x="80" y="170"/>
                    <a:pt x="80" y="170"/>
                  </a:cubicBezTo>
                  <a:cubicBezTo>
                    <a:pt x="38" y="170"/>
                    <a:pt x="38" y="170"/>
                    <a:pt x="38" y="170"/>
                  </a:cubicBezTo>
                  <a:cubicBezTo>
                    <a:pt x="36" y="170"/>
                    <a:pt x="34" y="173"/>
                    <a:pt x="34" y="176"/>
                  </a:cubicBezTo>
                  <a:cubicBezTo>
                    <a:pt x="34" y="179"/>
                    <a:pt x="36" y="182"/>
                    <a:pt x="38" y="182"/>
                  </a:cubicBezTo>
                  <a:cubicBezTo>
                    <a:pt x="162" y="182"/>
                    <a:pt x="162" y="182"/>
                    <a:pt x="162" y="182"/>
                  </a:cubicBezTo>
                  <a:cubicBezTo>
                    <a:pt x="165" y="182"/>
                    <a:pt x="167" y="179"/>
                    <a:pt x="167" y="176"/>
                  </a:cubicBezTo>
                  <a:cubicBezTo>
                    <a:pt x="167" y="173"/>
                    <a:pt x="165" y="170"/>
                    <a:pt x="162" y="170"/>
                  </a:cubicBezTo>
                  <a:cubicBezTo>
                    <a:pt x="119" y="170"/>
                    <a:pt x="119" y="170"/>
                    <a:pt x="119" y="170"/>
                  </a:cubicBezTo>
                  <a:cubicBezTo>
                    <a:pt x="119" y="138"/>
                    <a:pt x="119" y="138"/>
                    <a:pt x="119" y="138"/>
                  </a:cubicBezTo>
                  <a:cubicBezTo>
                    <a:pt x="182" y="138"/>
                    <a:pt x="182" y="138"/>
                    <a:pt x="182" y="138"/>
                  </a:cubicBezTo>
                  <a:cubicBezTo>
                    <a:pt x="187" y="138"/>
                    <a:pt x="192" y="133"/>
                    <a:pt x="192" y="128"/>
                  </a:cubicBezTo>
                  <a:cubicBezTo>
                    <a:pt x="192" y="10"/>
                    <a:pt x="192" y="10"/>
                    <a:pt x="192" y="10"/>
                  </a:cubicBezTo>
                  <a:cubicBezTo>
                    <a:pt x="192" y="4"/>
                    <a:pt x="187" y="0"/>
                    <a:pt x="182" y="0"/>
                  </a:cubicBezTo>
                  <a:close/>
                  <a:moveTo>
                    <a:pt x="183" y="130"/>
                  </a:moveTo>
                  <a:cubicBezTo>
                    <a:pt x="10" y="130"/>
                    <a:pt x="10" y="130"/>
                    <a:pt x="10" y="130"/>
                  </a:cubicBezTo>
                  <a:cubicBezTo>
                    <a:pt x="10" y="6"/>
                    <a:pt x="10" y="6"/>
                    <a:pt x="10" y="6"/>
                  </a:cubicBezTo>
                  <a:cubicBezTo>
                    <a:pt x="183" y="6"/>
                    <a:pt x="183" y="6"/>
                    <a:pt x="183" y="6"/>
                  </a:cubicBezTo>
                  <a:lnTo>
                    <a:pt x="183" y="1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solidFill>
                  <a:schemeClr val="tx1">
                    <a:lumMod val="75000"/>
                    <a:lumOff val="25000"/>
                  </a:schemeClr>
                </a:solidFill>
                <a:cs typeface="+mn-ea"/>
                <a:sym typeface="+mn-lt"/>
              </a:endParaRPr>
            </a:p>
          </p:txBody>
        </p:sp>
        <p:sp>
          <p:nvSpPr>
            <p:cNvPr id="13" name="Freeform 12"/>
            <p:cNvSpPr>
              <a:spLocks noEditPoints="1"/>
            </p:cNvSpPr>
            <p:nvPr/>
          </p:nvSpPr>
          <p:spPr bwMode="auto">
            <a:xfrm>
              <a:off x="4681538" y="1266825"/>
              <a:ext cx="192088" cy="411163"/>
            </a:xfrm>
            <a:custGeom>
              <a:avLst/>
              <a:gdLst>
                <a:gd name="T0" fmla="*/ 74 w 90"/>
                <a:gd name="T1" fmla="*/ 0 h 192"/>
                <a:gd name="T2" fmla="*/ 16 w 90"/>
                <a:gd name="T3" fmla="*/ 0 h 192"/>
                <a:gd name="T4" fmla="*/ 0 w 90"/>
                <a:gd name="T5" fmla="*/ 9 h 192"/>
                <a:gd name="T6" fmla="*/ 0 w 90"/>
                <a:gd name="T7" fmla="*/ 182 h 192"/>
                <a:gd name="T8" fmla="*/ 16 w 90"/>
                <a:gd name="T9" fmla="*/ 192 h 192"/>
                <a:gd name="T10" fmla="*/ 74 w 90"/>
                <a:gd name="T11" fmla="*/ 192 h 192"/>
                <a:gd name="T12" fmla="*/ 90 w 90"/>
                <a:gd name="T13" fmla="*/ 182 h 192"/>
                <a:gd name="T14" fmla="*/ 90 w 90"/>
                <a:gd name="T15" fmla="*/ 9 h 192"/>
                <a:gd name="T16" fmla="*/ 74 w 90"/>
                <a:gd name="T17" fmla="*/ 0 h 192"/>
                <a:gd name="T18" fmla="*/ 45 w 90"/>
                <a:gd name="T19" fmla="*/ 160 h 192"/>
                <a:gd name="T20" fmla="*/ 32 w 90"/>
                <a:gd name="T21" fmla="*/ 148 h 192"/>
                <a:gd name="T22" fmla="*/ 45 w 90"/>
                <a:gd name="T23" fmla="*/ 135 h 192"/>
                <a:gd name="T24" fmla="*/ 57 w 90"/>
                <a:gd name="T25" fmla="*/ 148 h 192"/>
                <a:gd name="T26" fmla="*/ 45 w 90"/>
                <a:gd name="T27" fmla="*/ 1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92">
                  <a:moveTo>
                    <a:pt x="74" y="0"/>
                  </a:moveTo>
                  <a:cubicBezTo>
                    <a:pt x="16" y="0"/>
                    <a:pt x="16" y="0"/>
                    <a:pt x="16" y="0"/>
                  </a:cubicBezTo>
                  <a:cubicBezTo>
                    <a:pt x="7" y="0"/>
                    <a:pt x="0" y="4"/>
                    <a:pt x="0" y="9"/>
                  </a:cubicBezTo>
                  <a:cubicBezTo>
                    <a:pt x="0" y="182"/>
                    <a:pt x="0" y="182"/>
                    <a:pt x="0" y="182"/>
                  </a:cubicBezTo>
                  <a:cubicBezTo>
                    <a:pt x="0" y="188"/>
                    <a:pt x="7" y="192"/>
                    <a:pt x="16" y="192"/>
                  </a:cubicBezTo>
                  <a:cubicBezTo>
                    <a:pt x="74" y="192"/>
                    <a:pt x="74" y="192"/>
                    <a:pt x="74" y="192"/>
                  </a:cubicBezTo>
                  <a:cubicBezTo>
                    <a:pt x="83" y="192"/>
                    <a:pt x="90" y="188"/>
                    <a:pt x="90" y="182"/>
                  </a:cubicBezTo>
                  <a:cubicBezTo>
                    <a:pt x="90" y="9"/>
                    <a:pt x="90" y="9"/>
                    <a:pt x="90" y="9"/>
                  </a:cubicBezTo>
                  <a:cubicBezTo>
                    <a:pt x="90" y="4"/>
                    <a:pt x="83" y="0"/>
                    <a:pt x="74" y="0"/>
                  </a:cubicBezTo>
                  <a:close/>
                  <a:moveTo>
                    <a:pt x="45" y="160"/>
                  </a:moveTo>
                  <a:cubicBezTo>
                    <a:pt x="38" y="160"/>
                    <a:pt x="32" y="155"/>
                    <a:pt x="32" y="148"/>
                  </a:cubicBezTo>
                  <a:cubicBezTo>
                    <a:pt x="32" y="141"/>
                    <a:pt x="38" y="135"/>
                    <a:pt x="45" y="135"/>
                  </a:cubicBezTo>
                  <a:cubicBezTo>
                    <a:pt x="52" y="135"/>
                    <a:pt x="57" y="141"/>
                    <a:pt x="57" y="148"/>
                  </a:cubicBezTo>
                  <a:cubicBezTo>
                    <a:pt x="57" y="155"/>
                    <a:pt x="52" y="160"/>
                    <a:pt x="45"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solidFill>
                  <a:schemeClr val="tx1">
                    <a:lumMod val="75000"/>
                    <a:lumOff val="25000"/>
                  </a:schemeClr>
                </a:solidFill>
                <a:cs typeface="+mn-ea"/>
                <a:sym typeface="+mn-lt"/>
              </a:endParaRPr>
            </a:p>
          </p:txBody>
        </p:sp>
      </p:grpSp>
      <p:grpSp>
        <p:nvGrpSpPr>
          <p:cNvPr id="14" name="组合 13"/>
          <p:cNvGrpSpPr/>
          <p:nvPr/>
        </p:nvGrpSpPr>
        <p:grpSpPr>
          <a:xfrm>
            <a:off x="4670091" y="1878097"/>
            <a:ext cx="452584" cy="390923"/>
            <a:chOff x="7408863" y="1169988"/>
            <a:chExt cx="582613" cy="503237"/>
          </a:xfrm>
          <a:solidFill>
            <a:srgbClr val="D565AB"/>
          </a:solidFill>
        </p:grpSpPr>
        <p:sp>
          <p:nvSpPr>
            <p:cNvPr id="15" name="Freeform 13"/>
            <p:cNvSpPr/>
            <p:nvPr/>
          </p:nvSpPr>
          <p:spPr bwMode="auto">
            <a:xfrm>
              <a:off x="7546975" y="1404938"/>
              <a:ext cx="304800" cy="115888"/>
            </a:xfrm>
            <a:custGeom>
              <a:avLst/>
              <a:gdLst>
                <a:gd name="T0" fmla="*/ 16 w 142"/>
                <a:gd name="T1" fmla="*/ 53 h 54"/>
                <a:gd name="T2" fmla="*/ 6 w 142"/>
                <a:gd name="T3" fmla="*/ 48 h 54"/>
                <a:gd name="T4" fmla="*/ 6 w 142"/>
                <a:gd name="T5" fmla="*/ 27 h 54"/>
                <a:gd name="T6" fmla="*/ 71 w 142"/>
                <a:gd name="T7" fmla="*/ 0 h 54"/>
                <a:gd name="T8" fmla="*/ 71 w 142"/>
                <a:gd name="T9" fmla="*/ 0 h 54"/>
                <a:gd name="T10" fmla="*/ 136 w 142"/>
                <a:gd name="T11" fmla="*/ 26 h 54"/>
                <a:gd name="T12" fmla="*/ 136 w 142"/>
                <a:gd name="T13" fmla="*/ 48 h 54"/>
                <a:gd name="T14" fmla="*/ 114 w 142"/>
                <a:gd name="T15" fmla="*/ 48 h 54"/>
                <a:gd name="T16" fmla="*/ 71 w 142"/>
                <a:gd name="T17" fmla="*/ 30 h 54"/>
                <a:gd name="T18" fmla="*/ 71 w 142"/>
                <a:gd name="T19" fmla="*/ 30 h 54"/>
                <a:gd name="T20" fmla="*/ 27 w 142"/>
                <a:gd name="T21" fmla="*/ 48 h 54"/>
                <a:gd name="T22" fmla="*/ 16 w 142"/>
                <a:gd name="T23"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54">
                  <a:moveTo>
                    <a:pt x="16" y="53"/>
                  </a:moveTo>
                  <a:cubicBezTo>
                    <a:pt x="13" y="53"/>
                    <a:pt x="9" y="51"/>
                    <a:pt x="6" y="48"/>
                  </a:cubicBezTo>
                  <a:cubicBezTo>
                    <a:pt x="0" y="42"/>
                    <a:pt x="0" y="33"/>
                    <a:pt x="6" y="27"/>
                  </a:cubicBezTo>
                  <a:cubicBezTo>
                    <a:pt x="23" y="9"/>
                    <a:pt x="46" y="0"/>
                    <a:pt x="71" y="0"/>
                  </a:cubicBezTo>
                  <a:cubicBezTo>
                    <a:pt x="71" y="0"/>
                    <a:pt x="71" y="0"/>
                    <a:pt x="71" y="0"/>
                  </a:cubicBezTo>
                  <a:cubicBezTo>
                    <a:pt x="95" y="0"/>
                    <a:pt x="118" y="9"/>
                    <a:pt x="136" y="26"/>
                  </a:cubicBezTo>
                  <a:cubicBezTo>
                    <a:pt x="142" y="32"/>
                    <a:pt x="142" y="42"/>
                    <a:pt x="136" y="48"/>
                  </a:cubicBezTo>
                  <a:cubicBezTo>
                    <a:pt x="130" y="54"/>
                    <a:pt x="120" y="54"/>
                    <a:pt x="114" y="48"/>
                  </a:cubicBezTo>
                  <a:cubicBezTo>
                    <a:pt x="102" y="37"/>
                    <a:pt x="87" y="30"/>
                    <a:pt x="71" y="30"/>
                  </a:cubicBezTo>
                  <a:cubicBezTo>
                    <a:pt x="71" y="30"/>
                    <a:pt x="71" y="30"/>
                    <a:pt x="71" y="30"/>
                  </a:cubicBezTo>
                  <a:cubicBezTo>
                    <a:pt x="54" y="30"/>
                    <a:pt x="39" y="37"/>
                    <a:pt x="27" y="48"/>
                  </a:cubicBezTo>
                  <a:cubicBezTo>
                    <a:pt x="24" y="51"/>
                    <a:pt x="20" y="53"/>
                    <a:pt x="16"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solidFill>
                  <a:schemeClr val="tx1">
                    <a:lumMod val="75000"/>
                    <a:lumOff val="25000"/>
                  </a:schemeClr>
                </a:solidFill>
                <a:cs typeface="+mn-ea"/>
                <a:sym typeface="+mn-lt"/>
              </a:endParaRPr>
            </a:p>
          </p:txBody>
        </p:sp>
        <p:sp>
          <p:nvSpPr>
            <p:cNvPr id="16" name="Freeform 14"/>
            <p:cNvSpPr/>
            <p:nvPr/>
          </p:nvSpPr>
          <p:spPr bwMode="auto">
            <a:xfrm>
              <a:off x="7477125" y="1306513"/>
              <a:ext cx="442913" cy="146050"/>
            </a:xfrm>
            <a:custGeom>
              <a:avLst/>
              <a:gdLst>
                <a:gd name="T0" fmla="*/ 17 w 207"/>
                <a:gd name="T1" fmla="*/ 66 h 68"/>
                <a:gd name="T2" fmla="*/ 6 w 207"/>
                <a:gd name="T3" fmla="*/ 62 h 68"/>
                <a:gd name="T4" fmla="*/ 6 w 207"/>
                <a:gd name="T5" fmla="*/ 40 h 68"/>
                <a:gd name="T6" fmla="*/ 104 w 207"/>
                <a:gd name="T7" fmla="*/ 0 h 68"/>
                <a:gd name="T8" fmla="*/ 104 w 207"/>
                <a:gd name="T9" fmla="*/ 0 h 68"/>
                <a:gd name="T10" fmla="*/ 201 w 207"/>
                <a:gd name="T11" fmla="*/ 40 h 68"/>
                <a:gd name="T12" fmla="*/ 201 w 207"/>
                <a:gd name="T13" fmla="*/ 62 h 68"/>
                <a:gd name="T14" fmla="*/ 180 w 207"/>
                <a:gd name="T15" fmla="*/ 62 h 68"/>
                <a:gd name="T16" fmla="*/ 104 w 207"/>
                <a:gd name="T17" fmla="*/ 30 h 68"/>
                <a:gd name="T18" fmla="*/ 104 w 207"/>
                <a:gd name="T19" fmla="*/ 30 h 68"/>
                <a:gd name="T20" fmla="*/ 28 w 207"/>
                <a:gd name="T21" fmla="*/ 62 h 68"/>
                <a:gd name="T22" fmla="*/ 17 w 207"/>
                <a:gd name="T23"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68">
                  <a:moveTo>
                    <a:pt x="17" y="66"/>
                  </a:moveTo>
                  <a:cubicBezTo>
                    <a:pt x="13" y="66"/>
                    <a:pt x="9" y="65"/>
                    <a:pt x="6" y="62"/>
                  </a:cubicBezTo>
                  <a:cubicBezTo>
                    <a:pt x="0" y="56"/>
                    <a:pt x="0" y="46"/>
                    <a:pt x="6" y="40"/>
                  </a:cubicBezTo>
                  <a:cubicBezTo>
                    <a:pt x="32" y="14"/>
                    <a:pt x="67" y="0"/>
                    <a:pt x="104" y="0"/>
                  </a:cubicBezTo>
                  <a:cubicBezTo>
                    <a:pt x="104" y="0"/>
                    <a:pt x="104" y="0"/>
                    <a:pt x="104" y="0"/>
                  </a:cubicBezTo>
                  <a:cubicBezTo>
                    <a:pt x="141" y="0"/>
                    <a:pt x="175" y="14"/>
                    <a:pt x="201" y="40"/>
                  </a:cubicBezTo>
                  <a:cubicBezTo>
                    <a:pt x="207" y="46"/>
                    <a:pt x="207" y="56"/>
                    <a:pt x="201" y="62"/>
                  </a:cubicBezTo>
                  <a:cubicBezTo>
                    <a:pt x="195" y="68"/>
                    <a:pt x="186" y="68"/>
                    <a:pt x="180" y="62"/>
                  </a:cubicBezTo>
                  <a:cubicBezTo>
                    <a:pt x="159" y="41"/>
                    <a:pt x="132" y="30"/>
                    <a:pt x="104" y="30"/>
                  </a:cubicBezTo>
                  <a:cubicBezTo>
                    <a:pt x="104" y="30"/>
                    <a:pt x="104" y="30"/>
                    <a:pt x="104" y="30"/>
                  </a:cubicBezTo>
                  <a:cubicBezTo>
                    <a:pt x="75" y="30"/>
                    <a:pt x="48" y="41"/>
                    <a:pt x="28" y="62"/>
                  </a:cubicBezTo>
                  <a:cubicBezTo>
                    <a:pt x="25" y="65"/>
                    <a:pt x="21" y="66"/>
                    <a:pt x="17"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solidFill>
                  <a:schemeClr val="tx1">
                    <a:lumMod val="75000"/>
                    <a:lumOff val="25000"/>
                  </a:schemeClr>
                </a:solidFill>
                <a:cs typeface="+mn-ea"/>
                <a:sym typeface="+mn-lt"/>
              </a:endParaRPr>
            </a:p>
          </p:txBody>
        </p:sp>
        <p:sp>
          <p:nvSpPr>
            <p:cNvPr id="17" name="Freeform 15"/>
            <p:cNvSpPr/>
            <p:nvPr/>
          </p:nvSpPr>
          <p:spPr bwMode="auto">
            <a:xfrm>
              <a:off x="7408863" y="1169988"/>
              <a:ext cx="582613" cy="211138"/>
            </a:xfrm>
            <a:custGeom>
              <a:avLst/>
              <a:gdLst>
                <a:gd name="T0" fmla="*/ 16 w 272"/>
                <a:gd name="T1" fmla="*/ 98 h 99"/>
                <a:gd name="T2" fmla="*/ 6 w 272"/>
                <a:gd name="T3" fmla="*/ 93 h 99"/>
                <a:gd name="T4" fmla="*/ 6 w 272"/>
                <a:gd name="T5" fmla="*/ 72 h 99"/>
                <a:gd name="T6" fmla="*/ 266 w 272"/>
                <a:gd name="T7" fmla="*/ 71 h 99"/>
                <a:gd name="T8" fmla="*/ 266 w 272"/>
                <a:gd name="T9" fmla="*/ 93 h 99"/>
                <a:gd name="T10" fmla="*/ 244 w 272"/>
                <a:gd name="T11" fmla="*/ 93 h 99"/>
                <a:gd name="T12" fmla="*/ 27 w 272"/>
                <a:gd name="T13" fmla="*/ 93 h 99"/>
                <a:gd name="T14" fmla="*/ 16 w 272"/>
                <a:gd name="T15" fmla="*/ 98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99">
                  <a:moveTo>
                    <a:pt x="16" y="98"/>
                  </a:moveTo>
                  <a:cubicBezTo>
                    <a:pt x="12" y="98"/>
                    <a:pt x="9" y="96"/>
                    <a:pt x="6" y="93"/>
                  </a:cubicBezTo>
                  <a:cubicBezTo>
                    <a:pt x="0" y="87"/>
                    <a:pt x="0" y="78"/>
                    <a:pt x="6" y="72"/>
                  </a:cubicBezTo>
                  <a:cubicBezTo>
                    <a:pt x="77" y="0"/>
                    <a:pt x="194" y="0"/>
                    <a:pt x="266" y="71"/>
                  </a:cubicBezTo>
                  <a:cubicBezTo>
                    <a:pt x="272" y="77"/>
                    <a:pt x="272" y="87"/>
                    <a:pt x="266" y="93"/>
                  </a:cubicBezTo>
                  <a:cubicBezTo>
                    <a:pt x="260" y="99"/>
                    <a:pt x="250" y="99"/>
                    <a:pt x="244" y="93"/>
                  </a:cubicBezTo>
                  <a:cubicBezTo>
                    <a:pt x="184" y="33"/>
                    <a:pt x="87" y="33"/>
                    <a:pt x="27" y="93"/>
                  </a:cubicBezTo>
                  <a:cubicBezTo>
                    <a:pt x="24" y="96"/>
                    <a:pt x="20" y="98"/>
                    <a:pt x="16"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solidFill>
                  <a:schemeClr val="tx1">
                    <a:lumMod val="75000"/>
                    <a:lumOff val="25000"/>
                  </a:schemeClr>
                </a:solidFill>
                <a:cs typeface="+mn-ea"/>
                <a:sym typeface="+mn-lt"/>
              </a:endParaRPr>
            </a:p>
          </p:txBody>
        </p:sp>
        <p:sp>
          <p:nvSpPr>
            <p:cNvPr id="18" name="Freeform 16"/>
            <p:cNvSpPr/>
            <p:nvPr/>
          </p:nvSpPr>
          <p:spPr bwMode="auto">
            <a:xfrm>
              <a:off x="7626350" y="1530350"/>
              <a:ext cx="144463" cy="142875"/>
            </a:xfrm>
            <a:custGeom>
              <a:avLst/>
              <a:gdLst>
                <a:gd name="T0" fmla="*/ 55 w 67"/>
                <a:gd name="T1" fmla="*/ 12 h 67"/>
                <a:gd name="T2" fmla="*/ 55 w 67"/>
                <a:gd name="T3" fmla="*/ 55 h 67"/>
                <a:gd name="T4" fmla="*/ 12 w 67"/>
                <a:gd name="T5" fmla="*/ 55 h 67"/>
                <a:gd name="T6" fmla="*/ 12 w 67"/>
                <a:gd name="T7" fmla="*/ 12 h 67"/>
                <a:gd name="T8" fmla="*/ 55 w 67"/>
                <a:gd name="T9" fmla="*/ 12 h 67"/>
              </a:gdLst>
              <a:ahLst/>
              <a:cxnLst>
                <a:cxn ang="0">
                  <a:pos x="T0" y="T1"/>
                </a:cxn>
                <a:cxn ang="0">
                  <a:pos x="T2" y="T3"/>
                </a:cxn>
                <a:cxn ang="0">
                  <a:pos x="T4" y="T5"/>
                </a:cxn>
                <a:cxn ang="0">
                  <a:pos x="T6" y="T7"/>
                </a:cxn>
                <a:cxn ang="0">
                  <a:pos x="T8" y="T9"/>
                </a:cxn>
              </a:cxnLst>
              <a:rect l="0" t="0" r="r" b="b"/>
              <a:pathLst>
                <a:path w="67" h="67">
                  <a:moveTo>
                    <a:pt x="55" y="12"/>
                  </a:moveTo>
                  <a:cubicBezTo>
                    <a:pt x="67" y="24"/>
                    <a:pt x="67" y="43"/>
                    <a:pt x="55" y="55"/>
                  </a:cubicBezTo>
                  <a:cubicBezTo>
                    <a:pt x="43" y="67"/>
                    <a:pt x="24" y="67"/>
                    <a:pt x="12" y="55"/>
                  </a:cubicBezTo>
                  <a:cubicBezTo>
                    <a:pt x="0" y="43"/>
                    <a:pt x="0" y="24"/>
                    <a:pt x="12" y="12"/>
                  </a:cubicBezTo>
                  <a:cubicBezTo>
                    <a:pt x="24" y="0"/>
                    <a:pt x="43" y="0"/>
                    <a:pt x="5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solidFill>
                  <a:schemeClr val="tx1">
                    <a:lumMod val="75000"/>
                    <a:lumOff val="25000"/>
                  </a:schemeClr>
                </a:solidFill>
                <a:cs typeface="+mn-ea"/>
                <a:sym typeface="+mn-lt"/>
              </a:endParaRPr>
            </a:p>
          </p:txBody>
        </p:sp>
        <p:sp>
          <p:nvSpPr>
            <p:cNvPr id="19" name="Freeform 17"/>
            <p:cNvSpPr/>
            <p:nvPr/>
          </p:nvSpPr>
          <p:spPr bwMode="auto">
            <a:xfrm>
              <a:off x="7786688" y="1558925"/>
              <a:ext cx="57150" cy="84138"/>
            </a:xfrm>
            <a:custGeom>
              <a:avLst/>
              <a:gdLst>
                <a:gd name="T0" fmla="*/ 11 w 26"/>
                <a:gd name="T1" fmla="*/ 1 h 39"/>
                <a:gd name="T2" fmla="*/ 0 w 26"/>
                <a:gd name="T3" fmla="*/ 17 h 39"/>
                <a:gd name="T4" fmla="*/ 2 w 26"/>
                <a:gd name="T5" fmla="*/ 18 h 39"/>
                <a:gd name="T6" fmla="*/ 6 w 26"/>
                <a:gd name="T7" fmla="*/ 18 h 39"/>
                <a:gd name="T8" fmla="*/ 6 w 26"/>
                <a:gd name="T9" fmla="*/ 38 h 39"/>
                <a:gd name="T10" fmla="*/ 7 w 26"/>
                <a:gd name="T11" fmla="*/ 39 h 39"/>
                <a:gd name="T12" fmla="*/ 18 w 26"/>
                <a:gd name="T13" fmla="*/ 39 h 39"/>
                <a:gd name="T14" fmla="*/ 20 w 26"/>
                <a:gd name="T15" fmla="*/ 38 h 39"/>
                <a:gd name="T16" fmla="*/ 20 w 26"/>
                <a:gd name="T17" fmla="*/ 18 h 39"/>
                <a:gd name="T18" fmla="*/ 24 w 26"/>
                <a:gd name="T19" fmla="*/ 18 h 39"/>
                <a:gd name="T20" fmla="*/ 26 w 26"/>
                <a:gd name="T21" fmla="*/ 17 h 39"/>
                <a:gd name="T22" fmla="*/ 14 w 26"/>
                <a:gd name="T23" fmla="*/ 1 h 39"/>
                <a:gd name="T24" fmla="*/ 13 w 26"/>
                <a:gd name="T25" fmla="*/ 0 h 39"/>
                <a:gd name="T26" fmla="*/ 11 w 26"/>
                <a:gd name="T2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11" y="1"/>
                  </a:moveTo>
                  <a:cubicBezTo>
                    <a:pt x="11" y="1"/>
                    <a:pt x="0" y="16"/>
                    <a:pt x="0" y="17"/>
                  </a:cubicBezTo>
                  <a:cubicBezTo>
                    <a:pt x="0" y="18"/>
                    <a:pt x="1" y="18"/>
                    <a:pt x="2" y="18"/>
                  </a:cubicBezTo>
                  <a:cubicBezTo>
                    <a:pt x="2" y="18"/>
                    <a:pt x="3" y="18"/>
                    <a:pt x="6" y="18"/>
                  </a:cubicBezTo>
                  <a:cubicBezTo>
                    <a:pt x="6" y="38"/>
                    <a:pt x="6" y="38"/>
                    <a:pt x="6" y="38"/>
                  </a:cubicBezTo>
                  <a:cubicBezTo>
                    <a:pt x="6" y="39"/>
                    <a:pt x="6" y="39"/>
                    <a:pt x="7" y="39"/>
                  </a:cubicBezTo>
                  <a:cubicBezTo>
                    <a:pt x="18" y="39"/>
                    <a:pt x="18" y="39"/>
                    <a:pt x="18" y="39"/>
                  </a:cubicBezTo>
                  <a:cubicBezTo>
                    <a:pt x="19" y="39"/>
                    <a:pt x="20" y="39"/>
                    <a:pt x="20" y="38"/>
                  </a:cubicBezTo>
                  <a:cubicBezTo>
                    <a:pt x="20" y="18"/>
                    <a:pt x="20" y="18"/>
                    <a:pt x="20" y="18"/>
                  </a:cubicBezTo>
                  <a:cubicBezTo>
                    <a:pt x="22" y="18"/>
                    <a:pt x="24" y="18"/>
                    <a:pt x="24" y="18"/>
                  </a:cubicBezTo>
                  <a:cubicBezTo>
                    <a:pt x="25" y="18"/>
                    <a:pt x="26" y="18"/>
                    <a:pt x="26" y="17"/>
                  </a:cubicBezTo>
                  <a:cubicBezTo>
                    <a:pt x="26" y="16"/>
                    <a:pt x="15" y="1"/>
                    <a:pt x="14" y="1"/>
                  </a:cubicBezTo>
                  <a:cubicBezTo>
                    <a:pt x="14" y="0"/>
                    <a:pt x="14" y="0"/>
                    <a:pt x="13" y="0"/>
                  </a:cubicBezTo>
                  <a:cubicBezTo>
                    <a:pt x="12" y="0"/>
                    <a:pt x="12" y="0"/>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solidFill>
                  <a:schemeClr val="tx1">
                    <a:lumMod val="75000"/>
                    <a:lumOff val="25000"/>
                  </a:schemeClr>
                </a:solidFill>
                <a:cs typeface="+mn-ea"/>
                <a:sym typeface="+mn-lt"/>
              </a:endParaRPr>
            </a:p>
          </p:txBody>
        </p:sp>
        <p:sp>
          <p:nvSpPr>
            <p:cNvPr id="20" name="Freeform 18"/>
            <p:cNvSpPr/>
            <p:nvPr/>
          </p:nvSpPr>
          <p:spPr bwMode="auto">
            <a:xfrm>
              <a:off x="7556500" y="1558925"/>
              <a:ext cx="52388" cy="84138"/>
            </a:xfrm>
            <a:custGeom>
              <a:avLst/>
              <a:gdLst>
                <a:gd name="T0" fmla="*/ 14 w 25"/>
                <a:gd name="T1" fmla="*/ 38 h 39"/>
                <a:gd name="T2" fmla="*/ 25 w 25"/>
                <a:gd name="T3" fmla="*/ 22 h 39"/>
                <a:gd name="T4" fmla="*/ 24 w 25"/>
                <a:gd name="T5" fmla="*/ 21 h 39"/>
                <a:gd name="T6" fmla="*/ 20 w 25"/>
                <a:gd name="T7" fmla="*/ 21 h 39"/>
                <a:gd name="T8" fmla="*/ 20 w 25"/>
                <a:gd name="T9" fmla="*/ 1 h 39"/>
                <a:gd name="T10" fmla="*/ 18 w 25"/>
                <a:gd name="T11" fmla="*/ 0 h 39"/>
                <a:gd name="T12" fmla="*/ 7 w 25"/>
                <a:gd name="T13" fmla="*/ 0 h 39"/>
                <a:gd name="T14" fmla="*/ 5 w 25"/>
                <a:gd name="T15" fmla="*/ 1 h 39"/>
                <a:gd name="T16" fmla="*/ 5 w 25"/>
                <a:gd name="T17" fmla="*/ 21 h 39"/>
                <a:gd name="T18" fmla="*/ 1 w 25"/>
                <a:gd name="T19" fmla="*/ 21 h 39"/>
                <a:gd name="T20" fmla="*/ 0 w 25"/>
                <a:gd name="T21" fmla="*/ 22 h 39"/>
                <a:gd name="T22" fmla="*/ 11 w 25"/>
                <a:gd name="T23" fmla="*/ 38 h 39"/>
                <a:gd name="T24" fmla="*/ 12 w 25"/>
                <a:gd name="T25" fmla="*/ 39 h 39"/>
                <a:gd name="T26" fmla="*/ 14 w 25"/>
                <a:gd name="T2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9">
                  <a:moveTo>
                    <a:pt x="14" y="38"/>
                  </a:moveTo>
                  <a:cubicBezTo>
                    <a:pt x="14" y="38"/>
                    <a:pt x="25" y="23"/>
                    <a:pt x="25" y="22"/>
                  </a:cubicBezTo>
                  <a:cubicBezTo>
                    <a:pt x="25" y="21"/>
                    <a:pt x="25" y="21"/>
                    <a:pt x="24" y="21"/>
                  </a:cubicBezTo>
                  <a:cubicBezTo>
                    <a:pt x="24" y="21"/>
                    <a:pt x="22" y="21"/>
                    <a:pt x="20" y="21"/>
                  </a:cubicBezTo>
                  <a:cubicBezTo>
                    <a:pt x="20" y="1"/>
                    <a:pt x="20" y="1"/>
                    <a:pt x="20" y="1"/>
                  </a:cubicBezTo>
                  <a:cubicBezTo>
                    <a:pt x="20" y="0"/>
                    <a:pt x="19" y="0"/>
                    <a:pt x="18" y="0"/>
                  </a:cubicBezTo>
                  <a:cubicBezTo>
                    <a:pt x="7" y="0"/>
                    <a:pt x="7" y="0"/>
                    <a:pt x="7" y="0"/>
                  </a:cubicBezTo>
                  <a:cubicBezTo>
                    <a:pt x="6" y="0"/>
                    <a:pt x="5" y="0"/>
                    <a:pt x="5" y="1"/>
                  </a:cubicBezTo>
                  <a:cubicBezTo>
                    <a:pt x="5" y="21"/>
                    <a:pt x="5" y="21"/>
                    <a:pt x="5" y="21"/>
                  </a:cubicBezTo>
                  <a:cubicBezTo>
                    <a:pt x="3" y="21"/>
                    <a:pt x="1" y="21"/>
                    <a:pt x="1" y="21"/>
                  </a:cubicBezTo>
                  <a:cubicBezTo>
                    <a:pt x="0" y="21"/>
                    <a:pt x="0" y="21"/>
                    <a:pt x="0" y="22"/>
                  </a:cubicBezTo>
                  <a:cubicBezTo>
                    <a:pt x="0" y="23"/>
                    <a:pt x="11" y="38"/>
                    <a:pt x="11" y="38"/>
                  </a:cubicBezTo>
                  <a:cubicBezTo>
                    <a:pt x="11" y="39"/>
                    <a:pt x="12" y="39"/>
                    <a:pt x="12" y="39"/>
                  </a:cubicBezTo>
                  <a:cubicBezTo>
                    <a:pt x="13" y="39"/>
                    <a:pt x="14" y="39"/>
                    <a:pt x="1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solidFill>
                  <a:schemeClr val="tx1">
                    <a:lumMod val="75000"/>
                    <a:lumOff val="25000"/>
                  </a:schemeClr>
                </a:solidFill>
                <a:cs typeface="+mn-ea"/>
                <a:sym typeface="+mn-lt"/>
              </a:endParaRPr>
            </a:p>
          </p:txBody>
        </p:sp>
      </p:grpSp>
      <p:sp>
        <p:nvSpPr>
          <p:cNvPr id="21" name="Freeform 19"/>
          <p:cNvSpPr/>
          <p:nvPr/>
        </p:nvSpPr>
        <p:spPr bwMode="auto">
          <a:xfrm>
            <a:off x="4613506" y="3948416"/>
            <a:ext cx="399556" cy="399556"/>
          </a:xfrm>
          <a:custGeom>
            <a:avLst/>
            <a:gdLst>
              <a:gd name="T0" fmla="*/ 194 w 240"/>
              <a:gd name="T1" fmla="*/ 157 h 240"/>
              <a:gd name="T2" fmla="*/ 163 w 240"/>
              <a:gd name="T3" fmla="*/ 167 h 240"/>
              <a:gd name="T4" fmla="*/ 92 w 240"/>
              <a:gd name="T5" fmla="*/ 127 h 240"/>
              <a:gd name="T6" fmla="*/ 92 w 240"/>
              <a:gd name="T7" fmla="*/ 120 h 240"/>
              <a:gd name="T8" fmla="*/ 165 w 240"/>
              <a:gd name="T9" fmla="*/ 78 h 240"/>
              <a:gd name="T10" fmla="*/ 189 w 240"/>
              <a:gd name="T11" fmla="*/ 84 h 240"/>
              <a:gd name="T12" fmla="*/ 235 w 240"/>
              <a:gd name="T13" fmla="*/ 42 h 240"/>
              <a:gd name="T14" fmla="*/ 189 w 240"/>
              <a:gd name="T15" fmla="*/ 0 h 240"/>
              <a:gd name="T16" fmla="*/ 143 w 240"/>
              <a:gd name="T17" fmla="*/ 42 h 240"/>
              <a:gd name="T18" fmla="*/ 145 w 240"/>
              <a:gd name="T19" fmla="*/ 55 h 240"/>
              <a:gd name="T20" fmla="*/ 75 w 240"/>
              <a:gd name="T21" fmla="*/ 95 h 240"/>
              <a:gd name="T22" fmla="*/ 46 w 240"/>
              <a:gd name="T23" fmla="*/ 85 h 240"/>
              <a:gd name="T24" fmla="*/ 0 w 240"/>
              <a:gd name="T25" fmla="*/ 127 h 240"/>
              <a:gd name="T26" fmla="*/ 46 w 240"/>
              <a:gd name="T27" fmla="*/ 169 h 240"/>
              <a:gd name="T28" fmla="*/ 81 w 240"/>
              <a:gd name="T29" fmla="*/ 155 h 240"/>
              <a:gd name="T30" fmla="*/ 148 w 240"/>
              <a:gd name="T31" fmla="*/ 193 h 240"/>
              <a:gd name="T32" fmla="*/ 148 w 240"/>
              <a:gd name="T33" fmla="*/ 198 h 240"/>
              <a:gd name="T34" fmla="*/ 194 w 240"/>
              <a:gd name="T35" fmla="*/ 240 h 240"/>
              <a:gd name="T36" fmla="*/ 240 w 240"/>
              <a:gd name="T37" fmla="*/ 198 h 240"/>
              <a:gd name="T38" fmla="*/ 194 w 240"/>
              <a:gd name="T39" fmla="*/ 15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240">
                <a:moveTo>
                  <a:pt x="194" y="157"/>
                </a:moveTo>
                <a:cubicBezTo>
                  <a:pt x="182" y="157"/>
                  <a:pt x="171" y="161"/>
                  <a:pt x="163" y="167"/>
                </a:cubicBezTo>
                <a:cubicBezTo>
                  <a:pt x="92" y="127"/>
                  <a:pt x="92" y="127"/>
                  <a:pt x="92" y="127"/>
                </a:cubicBezTo>
                <a:cubicBezTo>
                  <a:pt x="92" y="124"/>
                  <a:pt x="92" y="122"/>
                  <a:pt x="92" y="120"/>
                </a:cubicBezTo>
                <a:cubicBezTo>
                  <a:pt x="165" y="78"/>
                  <a:pt x="165" y="78"/>
                  <a:pt x="165" y="78"/>
                </a:cubicBezTo>
                <a:cubicBezTo>
                  <a:pt x="172" y="82"/>
                  <a:pt x="180" y="84"/>
                  <a:pt x="189" y="84"/>
                </a:cubicBezTo>
                <a:cubicBezTo>
                  <a:pt x="215" y="84"/>
                  <a:pt x="235" y="65"/>
                  <a:pt x="235" y="42"/>
                </a:cubicBezTo>
                <a:cubicBezTo>
                  <a:pt x="235" y="19"/>
                  <a:pt x="215" y="0"/>
                  <a:pt x="189" y="0"/>
                </a:cubicBezTo>
                <a:cubicBezTo>
                  <a:pt x="164" y="0"/>
                  <a:pt x="143" y="19"/>
                  <a:pt x="143" y="42"/>
                </a:cubicBezTo>
                <a:cubicBezTo>
                  <a:pt x="143" y="47"/>
                  <a:pt x="144" y="51"/>
                  <a:pt x="145" y="55"/>
                </a:cubicBezTo>
                <a:cubicBezTo>
                  <a:pt x="75" y="95"/>
                  <a:pt x="75" y="95"/>
                  <a:pt x="75" y="95"/>
                </a:cubicBezTo>
                <a:cubicBezTo>
                  <a:pt x="67" y="89"/>
                  <a:pt x="57" y="85"/>
                  <a:pt x="46" y="85"/>
                </a:cubicBezTo>
                <a:cubicBezTo>
                  <a:pt x="21" y="85"/>
                  <a:pt x="0" y="104"/>
                  <a:pt x="0" y="127"/>
                </a:cubicBezTo>
                <a:cubicBezTo>
                  <a:pt x="0" y="150"/>
                  <a:pt x="21" y="169"/>
                  <a:pt x="46" y="169"/>
                </a:cubicBezTo>
                <a:cubicBezTo>
                  <a:pt x="60" y="169"/>
                  <a:pt x="73" y="164"/>
                  <a:pt x="81" y="155"/>
                </a:cubicBezTo>
                <a:cubicBezTo>
                  <a:pt x="148" y="193"/>
                  <a:pt x="148" y="193"/>
                  <a:pt x="148" y="193"/>
                </a:cubicBezTo>
                <a:cubicBezTo>
                  <a:pt x="148" y="195"/>
                  <a:pt x="148" y="197"/>
                  <a:pt x="148" y="198"/>
                </a:cubicBezTo>
                <a:cubicBezTo>
                  <a:pt x="148" y="221"/>
                  <a:pt x="168" y="240"/>
                  <a:pt x="194" y="240"/>
                </a:cubicBezTo>
                <a:cubicBezTo>
                  <a:pt x="219" y="240"/>
                  <a:pt x="240" y="221"/>
                  <a:pt x="240" y="198"/>
                </a:cubicBezTo>
                <a:cubicBezTo>
                  <a:pt x="240" y="175"/>
                  <a:pt x="219" y="157"/>
                  <a:pt x="194" y="157"/>
                </a:cubicBezTo>
                <a:close/>
              </a:path>
            </a:pathLst>
          </a:custGeom>
          <a:solidFill>
            <a:srgbClr val="E296CA"/>
          </a:solidFill>
          <a:ln>
            <a:noFill/>
          </a:ln>
        </p:spPr>
        <p:txBody>
          <a:bodyPr vert="horz" wrap="square" lIns="86693" tIns="43346" rIns="86693" bIns="43346" numCol="1" anchor="t" anchorCtr="0" compatLnSpc="1"/>
          <a:lstStyle/>
          <a:p>
            <a:pPr>
              <a:lnSpc>
                <a:spcPct val="130000"/>
              </a:lnSpc>
            </a:pPr>
            <a:endParaRPr lang="zh-CN" altLang="en-US" sz="100">
              <a:solidFill>
                <a:schemeClr val="tx1">
                  <a:lumMod val="75000"/>
                  <a:lumOff val="25000"/>
                </a:schemeClr>
              </a:solidFill>
              <a:cs typeface="+mn-ea"/>
              <a:sym typeface="+mn-lt"/>
            </a:endParaRPr>
          </a:p>
        </p:txBody>
      </p:sp>
      <p:sp>
        <p:nvSpPr>
          <p:cNvPr id="22" name="Freeform 20"/>
          <p:cNvSpPr>
            <a:spLocks noEditPoints="1"/>
          </p:cNvSpPr>
          <p:nvPr/>
        </p:nvSpPr>
        <p:spPr bwMode="auto">
          <a:xfrm>
            <a:off x="6914303" y="5054315"/>
            <a:ext cx="385992" cy="309533"/>
          </a:xfrm>
          <a:custGeom>
            <a:avLst/>
            <a:gdLst>
              <a:gd name="T0" fmla="*/ 227 w 232"/>
              <a:gd name="T1" fmla="*/ 0 h 186"/>
              <a:gd name="T2" fmla="*/ 213 w 232"/>
              <a:gd name="T3" fmla="*/ 0 h 186"/>
              <a:gd name="T4" fmla="*/ 208 w 232"/>
              <a:gd name="T5" fmla="*/ 5 h 186"/>
              <a:gd name="T6" fmla="*/ 208 w 232"/>
              <a:gd name="T7" fmla="*/ 28 h 186"/>
              <a:gd name="T8" fmla="*/ 24 w 232"/>
              <a:gd name="T9" fmla="*/ 28 h 186"/>
              <a:gd name="T10" fmla="*/ 24 w 232"/>
              <a:gd name="T11" fmla="*/ 5 h 186"/>
              <a:gd name="T12" fmla="*/ 19 w 232"/>
              <a:gd name="T13" fmla="*/ 0 h 186"/>
              <a:gd name="T14" fmla="*/ 5 w 232"/>
              <a:gd name="T15" fmla="*/ 0 h 186"/>
              <a:gd name="T16" fmla="*/ 0 w 232"/>
              <a:gd name="T17" fmla="*/ 5 h 186"/>
              <a:gd name="T18" fmla="*/ 0 w 232"/>
              <a:gd name="T19" fmla="*/ 180 h 186"/>
              <a:gd name="T20" fmla="*/ 5 w 232"/>
              <a:gd name="T21" fmla="*/ 186 h 186"/>
              <a:gd name="T22" fmla="*/ 19 w 232"/>
              <a:gd name="T23" fmla="*/ 186 h 186"/>
              <a:gd name="T24" fmla="*/ 24 w 232"/>
              <a:gd name="T25" fmla="*/ 180 h 186"/>
              <a:gd name="T26" fmla="*/ 24 w 232"/>
              <a:gd name="T27" fmla="*/ 157 h 186"/>
              <a:gd name="T28" fmla="*/ 208 w 232"/>
              <a:gd name="T29" fmla="*/ 157 h 186"/>
              <a:gd name="T30" fmla="*/ 208 w 232"/>
              <a:gd name="T31" fmla="*/ 180 h 186"/>
              <a:gd name="T32" fmla="*/ 213 w 232"/>
              <a:gd name="T33" fmla="*/ 186 h 186"/>
              <a:gd name="T34" fmla="*/ 227 w 232"/>
              <a:gd name="T35" fmla="*/ 186 h 186"/>
              <a:gd name="T36" fmla="*/ 232 w 232"/>
              <a:gd name="T37" fmla="*/ 180 h 186"/>
              <a:gd name="T38" fmla="*/ 232 w 232"/>
              <a:gd name="T39" fmla="*/ 5 h 186"/>
              <a:gd name="T40" fmla="*/ 227 w 232"/>
              <a:gd name="T41" fmla="*/ 0 h 186"/>
              <a:gd name="T42" fmla="*/ 157 w 232"/>
              <a:gd name="T43" fmla="*/ 98 h 186"/>
              <a:gd name="T44" fmla="*/ 97 w 232"/>
              <a:gd name="T45" fmla="*/ 135 h 186"/>
              <a:gd name="T46" fmla="*/ 92 w 232"/>
              <a:gd name="T47" fmla="*/ 130 h 186"/>
              <a:gd name="T48" fmla="*/ 92 w 232"/>
              <a:gd name="T49" fmla="*/ 56 h 186"/>
              <a:gd name="T50" fmla="*/ 97 w 232"/>
              <a:gd name="T51" fmla="*/ 50 h 186"/>
              <a:gd name="T52" fmla="*/ 157 w 232"/>
              <a:gd name="T53" fmla="*/ 87 h 186"/>
              <a:gd name="T54" fmla="*/ 162 w 232"/>
              <a:gd name="T55" fmla="*/ 93 h 186"/>
              <a:gd name="T56" fmla="*/ 157 w 232"/>
              <a:gd name="T57" fmla="*/ 9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186">
                <a:moveTo>
                  <a:pt x="227" y="0"/>
                </a:moveTo>
                <a:cubicBezTo>
                  <a:pt x="213" y="0"/>
                  <a:pt x="213" y="0"/>
                  <a:pt x="213" y="0"/>
                </a:cubicBezTo>
                <a:cubicBezTo>
                  <a:pt x="210" y="0"/>
                  <a:pt x="208" y="2"/>
                  <a:pt x="208" y="5"/>
                </a:cubicBezTo>
                <a:cubicBezTo>
                  <a:pt x="208" y="28"/>
                  <a:pt x="208" y="28"/>
                  <a:pt x="208" y="28"/>
                </a:cubicBezTo>
                <a:cubicBezTo>
                  <a:pt x="24" y="28"/>
                  <a:pt x="24" y="28"/>
                  <a:pt x="24" y="28"/>
                </a:cubicBezTo>
                <a:cubicBezTo>
                  <a:pt x="24" y="5"/>
                  <a:pt x="24" y="5"/>
                  <a:pt x="24" y="5"/>
                </a:cubicBezTo>
                <a:cubicBezTo>
                  <a:pt x="24" y="2"/>
                  <a:pt x="22" y="0"/>
                  <a:pt x="19" y="0"/>
                </a:cubicBezTo>
                <a:cubicBezTo>
                  <a:pt x="5" y="0"/>
                  <a:pt x="5" y="0"/>
                  <a:pt x="5" y="0"/>
                </a:cubicBezTo>
                <a:cubicBezTo>
                  <a:pt x="2" y="0"/>
                  <a:pt x="0" y="2"/>
                  <a:pt x="0" y="5"/>
                </a:cubicBezTo>
                <a:cubicBezTo>
                  <a:pt x="0" y="180"/>
                  <a:pt x="0" y="180"/>
                  <a:pt x="0" y="180"/>
                </a:cubicBezTo>
                <a:cubicBezTo>
                  <a:pt x="0" y="183"/>
                  <a:pt x="2" y="186"/>
                  <a:pt x="5" y="186"/>
                </a:cubicBezTo>
                <a:cubicBezTo>
                  <a:pt x="19" y="186"/>
                  <a:pt x="19" y="186"/>
                  <a:pt x="19" y="186"/>
                </a:cubicBezTo>
                <a:cubicBezTo>
                  <a:pt x="22" y="186"/>
                  <a:pt x="24" y="183"/>
                  <a:pt x="24" y="180"/>
                </a:cubicBezTo>
                <a:cubicBezTo>
                  <a:pt x="24" y="157"/>
                  <a:pt x="24" y="157"/>
                  <a:pt x="24" y="157"/>
                </a:cubicBezTo>
                <a:cubicBezTo>
                  <a:pt x="208" y="157"/>
                  <a:pt x="208" y="157"/>
                  <a:pt x="208" y="157"/>
                </a:cubicBezTo>
                <a:cubicBezTo>
                  <a:pt x="208" y="180"/>
                  <a:pt x="208" y="180"/>
                  <a:pt x="208" y="180"/>
                </a:cubicBezTo>
                <a:cubicBezTo>
                  <a:pt x="208" y="183"/>
                  <a:pt x="210" y="186"/>
                  <a:pt x="213" y="186"/>
                </a:cubicBezTo>
                <a:cubicBezTo>
                  <a:pt x="227" y="186"/>
                  <a:pt x="227" y="186"/>
                  <a:pt x="227" y="186"/>
                </a:cubicBezTo>
                <a:cubicBezTo>
                  <a:pt x="230" y="186"/>
                  <a:pt x="232" y="183"/>
                  <a:pt x="232" y="180"/>
                </a:cubicBezTo>
                <a:cubicBezTo>
                  <a:pt x="232" y="5"/>
                  <a:pt x="232" y="5"/>
                  <a:pt x="232" y="5"/>
                </a:cubicBezTo>
                <a:cubicBezTo>
                  <a:pt x="232" y="2"/>
                  <a:pt x="230" y="0"/>
                  <a:pt x="227" y="0"/>
                </a:cubicBezTo>
                <a:close/>
                <a:moveTo>
                  <a:pt x="157" y="98"/>
                </a:moveTo>
                <a:cubicBezTo>
                  <a:pt x="156" y="98"/>
                  <a:pt x="100" y="135"/>
                  <a:pt x="97" y="135"/>
                </a:cubicBezTo>
                <a:cubicBezTo>
                  <a:pt x="95" y="135"/>
                  <a:pt x="92" y="133"/>
                  <a:pt x="92" y="130"/>
                </a:cubicBezTo>
                <a:cubicBezTo>
                  <a:pt x="92" y="128"/>
                  <a:pt x="92" y="57"/>
                  <a:pt x="92" y="56"/>
                </a:cubicBezTo>
                <a:cubicBezTo>
                  <a:pt x="92" y="53"/>
                  <a:pt x="95" y="50"/>
                  <a:pt x="97" y="50"/>
                </a:cubicBezTo>
                <a:cubicBezTo>
                  <a:pt x="100" y="50"/>
                  <a:pt x="156" y="87"/>
                  <a:pt x="157" y="87"/>
                </a:cubicBezTo>
                <a:cubicBezTo>
                  <a:pt x="159" y="89"/>
                  <a:pt x="162" y="90"/>
                  <a:pt x="162" y="93"/>
                </a:cubicBezTo>
                <a:cubicBezTo>
                  <a:pt x="162" y="96"/>
                  <a:pt x="159" y="96"/>
                  <a:pt x="157" y="98"/>
                </a:cubicBezTo>
                <a:close/>
              </a:path>
            </a:pathLst>
          </a:custGeom>
          <a:solidFill>
            <a:srgbClr val="D565AB"/>
          </a:solidFill>
          <a:ln>
            <a:noFill/>
          </a:ln>
        </p:spPr>
        <p:txBody>
          <a:bodyPr vert="horz" wrap="square" lIns="86693" tIns="43346" rIns="86693" bIns="43346" numCol="1" anchor="t" anchorCtr="0" compatLnSpc="1"/>
          <a:lstStyle/>
          <a:p>
            <a:pPr>
              <a:lnSpc>
                <a:spcPct val="130000"/>
              </a:lnSpc>
            </a:pPr>
            <a:endParaRPr lang="zh-CN" altLang="en-US" sz="100">
              <a:solidFill>
                <a:schemeClr val="tx1">
                  <a:lumMod val="75000"/>
                  <a:lumOff val="25000"/>
                </a:schemeClr>
              </a:solidFill>
              <a:cs typeface="+mn-ea"/>
              <a:sym typeface="+mn-lt"/>
            </a:endParaRPr>
          </a:p>
        </p:txBody>
      </p:sp>
      <p:sp>
        <p:nvSpPr>
          <p:cNvPr id="27" name="文本框 26"/>
          <p:cNvSpPr txBox="1"/>
          <p:nvPr/>
        </p:nvSpPr>
        <p:spPr>
          <a:xfrm>
            <a:off x="4364250" y="2388979"/>
            <a:ext cx="1107996" cy="417358"/>
          </a:xfrm>
          <a:prstGeom prst="rect">
            <a:avLst/>
          </a:prstGeom>
          <a:noFill/>
        </p:spPr>
        <p:txBody>
          <a:bodyPr wrap="none" rtlCol="0">
            <a:spAutoFit/>
          </a:bodyPr>
          <a:lstStyle/>
          <a:p>
            <a:pPr>
              <a:lnSpc>
                <a:spcPct val="130000"/>
              </a:lnSpc>
            </a:pPr>
            <a:r>
              <a:rPr lang="zh-CN" altLang="en-US" dirty="0">
                <a:solidFill>
                  <a:schemeClr val="bg1"/>
                </a:solidFill>
                <a:cs typeface="+mn-ea"/>
                <a:sym typeface="+mn-lt"/>
              </a:rPr>
              <a:t>Text title</a:t>
            </a:r>
          </a:p>
        </p:txBody>
      </p:sp>
      <p:sp>
        <p:nvSpPr>
          <p:cNvPr id="28" name="文本框 27"/>
          <p:cNvSpPr txBox="1"/>
          <p:nvPr/>
        </p:nvSpPr>
        <p:spPr>
          <a:xfrm>
            <a:off x="6576403" y="3402628"/>
            <a:ext cx="1107996" cy="417358"/>
          </a:xfrm>
          <a:prstGeom prst="rect">
            <a:avLst/>
          </a:prstGeom>
          <a:noFill/>
        </p:spPr>
        <p:txBody>
          <a:bodyPr wrap="none" rtlCol="0">
            <a:spAutoFit/>
          </a:bodyPr>
          <a:lstStyle/>
          <a:p>
            <a:pPr>
              <a:lnSpc>
                <a:spcPct val="130000"/>
              </a:lnSpc>
            </a:pPr>
            <a:r>
              <a:rPr lang="zh-CN" altLang="en-US">
                <a:solidFill>
                  <a:schemeClr val="bg1"/>
                </a:solidFill>
                <a:cs typeface="+mn-ea"/>
                <a:sym typeface="+mn-lt"/>
              </a:rPr>
              <a:t>Text title</a:t>
            </a:r>
            <a:endParaRPr lang="zh-CN" altLang="en-US" dirty="0">
              <a:solidFill>
                <a:schemeClr val="bg1"/>
              </a:solidFill>
              <a:cs typeface="+mn-ea"/>
              <a:sym typeface="+mn-lt"/>
            </a:endParaRPr>
          </a:p>
        </p:txBody>
      </p:sp>
      <p:sp>
        <p:nvSpPr>
          <p:cNvPr id="29" name="文本框 28"/>
          <p:cNvSpPr txBox="1"/>
          <p:nvPr/>
        </p:nvSpPr>
        <p:spPr>
          <a:xfrm>
            <a:off x="4364250" y="4475500"/>
            <a:ext cx="1107996" cy="417358"/>
          </a:xfrm>
          <a:prstGeom prst="rect">
            <a:avLst/>
          </a:prstGeom>
          <a:noFill/>
        </p:spPr>
        <p:txBody>
          <a:bodyPr wrap="none" rtlCol="0">
            <a:spAutoFit/>
          </a:bodyPr>
          <a:lstStyle/>
          <a:p>
            <a:pPr>
              <a:lnSpc>
                <a:spcPct val="130000"/>
              </a:lnSpc>
            </a:pPr>
            <a:r>
              <a:rPr lang="zh-CN" altLang="en-US">
                <a:solidFill>
                  <a:schemeClr val="bg1"/>
                </a:solidFill>
                <a:cs typeface="+mn-ea"/>
                <a:sym typeface="+mn-lt"/>
              </a:rPr>
              <a:t>Text title</a:t>
            </a:r>
            <a:endParaRPr lang="zh-CN" altLang="en-US" dirty="0">
              <a:solidFill>
                <a:schemeClr val="bg1"/>
              </a:solidFill>
              <a:cs typeface="+mn-ea"/>
              <a:sym typeface="+mn-lt"/>
            </a:endParaRPr>
          </a:p>
        </p:txBody>
      </p:sp>
      <p:sp>
        <p:nvSpPr>
          <p:cNvPr id="30" name="文本框 29"/>
          <p:cNvSpPr txBox="1"/>
          <p:nvPr/>
        </p:nvSpPr>
        <p:spPr>
          <a:xfrm>
            <a:off x="6576403" y="5489149"/>
            <a:ext cx="1107996" cy="417358"/>
          </a:xfrm>
          <a:prstGeom prst="rect">
            <a:avLst/>
          </a:prstGeom>
          <a:noFill/>
        </p:spPr>
        <p:txBody>
          <a:bodyPr wrap="none" rtlCol="0">
            <a:spAutoFit/>
          </a:bodyPr>
          <a:lstStyle/>
          <a:p>
            <a:pPr>
              <a:lnSpc>
                <a:spcPct val="130000"/>
              </a:lnSpc>
            </a:pPr>
            <a:r>
              <a:rPr lang="zh-CN" altLang="en-US">
                <a:solidFill>
                  <a:schemeClr val="bg1"/>
                </a:solidFill>
                <a:cs typeface="+mn-ea"/>
                <a:sym typeface="+mn-lt"/>
              </a:rPr>
              <a:t>Text title</a:t>
            </a:r>
            <a:endParaRPr lang="zh-CN" altLang="en-US" dirty="0">
              <a:solidFill>
                <a:schemeClr val="bg1"/>
              </a:solidFill>
              <a:cs typeface="+mn-ea"/>
              <a:sym typeface="+mn-lt"/>
            </a:endParaRPr>
          </a:p>
        </p:txBody>
      </p:sp>
      <p:sp>
        <p:nvSpPr>
          <p:cNvPr id="31" name="TextBox 20"/>
          <p:cNvSpPr txBox="1"/>
          <p:nvPr/>
        </p:nvSpPr>
        <p:spPr bwMode="auto">
          <a:xfrm>
            <a:off x="898899" y="1786837"/>
            <a:ext cx="2948981" cy="331279"/>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to add text title</a:t>
            </a:r>
          </a:p>
        </p:txBody>
      </p:sp>
      <p:sp>
        <p:nvSpPr>
          <p:cNvPr id="32" name="TextBox 19"/>
          <p:cNvSpPr txBox="1">
            <a:spLocks noChangeArrowheads="1"/>
          </p:cNvSpPr>
          <p:nvPr/>
        </p:nvSpPr>
        <p:spPr bwMode="auto">
          <a:xfrm>
            <a:off x="898900" y="1402737"/>
            <a:ext cx="2748740"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
        <p:nvSpPr>
          <p:cNvPr id="3" name="TextBox 20"/>
          <p:cNvSpPr txBox="1"/>
          <p:nvPr/>
        </p:nvSpPr>
        <p:spPr bwMode="auto">
          <a:xfrm>
            <a:off x="8607376" y="2911272"/>
            <a:ext cx="2948981" cy="331279"/>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to add text title</a:t>
            </a:r>
          </a:p>
        </p:txBody>
      </p:sp>
      <p:sp>
        <p:nvSpPr>
          <p:cNvPr id="4" name="TextBox 19"/>
          <p:cNvSpPr txBox="1">
            <a:spLocks noChangeArrowheads="1"/>
          </p:cNvSpPr>
          <p:nvPr/>
        </p:nvSpPr>
        <p:spPr bwMode="auto">
          <a:xfrm>
            <a:off x="8607376" y="2527172"/>
            <a:ext cx="3208803"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
        <p:nvSpPr>
          <p:cNvPr id="41" name="TextBox 20"/>
          <p:cNvSpPr txBox="1"/>
          <p:nvPr/>
        </p:nvSpPr>
        <p:spPr bwMode="auto">
          <a:xfrm>
            <a:off x="817615" y="3913780"/>
            <a:ext cx="2948981" cy="331279"/>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to add text title</a:t>
            </a:r>
          </a:p>
        </p:txBody>
      </p:sp>
      <p:sp>
        <p:nvSpPr>
          <p:cNvPr id="42" name="TextBox 19"/>
          <p:cNvSpPr txBox="1">
            <a:spLocks noChangeArrowheads="1"/>
          </p:cNvSpPr>
          <p:nvPr/>
        </p:nvSpPr>
        <p:spPr bwMode="auto">
          <a:xfrm>
            <a:off x="817616" y="3529680"/>
            <a:ext cx="2948980"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
        <p:nvSpPr>
          <p:cNvPr id="43" name="TextBox 20"/>
          <p:cNvSpPr txBox="1"/>
          <p:nvPr/>
        </p:nvSpPr>
        <p:spPr bwMode="auto">
          <a:xfrm>
            <a:off x="8702207" y="4916289"/>
            <a:ext cx="2948981" cy="331279"/>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to add text title</a:t>
            </a:r>
          </a:p>
        </p:txBody>
      </p:sp>
      <p:sp>
        <p:nvSpPr>
          <p:cNvPr id="44" name="TextBox 19"/>
          <p:cNvSpPr txBox="1">
            <a:spLocks noChangeArrowheads="1"/>
          </p:cNvSpPr>
          <p:nvPr/>
        </p:nvSpPr>
        <p:spPr bwMode="auto">
          <a:xfrm>
            <a:off x="8702208" y="4532188"/>
            <a:ext cx="3208803"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
        <p:nvSpPr>
          <p:cNvPr id="5" name="圆角矩形 4"/>
          <p:cNvSpPr/>
          <p:nvPr/>
        </p:nvSpPr>
        <p:spPr>
          <a:xfrm>
            <a:off x="5440978" y="1074100"/>
            <a:ext cx="1107411" cy="5117668"/>
          </a:xfrm>
          <a:prstGeom prst="roundRect">
            <a:avLst>
              <a:gd name="adj" fmla="val 50000"/>
            </a:avLst>
          </a:prstGeom>
          <a:solidFill>
            <a:srgbClr val="D565AB"/>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0">
              <a:cs typeface="+mn-ea"/>
              <a:sym typeface="+mn-lt"/>
            </a:endParaRPr>
          </a:p>
        </p:txBody>
      </p:sp>
      <p:sp>
        <p:nvSpPr>
          <p:cNvPr id="23" name="文本框 22"/>
          <p:cNvSpPr txBox="1"/>
          <p:nvPr/>
        </p:nvSpPr>
        <p:spPr>
          <a:xfrm>
            <a:off x="5693868" y="1786840"/>
            <a:ext cx="617477" cy="636264"/>
          </a:xfrm>
          <a:prstGeom prst="rect">
            <a:avLst/>
          </a:prstGeom>
          <a:noFill/>
        </p:spPr>
        <p:txBody>
          <a:bodyPr wrap="none" rtlCol="0">
            <a:spAutoFit/>
          </a:bodyPr>
          <a:lstStyle/>
          <a:p>
            <a:pPr>
              <a:lnSpc>
                <a:spcPct val="130000"/>
              </a:lnSpc>
            </a:pPr>
            <a:r>
              <a:rPr lang="en-US" altLang="zh-CN" sz="3035" b="1" dirty="0">
                <a:solidFill>
                  <a:schemeClr val="bg1"/>
                </a:solidFill>
                <a:cs typeface="+mn-ea"/>
                <a:sym typeface="+mn-lt"/>
              </a:rPr>
              <a:t>01</a:t>
            </a:r>
          </a:p>
        </p:txBody>
      </p:sp>
      <p:sp>
        <p:nvSpPr>
          <p:cNvPr id="24" name="文本框 23"/>
          <p:cNvSpPr txBox="1"/>
          <p:nvPr/>
        </p:nvSpPr>
        <p:spPr>
          <a:xfrm>
            <a:off x="5693868" y="2845697"/>
            <a:ext cx="617477" cy="636264"/>
          </a:xfrm>
          <a:prstGeom prst="rect">
            <a:avLst/>
          </a:prstGeom>
          <a:noFill/>
        </p:spPr>
        <p:txBody>
          <a:bodyPr wrap="none" rtlCol="0">
            <a:spAutoFit/>
          </a:bodyPr>
          <a:lstStyle/>
          <a:p>
            <a:pPr>
              <a:lnSpc>
                <a:spcPct val="130000"/>
              </a:lnSpc>
            </a:pPr>
            <a:r>
              <a:rPr lang="en-US" altLang="zh-CN" sz="3035" b="1" dirty="0">
                <a:solidFill>
                  <a:schemeClr val="bg1"/>
                </a:solidFill>
                <a:cs typeface="+mn-ea"/>
                <a:sym typeface="+mn-lt"/>
              </a:rPr>
              <a:t>02</a:t>
            </a:r>
          </a:p>
        </p:txBody>
      </p:sp>
      <p:sp>
        <p:nvSpPr>
          <p:cNvPr id="25" name="文本框 24"/>
          <p:cNvSpPr txBox="1"/>
          <p:nvPr/>
        </p:nvSpPr>
        <p:spPr>
          <a:xfrm>
            <a:off x="5693868" y="3904553"/>
            <a:ext cx="617477" cy="636264"/>
          </a:xfrm>
          <a:prstGeom prst="rect">
            <a:avLst/>
          </a:prstGeom>
          <a:noFill/>
        </p:spPr>
        <p:txBody>
          <a:bodyPr wrap="none" rtlCol="0">
            <a:spAutoFit/>
          </a:bodyPr>
          <a:lstStyle/>
          <a:p>
            <a:pPr>
              <a:lnSpc>
                <a:spcPct val="130000"/>
              </a:lnSpc>
            </a:pPr>
            <a:r>
              <a:rPr lang="en-US" altLang="zh-CN" sz="3035" b="1" dirty="0">
                <a:solidFill>
                  <a:schemeClr val="bg1"/>
                </a:solidFill>
                <a:cs typeface="+mn-ea"/>
                <a:sym typeface="+mn-lt"/>
              </a:rPr>
              <a:t>03</a:t>
            </a:r>
          </a:p>
        </p:txBody>
      </p:sp>
      <p:sp>
        <p:nvSpPr>
          <p:cNvPr id="26" name="文本框 25"/>
          <p:cNvSpPr txBox="1"/>
          <p:nvPr/>
        </p:nvSpPr>
        <p:spPr>
          <a:xfrm>
            <a:off x="5693868" y="4963411"/>
            <a:ext cx="617477" cy="636264"/>
          </a:xfrm>
          <a:prstGeom prst="rect">
            <a:avLst/>
          </a:prstGeom>
          <a:noFill/>
        </p:spPr>
        <p:txBody>
          <a:bodyPr wrap="none" rtlCol="0">
            <a:spAutoFit/>
          </a:bodyPr>
          <a:lstStyle/>
          <a:p>
            <a:pPr>
              <a:lnSpc>
                <a:spcPct val="130000"/>
              </a:lnSpc>
            </a:pPr>
            <a:r>
              <a:rPr lang="en-US" altLang="zh-CN" sz="3035" b="1" dirty="0">
                <a:solidFill>
                  <a:schemeClr val="bg1"/>
                </a:solidFill>
                <a:cs typeface="+mn-ea"/>
                <a:sym typeface="+mn-lt"/>
              </a:rPr>
              <a:t>04</a:t>
            </a:r>
          </a:p>
        </p:txBody>
      </p:sp>
    </p:spTree>
  </p:cSld>
  <p:clrMapOvr>
    <a:masterClrMapping/>
  </p:clrMapOvr>
  <p:transition advTm="5102">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childTnLst>
                          </p:cTn>
                        </p:par>
                        <p:par>
                          <p:cTn id="25" fill="hold">
                            <p:stCondLst>
                              <p:cond delay="1000"/>
                            </p:stCondLst>
                            <p:childTnLst>
                              <p:par>
                                <p:cTn id="26" presetID="49" presetClass="entr" presetSubtype="0" decel="10000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 calcmode="lin" valueType="num">
                                      <p:cBhvr>
                                        <p:cTn id="30" dur="500" fill="hold"/>
                                        <p:tgtEl>
                                          <p:spTgt spid="14"/>
                                        </p:tgtEl>
                                        <p:attrNameLst>
                                          <p:attrName>style.rotation</p:attrName>
                                        </p:attrNameLst>
                                      </p:cBhvr>
                                      <p:tavLst>
                                        <p:tav tm="0">
                                          <p:val>
                                            <p:fltVal val="360"/>
                                          </p:val>
                                        </p:tav>
                                        <p:tav tm="100000">
                                          <p:val>
                                            <p:fltVal val="0"/>
                                          </p:val>
                                        </p:tav>
                                      </p:tavLst>
                                    </p:anim>
                                    <p:animEffect transition="in" filter="fade">
                                      <p:cBhvr>
                                        <p:cTn id="31" dur="500"/>
                                        <p:tgtEl>
                                          <p:spTgt spid="14"/>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 calcmode="lin" valueType="num">
                                      <p:cBhvr>
                                        <p:cTn id="42" dur="500" fill="hold"/>
                                        <p:tgtEl>
                                          <p:spTgt spid="21"/>
                                        </p:tgtEl>
                                        <p:attrNameLst>
                                          <p:attrName>style.rotation</p:attrName>
                                        </p:attrNameLst>
                                      </p:cBhvr>
                                      <p:tavLst>
                                        <p:tav tm="0">
                                          <p:val>
                                            <p:fltVal val="360"/>
                                          </p:val>
                                        </p:tav>
                                        <p:tav tm="100000">
                                          <p:val>
                                            <p:fltVal val="0"/>
                                          </p:val>
                                        </p:tav>
                                      </p:tavLst>
                                    </p:anim>
                                    <p:animEffect transition="in" filter="fade">
                                      <p:cBhvr>
                                        <p:cTn id="43" dur="500"/>
                                        <p:tgtEl>
                                          <p:spTgt spid="21"/>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 calcmode="lin" valueType="num">
                                      <p:cBhvr>
                                        <p:cTn id="48" dur="500" fill="hold"/>
                                        <p:tgtEl>
                                          <p:spTgt spid="22"/>
                                        </p:tgtEl>
                                        <p:attrNameLst>
                                          <p:attrName>style.rotation</p:attrName>
                                        </p:attrNameLst>
                                      </p:cBhvr>
                                      <p:tavLst>
                                        <p:tav tm="0">
                                          <p:val>
                                            <p:fltVal val="360"/>
                                          </p:val>
                                        </p:tav>
                                        <p:tav tm="100000">
                                          <p:val>
                                            <p:fltVal val="0"/>
                                          </p:val>
                                        </p:tav>
                                      </p:tavLst>
                                    </p:anim>
                                    <p:animEffect transition="in" filter="fade">
                                      <p:cBhvr>
                                        <p:cTn id="49" dur="500"/>
                                        <p:tgtEl>
                                          <p:spTgt spid="22"/>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ppt_w</p:attrName>
                                        </p:attrNameLst>
                                      </p:cBhvr>
                                      <p:tavLst>
                                        <p:tav tm="0">
                                          <p:val>
                                            <p:fltVal val="0"/>
                                          </p:val>
                                        </p:tav>
                                        <p:tav tm="100000">
                                          <p:val>
                                            <p:strVal val="#ppt_w"/>
                                          </p:val>
                                        </p:tav>
                                      </p:tavLst>
                                    </p:anim>
                                    <p:anim calcmode="lin" valueType="num">
                                      <p:cBhvr>
                                        <p:cTn id="67" dur="500" fill="hold"/>
                                        <p:tgtEl>
                                          <p:spTgt spid="27"/>
                                        </p:tgtEl>
                                        <p:attrNameLst>
                                          <p:attrName>ppt_h</p:attrName>
                                        </p:attrNameLst>
                                      </p:cBhvr>
                                      <p:tavLst>
                                        <p:tav tm="0">
                                          <p:val>
                                            <p:fltVal val="0"/>
                                          </p:val>
                                        </p:tav>
                                        <p:tav tm="100000">
                                          <p:val>
                                            <p:strVal val="#ppt_h"/>
                                          </p:val>
                                        </p:tav>
                                      </p:tavLst>
                                    </p:anim>
                                    <p:animEffect transition="in" filter="fade">
                                      <p:cBhvr>
                                        <p:cTn id="68" dur="500"/>
                                        <p:tgtEl>
                                          <p:spTgt spid="2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Effect transition="in" filter="fade">
                                      <p:cBhvr>
                                        <p:cTn id="83" dur="500"/>
                                        <p:tgtEl>
                                          <p:spTgt spid="30"/>
                                        </p:tgtEl>
                                      </p:cBhvr>
                                    </p:animEffect>
                                  </p:childTnLst>
                                </p:cTn>
                              </p:par>
                            </p:childTnLst>
                          </p:cTn>
                        </p:par>
                        <p:par>
                          <p:cTn id="84" fill="hold">
                            <p:stCondLst>
                              <p:cond delay="2500"/>
                            </p:stCondLst>
                            <p:childTnLst>
                              <p:par>
                                <p:cTn id="85" presetID="12" presetClass="entr" presetSubtype="4"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250"/>
                                        <p:tgtEl>
                                          <p:spTgt spid="32"/>
                                        </p:tgtEl>
                                        <p:attrNameLst>
                                          <p:attrName>ppt_y</p:attrName>
                                        </p:attrNameLst>
                                      </p:cBhvr>
                                      <p:tavLst>
                                        <p:tav tm="0">
                                          <p:val>
                                            <p:strVal val="#ppt_y+#ppt_h*1.125000"/>
                                          </p:val>
                                        </p:tav>
                                        <p:tav tm="100000">
                                          <p:val>
                                            <p:strVal val="#ppt_y"/>
                                          </p:val>
                                        </p:tav>
                                      </p:tavLst>
                                    </p:anim>
                                    <p:animEffect transition="in" filter="wipe(up)">
                                      <p:cBhvr>
                                        <p:cTn id="88" dur="250"/>
                                        <p:tgtEl>
                                          <p:spTgt spid="32"/>
                                        </p:tgtEl>
                                      </p:cBhvr>
                                    </p:animEffect>
                                  </p:childTnLst>
                                </p:cTn>
                              </p:par>
                            </p:childTnLst>
                          </p:cTn>
                        </p:par>
                        <p:par>
                          <p:cTn id="89" fill="hold">
                            <p:stCondLst>
                              <p:cond delay="3000"/>
                            </p:stCondLst>
                            <p:childTnLst>
                              <p:par>
                                <p:cTn id="90" presetID="42" presetClass="entr" presetSubtype="0" fill="hold" grpId="0" nodeType="after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250"/>
                                        <p:tgtEl>
                                          <p:spTgt spid="31"/>
                                        </p:tgtEl>
                                      </p:cBhvr>
                                    </p:animEffect>
                                    <p:anim calcmode="lin" valueType="num">
                                      <p:cBhvr>
                                        <p:cTn id="93" dur="250" fill="hold"/>
                                        <p:tgtEl>
                                          <p:spTgt spid="31"/>
                                        </p:tgtEl>
                                        <p:attrNameLst>
                                          <p:attrName>ppt_x</p:attrName>
                                        </p:attrNameLst>
                                      </p:cBhvr>
                                      <p:tavLst>
                                        <p:tav tm="0">
                                          <p:val>
                                            <p:strVal val="#ppt_x"/>
                                          </p:val>
                                        </p:tav>
                                        <p:tav tm="100000">
                                          <p:val>
                                            <p:strVal val="#ppt_x"/>
                                          </p:val>
                                        </p:tav>
                                      </p:tavLst>
                                    </p:anim>
                                    <p:anim calcmode="lin" valueType="num">
                                      <p:cBhvr>
                                        <p:cTn id="94" dur="250" fill="hold"/>
                                        <p:tgtEl>
                                          <p:spTgt spid="31"/>
                                        </p:tgtEl>
                                        <p:attrNameLst>
                                          <p:attrName>ppt_y</p:attrName>
                                        </p:attrNameLst>
                                      </p:cBhvr>
                                      <p:tavLst>
                                        <p:tav tm="0">
                                          <p:val>
                                            <p:strVal val="#ppt_y+.1"/>
                                          </p:val>
                                        </p:tav>
                                        <p:tav tm="100000">
                                          <p:val>
                                            <p:strVal val="#ppt_y"/>
                                          </p:val>
                                        </p:tav>
                                      </p:tavLst>
                                    </p:anim>
                                  </p:childTnLst>
                                </p:cTn>
                              </p:par>
                            </p:childTnLst>
                          </p:cTn>
                        </p:par>
                        <p:par>
                          <p:cTn id="95" fill="hold">
                            <p:stCondLst>
                              <p:cond delay="3500"/>
                            </p:stCondLst>
                            <p:childTnLst>
                              <p:par>
                                <p:cTn id="96" presetID="12" presetClass="entr" presetSubtype="4" fill="hold" grpId="0"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additive="base">
                                        <p:cTn id="98" dur="250"/>
                                        <p:tgtEl>
                                          <p:spTgt spid="4"/>
                                        </p:tgtEl>
                                        <p:attrNameLst>
                                          <p:attrName>ppt_y</p:attrName>
                                        </p:attrNameLst>
                                      </p:cBhvr>
                                      <p:tavLst>
                                        <p:tav tm="0">
                                          <p:val>
                                            <p:strVal val="#ppt_y+#ppt_h*1.125000"/>
                                          </p:val>
                                        </p:tav>
                                        <p:tav tm="100000">
                                          <p:val>
                                            <p:strVal val="#ppt_y"/>
                                          </p:val>
                                        </p:tav>
                                      </p:tavLst>
                                    </p:anim>
                                    <p:animEffect transition="in" filter="wipe(up)">
                                      <p:cBhvr>
                                        <p:cTn id="99" dur="250"/>
                                        <p:tgtEl>
                                          <p:spTgt spid="4"/>
                                        </p:tgtEl>
                                      </p:cBhvr>
                                    </p:animEffect>
                                  </p:childTnLst>
                                </p:cTn>
                              </p:par>
                            </p:childTnLst>
                          </p:cTn>
                        </p:par>
                        <p:par>
                          <p:cTn id="100" fill="hold">
                            <p:stCondLst>
                              <p:cond delay="4000"/>
                            </p:stCondLst>
                            <p:childTnLst>
                              <p:par>
                                <p:cTn id="101" presetID="42" presetClass="entr" presetSubtype="0" fill="hold" grpId="0" nodeType="after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fade">
                                      <p:cBhvr>
                                        <p:cTn id="103" dur="250"/>
                                        <p:tgtEl>
                                          <p:spTgt spid="3"/>
                                        </p:tgtEl>
                                      </p:cBhvr>
                                    </p:animEffect>
                                    <p:anim calcmode="lin" valueType="num">
                                      <p:cBhvr>
                                        <p:cTn id="104" dur="250" fill="hold"/>
                                        <p:tgtEl>
                                          <p:spTgt spid="3"/>
                                        </p:tgtEl>
                                        <p:attrNameLst>
                                          <p:attrName>ppt_x</p:attrName>
                                        </p:attrNameLst>
                                      </p:cBhvr>
                                      <p:tavLst>
                                        <p:tav tm="0">
                                          <p:val>
                                            <p:strVal val="#ppt_x"/>
                                          </p:val>
                                        </p:tav>
                                        <p:tav tm="100000">
                                          <p:val>
                                            <p:strVal val="#ppt_x"/>
                                          </p:val>
                                        </p:tav>
                                      </p:tavLst>
                                    </p:anim>
                                    <p:anim calcmode="lin" valueType="num">
                                      <p:cBhvr>
                                        <p:cTn id="105" dur="250" fill="hold"/>
                                        <p:tgtEl>
                                          <p:spTgt spid="3"/>
                                        </p:tgtEl>
                                        <p:attrNameLst>
                                          <p:attrName>ppt_y</p:attrName>
                                        </p:attrNameLst>
                                      </p:cBhvr>
                                      <p:tavLst>
                                        <p:tav tm="0">
                                          <p:val>
                                            <p:strVal val="#ppt_y+.1"/>
                                          </p:val>
                                        </p:tav>
                                        <p:tav tm="100000">
                                          <p:val>
                                            <p:strVal val="#ppt_y"/>
                                          </p:val>
                                        </p:tav>
                                      </p:tavLst>
                                    </p:anim>
                                  </p:childTnLst>
                                </p:cTn>
                              </p:par>
                            </p:childTnLst>
                          </p:cTn>
                        </p:par>
                        <p:par>
                          <p:cTn id="106" fill="hold">
                            <p:stCondLst>
                              <p:cond delay="4500"/>
                            </p:stCondLst>
                            <p:childTnLst>
                              <p:par>
                                <p:cTn id="107" presetID="12" presetClass="entr" presetSubtype="4" fill="hold" grpId="0" nodeType="afterEffect">
                                  <p:stCondLst>
                                    <p:cond delay="0"/>
                                  </p:stCondLst>
                                  <p:childTnLst>
                                    <p:set>
                                      <p:cBhvr>
                                        <p:cTn id="108" dur="1" fill="hold">
                                          <p:stCondLst>
                                            <p:cond delay="0"/>
                                          </p:stCondLst>
                                        </p:cTn>
                                        <p:tgtEl>
                                          <p:spTgt spid="42"/>
                                        </p:tgtEl>
                                        <p:attrNameLst>
                                          <p:attrName>style.visibility</p:attrName>
                                        </p:attrNameLst>
                                      </p:cBhvr>
                                      <p:to>
                                        <p:strVal val="visible"/>
                                      </p:to>
                                    </p:set>
                                    <p:anim calcmode="lin" valueType="num">
                                      <p:cBhvr additive="base">
                                        <p:cTn id="109" dur="250"/>
                                        <p:tgtEl>
                                          <p:spTgt spid="42"/>
                                        </p:tgtEl>
                                        <p:attrNameLst>
                                          <p:attrName>ppt_y</p:attrName>
                                        </p:attrNameLst>
                                      </p:cBhvr>
                                      <p:tavLst>
                                        <p:tav tm="0">
                                          <p:val>
                                            <p:strVal val="#ppt_y+#ppt_h*1.125000"/>
                                          </p:val>
                                        </p:tav>
                                        <p:tav tm="100000">
                                          <p:val>
                                            <p:strVal val="#ppt_y"/>
                                          </p:val>
                                        </p:tav>
                                      </p:tavLst>
                                    </p:anim>
                                    <p:animEffect transition="in" filter="wipe(up)">
                                      <p:cBhvr>
                                        <p:cTn id="110" dur="250"/>
                                        <p:tgtEl>
                                          <p:spTgt spid="42"/>
                                        </p:tgtEl>
                                      </p:cBhvr>
                                    </p:animEffect>
                                  </p:childTnLst>
                                </p:cTn>
                              </p:par>
                            </p:childTnLst>
                          </p:cTn>
                        </p:par>
                        <p:par>
                          <p:cTn id="111" fill="hold">
                            <p:stCondLst>
                              <p:cond delay="5000"/>
                            </p:stCondLst>
                            <p:childTnLst>
                              <p:par>
                                <p:cTn id="112" presetID="42" presetClass="entr" presetSubtype="0" fill="hold" grpId="0" nodeType="after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250"/>
                                        <p:tgtEl>
                                          <p:spTgt spid="41"/>
                                        </p:tgtEl>
                                      </p:cBhvr>
                                    </p:animEffect>
                                    <p:anim calcmode="lin" valueType="num">
                                      <p:cBhvr>
                                        <p:cTn id="115" dur="250" fill="hold"/>
                                        <p:tgtEl>
                                          <p:spTgt spid="41"/>
                                        </p:tgtEl>
                                        <p:attrNameLst>
                                          <p:attrName>ppt_x</p:attrName>
                                        </p:attrNameLst>
                                      </p:cBhvr>
                                      <p:tavLst>
                                        <p:tav tm="0">
                                          <p:val>
                                            <p:strVal val="#ppt_x"/>
                                          </p:val>
                                        </p:tav>
                                        <p:tav tm="100000">
                                          <p:val>
                                            <p:strVal val="#ppt_x"/>
                                          </p:val>
                                        </p:tav>
                                      </p:tavLst>
                                    </p:anim>
                                    <p:anim calcmode="lin" valueType="num">
                                      <p:cBhvr>
                                        <p:cTn id="116" dur="250" fill="hold"/>
                                        <p:tgtEl>
                                          <p:spTgt spid="41"/>
                                        </p:tgtEl>
                                        <p:attrNameLst>
                                          <p:attrName>ppt_y</p:attrName>
                                        </p:attrNameLst>
                                      </p:cBhvr>
                                      <p:tavLst>
                                        <p:tav tm="0">
                                          <p:val>
                                            <p:strVal val="#ppt_y+.1"/>
                                          </p:val>
                                        </p:tav>
                                        <p:tav tm="100000">
                                          <p:val>
                                            <p:strVal val="#ppt_y"/>
                                          </p:val>
                                        </p:tav>
                                      </p:tavLst>
                                    </p:anim>
                                  </p:childTnLst>
                                </p:cTn>
                              </p:par>
                            </p:childTnLst>
                          </p:cTn>
                        </p:par>
                        <p:par>
                          <p:cTn id="117" fill="hold">
                            <p:stCondLst>
                              <p:cond delay="5500"/>
                            </p:stCondLst>
                            <p:childTnLst>
                              <p:par>
                                <p:cTn id="118" presetID="12" presetClass="entr" presetSubtype="4" fill="hold" grpId="0" nodeType="afterEffect">
                                  <p:stCondLst>
                                    <p:cond delay="0"/>
                                  </p:stCondLst>
                                  <p:childTnLst>
                                    <p:set>
                                      <p:cBhvr>
                                        <p:cTn id="119" dur="1" fill="hold">
                                          <p:stCondLst>
                                            <p:cond delay="0"/>
                                          </p:stCondLst>
                                        </p:cTn>
                                        <p:tgtEl>
                                          <p:spTgt spid="44"/>
                                        </p:tgtEl>
                                        <p:attrNameLst>
                                          <p:attrName>style.visibility</p:attrName>
                                        </p:attrNameLst>
                                      </p:cBhvr>
                                      <p:to>
                                        <p:strVal val="visible"/>
                                      </p:to>
                                    </p:set>
                                    <p:anim calcmode="lin" valueType="num">
                                      <p:cBhvr additive="base">
                                        <p:cTn id="120" dur="250"/>
                                        <p:tgtEl>
                                          <p:spTgt spid="44"/>
                                        </p:tgtEl>
                                        <p:attrNameLst>
                                          <p:attrName>ppt_y</p:attrName>
                                        </p:attrNameLst>
                                      </p:cBhvr>
                                      <p:tavLst>
                                        <p:tav tm="0">
                                          <p:val>
                                            <p:strVal val="#ppt_y+#ppt_h*1.125000"/>
                                          </p:val>
                                        </p:tav>
                                        <p:tav tm="100000">
                                          <p:val>
                                            <p:strVal val="#ppt_y"/>
                                          </p:val>
                                        </p:tav>
                                      </p:tavLst>
                                    </p:anim>
                                    <p:animEffect transition="in" filter="wipe(up)">
                                      <p:cBhvr>
                                        <p:cTn id="121" dur="250"/>
                                        <p:tgtEl>
                                          <p:spTgt spid="44"/>
                                        </p:tgtEl>
                                      </p:cBhvr>
                                    </p:animEffect>
                                  </p:childTnLst>
                                </p:cTn>
                              </p:par>
                            </p:childTnLst>
                          </p:cTn>
                        </p:par>
                        <p:par>
                          <p:cTn id="122" fill="hold">
                            <p:stCondLst>
                              <p:cond delay="6000"/>
                            </p:stCondLst>
                            <p:childTnLst>
                              <p:par>
                                <p:cTn id="123" presetID="42" presetClass="entr" presetSubtype="0" fill="hold" grpId="0" nodeType="after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fade">
                                      <p:cBhvr>
                                        <p:cTn id="125" dur="250"/>
                                        <p:tgtEl>
                                          <p:spTgt spid="43"/>
                                        </p:tgtEl>
                                      </p:cBhvr>
                                    </p:animEffect>
                                    <p:anim calcmode="lin" valueType="num">
                                      <p:cBhvr>
                                        <p:cTn id="126" dur="250" fill="hold"/>
                                        <p:tgtEl>
                                          <p:spTgt spid="43"/>
                                        </p:tgtEl>
                                        <p:attrNameLst>
                                          <p:attrName>ppt_x</p:attrName>
                                        </p:attrNameLst>
                                      </p:cBhvr>
                                      <p:tavLst>
                                        <p:tav tm="0">
                                          <p:val>
                                            <p:strVal val="#ppt_x"/>
                                          </p:val>
                                        </p:tav>
                                        <p:tav tm="100000">
                                          <p:val>
                                            <p:strVal val="#ppt_x"/>
                                          </p:val>
                                        </p:tav>
                                      </p:tavLst>
                                    </p:anim>
                                    <p:anim calcmode="lin" valueType="num">
                                      <p:cBhvr>
                                        <p:cTn id="127" dur="25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21" grpId="0" bldLvl="0" animBg="1"/>
      <p:bldP spid="22" grpId="0" bldLvl="0" animBg="1"/>
      <p:bldP spid="27" grpId="0"/>
      <p:bldP spid="28" grpId="0"/>
      <p:bldP spid="29" grpId="0"/>
      <p:bldP spid="30" grpId="0"/>
      <p:bldP spid="31" grpId="0"/>
      <p:bldP spid="32" grpId="0"/>
      <p:bldP spid="3" grpId="0"/>
      <p:bldP spid="4" grpId="0"/>
      <p:bldP spid="41" grpId="0"/>
      <p:bldP spid="42" grpId="0"/>
      <p:bldP spid="43" grpId="0"/>
      <p:bldP spid="44" grpId="0"/>
      <p:bldP spid="5" grpId="0" bldLvl="0" animBg="1"/>
      <p:bldP spid="23" grpId="0"/>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grpSp>
        <p:nvGrpSpPr>
          <p:cNvPr id="36" name="组合 35"/>
          <p:cNvGrpSpPr/>
          <p:nvPr/>
        </p:nvGrpSpPr>
        <p:grpSpPr>
          <a:xfrm>
            <a:off x="5374343" y="1479279"/>
            <a:ext cx="1847452" cy="1999279"/>
            <a:chOff x="5162718" y="1787237"/>
            <a:chExt cx="1948619" cy="2108759"/>
          </a:xfrm>
          <a:solidFill>
            <a:srgbClr val="D565AB"/>
          </a:solidFill>
        </p:grpSpPr>
        <p:sp>
          <p:nvSpPr>
            <p:cNvPr id="4" name="六边形 3"/>
            <p:cNvSpPr/>
            <p:nvPr/>
          </p:nvSpPr>
          <p:spPr>
            <a:xfrm rot="16200000">
              <a:off x="5019040" y="1956326"/>
              <a:ext cx="2083348" cy="1795991"/>
            </a:xfrm>
            <a:prstGeom prst="hexagon">
              <a:avLst/>
            </a:prstGeom>
            <a:grp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zh-CN" altLang="en-US" sz="100">
                <a:solidFill>
                  <a:schemeClr val="tx1"/>
                </a:solidFill>
                <a:cs typeface="+mn-ea"/>
                <a:sym typeface="+mn-lt"/>
              </a:endParaRPr>
            </a:p>
          </p:txBody>
        </p:sp>
        <p:sp>
          <p:nvSpPr>
            <p:cNvPr id="5" name="Freeform 74"/>
            <p:cNvSpPr/>
            <p:nvPr/>
          </p:nvSpPr>
          <p:spPr bwMode="auto">
            <a:xfrm>
              <a:off x="6775862" y="1787237"/>
              <a:ext cx="335475" cy="384708"/>
            </a:xfrm>
            <a:custGeom>
              <a:avLst/>
              <a:gdLst>
                <a:gd name="T0" fmla="*/ 0 w 293"/>
                <a:gd name="T1" fmla="*/ 85 h 336"/>
                <a:gd name="T2" fmla="*/ 144 w 293"/>
                <a:gd name="T3" fmla="*/ 0 h 336"/>
                <a:gd name="T4" fmla="*/ 291 w 293"/>
                <a:gd name="T5" fmla="*/ 80 h 336"/>
                <a:gd name="T6" fmla="*/ 293 w 293"/>
                <a:gd name="T7" fmla="*/ 249 h 336"/>
                <a:gd name="T8" fmla="*/ 149 w 293"/>
                <a:gd name="T9" fmla="*/ 336 h 336"/>
                <a:gd name="T10" fmla="*/ 2 w 293"/>
                <a:gd name="T11" fmla="*/ 253 h 336"/>
                <a:gd name="T12" fmla="*/ 0 w 293"/>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3" h="336">
                  <a:moveTo>
                    <a:pt x="0" y="85"/>
                  </a:moveTo>
                  <a:lnTo>
                    <a:pt x="144" y="0"/>
                  </a:lnTo>
                  <a:lnTo>
                    <a:pt x="291" y="80"/>
                  </a:lnTo>
                  <a:lnTo>
                    <a:pt x="293" y="249"/>
                  </a:lnTo>
                  <a:lnTo>
                    <a:pt x="149" y="336"/>
                  </a:lnTo>
                  <a:lnTo>
                    <a:pt x="2" y="253"/>
                  </a:lnTo>
                  <a:lnTo>
                    <a:pt x="0" y="85"/>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nvGrpSpPr>
            <p:cNvPr id="6" name="组合 5"/>
            <p:cNvGrpSpPr/>
            <p:nvPr/>
          </p:nvGrpSpPr>
          <p:grpSpPr>
            <a:xfrm>
              <a:off x="6837690" y="1874254"/>
              <a:ext cx="209529" cy="186630"/>
              <a:chOff x="10034270" y="674688"/>
              <a:chExt cx="290513" cy="258763"/>
            </a:xfrm>
            <a:grpFill/>
          </p:grpSpPr>
          <p:sp>
            <p:nvSpPr>
              <p:cNvPr id="7" name="Freeform 75"/>
              <p:cNvSpPr/>
              <p:nvPr/>
            </p:nvSpPr>
            <p:spPr bwMode="auto">
              <a:xfrm>
                <a:off x="10061258" y="722313"/>
                <a:ext cx="239713" cy="211138"/>
              </a:xfrm>
              <a:custGeom>
                <a:avLst/>
                <a:gdLst>
                  <a:gd name="T0" fmla="*/ 34 w 64"/>
                  <a:gd name="T1" fmla="*/ 1 h 56"/>
                  <a:gd name="T2" fmla="*/ 28 w 64"/>
                  <a:gd name="T3" fmla="*/ 1 h 56"/>
                  <a:gd name="T4" fmla="*/ 3 w 64"/>
                  <a:gd name="T5" fmla="*/ 16 h 56"/>
                  <a:gd name="T6" fmla="*/ 0 w 64"/>
                  <a:gd name="T7" fmla="*/ 21 h 56"/>
                  <a:gd name="T8" fmla="*/ 0 w 64"/>
                  <a:gd name="T9" fmla="*/ 53 h 56"/>
                  <a:gd name="T10" fmla="*/ 4 w 64"/>
                  <a:gd name="T11" fmla="*/ 56 h 56"/>
                  <a:gd name="T12" fmla="*/ 19 w 64"/>
                  <a:gd name="T13" fmla="*/ 56 h 56"/>
                  <a:gd name="T14" fmla="*/ 22 w 64"/>
                  <a:gd name="T15" fmla="*/ 53 h 56"/>
                  <a:gd name="T16" fmla="*/ 22 w 64"/>
                  <a:gd name="T17" fmla="*/ 38 h 56"/>
                  <a:gd name="T18" fmla="*/ 26 w 64"/>
                  <a:gd name="T19" fmla="*/ 35 h 56"/>
                  <a:gd name="T20" fmla="*/ 39 w 64"/>
                  <a:gd name="T21" fmla="*/ 35 h 56"/>
                  <a:gd name="T22" fmla="*/ 42 w 64"/>
                  <a:gd name="T23" fmla="*/ 38 h 56"/>
                  <a:gd name="T24" fmla="*/ 42 w 64"/>
                  <a:gd name="T25" fmla="*/ 53 h 56"/>
                  <a:gd name="T26" fmla="*/ 46 w 64"/>
                  <a:gd name="T27" fmla="*/ 56 h 56"/>
                  <a:gd name="T28" fmla="*/ 60 w 64"/>
                  <a:gd name="T29" fmla="*/ 56 h 56"/>
                  <a:gd name="T30" fmla="*/ 64 w 64"/>
                  <a:gd name="T31" fmla="*/ 53 h 56"/>
                  <a:gd name="T32" fmla="*/ 64 w 64"/>
                  <a:gd name="T33" fmla="*/ 21 h 56"/>
                  <a:gd name="T34" fmla="*/ 61 w 64"/>
                  <a:gd name="T35" fmla="*/ 16 h 56"/>
                  <a:gd name="T36" fmla="*/ 34 w 64"/>
                  <a:gd name="T3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56">
                    <a:moveTo>
                      <a:pt x="34" y="1"/>
                    </a:moveTo>
                    <a:cubicBezTo>
                      <a:pt x="33" y="0"/>
                      <a:pt x="30" y="0"/>
                      <a:pt x="28" y="1"/>
                    </a:cubicBezTo>
                    <a:cubicBezTo>
                      <a:pt x="3" y="16"/>
                      <a:pt x="3" y="16"/>
                      <a:pt x="3" y="16"/>
                    </a:cubicBezTo>
                    <a:cubicBezTo>
                      <a:pt x="2" y="17"/>
                      <a:pt x="0" y="19"/>
                      <a:pt x="0" y="21"/>
                    </a:cubicBezTo>
                    <a:cubicBezTo>
                      <a:pt x="0" y="53"/>
                      <a:pt x="0" y="53"/>
                      <a:pt x="0" y="53"/>
                    </a:cubicBezTo>
                    <a:cubicBezTo>
                      <a:pt x="0" y="54"/>
                      <a:pt x="2" y="56"/>
                      <a:pt x="4" y="56"/>
                    </a:cubicBezTo>
                    <a:cubicBezTo>
                      <a:pt x="19" y="56"/>
                      <a:pt x="19" y="56"/>
                      <a:pt x="19" y="56"/>
                    </a:cubicBezTo>
                    <a:cubicBezTo>
                      <a:pt x="21" y="56"/>
                      <a:pt x="22" y="54"/>
                      <a:pt x="22" y="53"/>
                    </a:cubicBezTo>
                    <a:cubicBezTo>
                      <a:pt x="22" y="38"/>
                      <a:pt x="22" y="38"/>
                      <a:pt x="22" y="38"/>
                    </a:cubicBezTo>
                    <a:cubicBezTo>
                      <a:pt x="22" y="36"/>
                      <a:pt x="24" y="35"/>
                      <a:pt x="26" y="35"/>
                    </a:cubicBezTo>
                    <a:cubicBezTo>
                      <a:pt x="39" y="35"/>
                      <a:pt x="39" y="35"/>
                      <a:pt x="39" y="35"/>
                    </a:cubicBezTo>
                    <a:cubicBezTo>
                      <a:pt x="40" y="35"/>
                      <a:pt x="42" y="36"/>
                      <a:pt x="42" y="38"/>
                    </a:cubicBezTo>
                    <a:cubicBezTo>
                      <a:pt x="42" y="53"/>
                      <a:pt x="42" y="53"/>
                      <a:pt x="42" y="53"/>
                    </a:cubicBezTo>
                    <a:cubicBezTo>
                      <a:pt x="42" y="54"/>
                      <a:pt x="44" y="56"/>
                      <a:pt x="46" y="56"/>
                    </a:cubicBezTo>
                    <a:cubicBezTo>
                      <a:pt x="60" y="56"/>
                      <a:pt x="60" y="56"/>
                      <a:pt x="60" y="56"/>
                    </a:cubicBezTo>
                    <a:cubicBezTo>
                      <a:pt x="62" y="56"/>
                      <a:pt x="64" y="54"/>
                      <a:pt x="64" y="53"/>
                    </a:cubicBezTo>
                    <a:cubicBezTo>
                      <a:pt x="64" y="21"/>
                      <a:pt x="64" y="21"/>
                      <a:pt x="64" y="21"/>
                    </a:cubicBezTo>
                    <a:cubicBezTo>
                      <a:pt x="64" y="19"/>
                      <a:pt x="62" y="17"/>
                      <a:pt x="61" y="16"/>
                    </a:cubicBezTo>
                    <a:lnTo>
                      <a:pt x="34" y="1"/>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8" name="Freeform 76"/>
              <p:cNvSpPr/>
              <p:nvPr/>
            </p:nvSpPr>
            <p:spPr bwMode="auto">
              <a:xfrm>
                <a:off x="10034270" y="674688"/>
                <a:ext cx="290513" cy="96838"/>
              </a:xfrm>
              <a:custGeom>
                <a:avLst/>
                <a:gdLst>
                  <a:gd name="T0" fmla="*/ 76 w 77"/>
                  <a:gd name="T1" fmla="*/ 25 h 26"/>
                  <a:gd name="T2" fmla="*/ 72 w 77"/>
                  <a:gd name="T3" fmla="*/ 25 h 26"/>
                  <a:gd name="T4" fmla="*/ 41 w 77"/>
                  <a:gd name="T5" fmla="*/ 7 h 26"/>
                  <a:gd name="T6" fmla="*/ 35 w 77"/>
                  <a:gd name="T7" fmla="*/ 7 h 26"/>
                  <a:gd name="T8" fmla="*/ 5 w 77"/>
                  <a:gd name="T9" fmla="*/ 25 h 26"/>
                  <a:gd name="T10" fmla="*/ 1 w 77"/>
                  <a:gd name="T11" fmla="*/ 25 h 26"/>
                  <a:gd name="T12" fmla="*/ 3 w 77"/>
                  <a:gd name="T13" fmla="*/ 21 h 26"/>
                  <a:gd name="T14" fmla="*/ 35 w 77"/>
                  <a:gd name="T15" fmla="*/ 2 h 26"/>
                  <a:gd name="T16" fmla="*/ 41 w 77"/>
                  <a:gd name="T17" fmla="*/ 1 h 26"/>
                  <a:gd name="T18" fmla="*/ 75 w 77"/>
                  <a:gd name="T19" fmla="*/ 21 h 26"/>
                  <a:gd name="T20" fmla="*/ 76 w 77"/>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26">
                    <a:moveTo>
                      <a:pt x="76" y="25"/>
                    </a:moveTo>
                    <a:cubicBezTo>
                      <a:pt x="76" y="26"/>
                      <a:pt x="74" y="26"/>
                      <a:pt x="72" y="25"/>
                    </a:cubicBezTo>
                    <a:cubicBezTo>
                      <a:pt x="41" y="7"/>
                      <a:pt x="41" y="7"/>
                      <a:pt x="41" y="7"/>
                    </a:cubicBezTo>
                    <a:cubicBezTo>
                      <a:pt x="39" y="6"/>
                      <a:pt x="37" y="6"/>
                      <a:pt x="35" y="7"/>
                    </a:cubicBezTo>
                    <a:cubicBezTo>
                      <a:pt x="5" y="25"/>
                      <a:pt x="5" y="25"/>
                      <a:pt x="5" y="25"/>
                    </a:cubicBezTo>
                    <a:cubicBezTo>
                      <a:pt x="4" y="26"/>
                      <a:pt x="2" y="26"/>
                      <a:pt x="1" y="25"/>
                    </a:cubicBezTo>
                    <a:cubicBezTo>
                      <a:pt x="0" y="24"/>
                      <a:pt x="1" y="22"/>
                      <a:pt x="3" y="21"/>
                    </a:cubicBezTo>
                    <a:cubicBezTo>
                      <a:pt x="35" y="2"/>
                      <a:pt x="35" y="2"/>
                      <a:pt x="35" y="2"/>
                    </a:cubicBezTo>
                    <a:cubicBezTo>
                      <a:pt x="37" y="1"/>
                      <a:pt x="39" y="0"/>
                      <a:pt x="41" y="1"/>
                    </a:cubicBezTo>
                    <a:cubicBezTo>
                      <a:pt x="75" y="21"/>
                      <a:pt x="75" y="21"/>
                      <a:pt x="75" y="21"/>
                    </a:cubicBezTo>
                    <a:cubicBezTo>
                      <a:pt x="76" y="22"/>
                      <a:pt x="77" y="24"/>
                      <a:pt x="76" y="25"/>
                    </a:cubicBez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sp>
          <p:nvSpPr>
            <p:cNvPr id="24" name="文本框 23"/>
            <p:cNvSpPr txBox="1"/>
            <p:nvPr/>
          </p:nvSpPr>
          <p:spPr>
            <a:xfrm>
              <a:off x="5673114" y="2081322"/>
              <a:ext cx="796697" cy="820098"/>
            </a:xfrm>
            <a:prstGeom prst="rect">
              <a:avLst/>
            </a:prstGeom>
            <a:noFill/>
            <a:ln>
              <a:noFill/>
            </a:ln>
            <a:effectLst/>
          </p:spPr>
          <p:txBody>
            <a:bodyPr wrap="none" rtlCol="0">
              <a:spAutoFit/>
            </a:bodyPr>
            <a:lstStyle/>
            <a:p>
              <a:pPr>
                <a:lnSpc>
                  <a:spcPct val="130000"/>
                </a:lnSpc>
              </a:pPr>
              <a:r>
                <a:rPr lang="en-US" altLang="zh-CN" sz="3795" dirty="0">
                  <a:solidFill>
                    <a:schemeClr val="bg1"/>
                  </a:solidFill>
                  <a:cs typeface="+mn-ea"/>
                  <a:sym typeface="+mn-lt"/>
                </a:rPr>
                <a:t>01</a:t>
              </a:r>
            </a:p>
          </p:txBody>
        </p:sp>
        <p:sp>
          <p:nvSpPr>
            <p:cNvPr id="27" name="文本框 26"/>
            <p:cNvSpPr txBox="1"/>
            <p:nvPr/>
          </p:nvSpPr>
          <p:spPr>
            <a:xfrm>
              <a:off x="5310538" y="2764942"/>
              <a:ext cx="1648172" cy="659405"/>
            </a:xfrm>
            <a:prstGeom prst="rect">
              <a:avLst/>
            </a:prstGeom>
            <a:noFill/>
            <a:ln>
              <a:noFill/>
            </a:ln>
            <a:effectLst/>
          </p:spPr>
          <p:txBody>
            <a:bodyPr wrap="square" rtlCol="0">
              <a:spAutoFit/>
            </a:bodyPr>
            <a:lstStyle/>
            <a:p>
              <a:pPr>
                <a:lnSpc>
                  <a:spcPct val="130000"/>
                </a:lnSpc>
              </a:pPr>
              <a:r>
                <a:rPr lang="zh-CN" altLang="en-US" sz="1400" dirty="0">
                  <a:solidFill>
                    <a:schemeClr val="bg1"/>
                  </a:solidFill>
                  <a:cs typeface="+mn-ea"/>
                  <a:sym typeface="+mn-lt"/>
                </a:rPr>
                <a:t>Click to add</a:t>
              </a:r>
            </a:p>
            <a:p>
              <a:pPr>
                <a:lnSpc>
                  <a:spcPct val="130000"/>
                </a:lnSpc>
              </a:pPr>
              <a:r>
                <a:rPr lang="zh-CN" altLang="en-US" sz="1400" dirty="0">
                  <a:solidFill>
                    <a:schemeClr val="bg1"/>
                  </a:solidFill>
                  <a:cs typeface="+mn-ea"/>
                  <a:sym typeface="+mn-lt"/>
                </a:rPr>
                <a:t>Text title</a:t>
              </a:r>
            </a:p>
          </p:txBody>
        </p:sp>
      </p:grpSp>
      <p:grpSp>
        <p:nvGrpSpPr>
          <p:cNvPr id="34" name="组合 33"/>
          <p:cNvGrpSpPr/>
          <p:nvPr/>
        </p:nvGrpSpPr>
        <p:grpSpPr>
          <a:xfrm>
            <a:off x="4279107" y="3117469"/>
            <a:ext cx="1885984" cy="1977818"/>
            <a:chOff x="4071454" y="3438963"/>
            <a:chExt cx="1989260" cy="2086124"/>
          </a:xfrm>
          <a:solidFill>
            <a:srgbClr val="E296CA"/>
          </a:solidFill>
        </p:grpSpPr>
        <p:sp>
          <p:nvSpPr>
            <p:cNvPr id="3" name="六边形 2"/>
            <p:cNvSpPr/>
            <p:nvPr/>
          </p:nvSpPr>
          <p:spPr>
            <a:xfrm rot="16200000">
              <a:off x="4121045" y="3585417"/>
              <a:ext cx="2083348" cy="1795991"/>
            </a:xfrm>
            <a:prstGeom prst="hexagon">
              <a:avLst/>
            </a:prstGeom>
            <a:grp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14" name="Freeform 81"/>
            <p:cNvSpPr/>
            <p:nvPr/>
          </p:nvSpPr>
          <p:spPr bwMode="auto">
            <a:xfrm>
              <a:off x="4071454" y="3438963"/>
              <a:ext cx="336620" cy="384708"/>
            </a:xfrm>
            <a:custGeom>
              <a:avLst/>
              <a:gdLst>
                <a:gd name="T0" fmla="*/ 0 w 294"/>
                <a:gd name="T1" fmla="*/ 85 h 336"/>
                <a:gd name="T2" fmla="*/ 144 w 294"/>
                <a:gd name="T3" fmla="*/ 0 h 336"/>
                <a:gd name="T4" fmla="*/ 291 w 294"/>
                <a:gd name="T5" fmla="*/ 80 h 336"/>
                <a:gd name="T6" fmla="*/ 294 w 294"/>
                <a:gd name="T7" fmla="*/ 248 h 336"/>
                <a:gd name="T8" fmla="*/ 152 w 294"/>
                <a:gd name="T9" fmla="*/ 336 h 336"/>
                <a:gd name="T10" fmla="*/ 5 w 294"/>
                <a:gd name="T11" fmla="*/ 253 h 336"/>
                <a:gd name="T12" fmla="*/ 0 w 294"/>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5"/>
                  </a:moveTo>
                  <a:lnTo>
                    <a:pt x="144" y="0"/>
                  </a:lnTo>
                  <a:lnTo>
                    <a:pt x="291" y="80"/>
                  </a:lnTo>
                  <a:lnTo>
                    <a:pt x="294" y="248"/>
                  </a:lnTo>
                  <a:lnTo>
                    <a:pt x="152" y="336"/>
                  </a:lnTo>
                  <a:lnTo>
                    <a:pt x="5" y="253"/>
                  </a:lnTo>
                  <a:lnTo>
                    <a:pt x="0" y="85"/>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nvGrpSpPr>
            <p:cNvPr id="15" name="组合 14"/>
            <p:cNvGrpSpPr/>
            <p:nvPr/>
          </p:nvGrpSpPr>
          <p:grpSpPr>
            <a:xfrm>
              <a:off x="4136717" y="3566054"/>
              <a:ext cx="206094" cy="127091"/>
              <a:chOff x="6213158" y="2928938"/>
              <a:chExt cx="285750" cy="176213"/>
            </a:xfrm>
            <a:grpFill/>
          </p:grpSpPr>
          <p:sp>
            <p:nvSpPr>
              <p:cNvPr id="16" name="Freeform 82"/>
              <p:cNvSpPr/>
              <p:nvPr/>
            </p:nvSpPr>
            <p:spPr bwMode="auto">
              <a:xfrm>
                <a:off x="6227445" y="2928938"/>
                <a:ext cx="255588" cy="71438"/>
              </a:xfrm>
              <a:custGeom>
                <a:avLst/>
                <a:gdLst>
                  <a:gd name="T0" fmla="*/ 39 w 68"/>
                  <a:gd name="T1" fmla="*/ 18 h 19"/>
                  <a:gd name="T2" fmla="*/ 68 w 68"/>
                  <a:gd name="T3" fmla="*/ 1 h 19"/>
                  <a:gd name="T4" fmla="*/ 66 w 68"/>
                  <a:gd name="T5" fmla="*/ 0 h 19"/>
                  <a:gd name="T6" fmla="*/ 3 w 68"/>
                  <a:gd name="T7" fmla="*/ 0 h 19"/>
                  <a:gd name="T8" fmla="*/ 0 w 68"/>
                  <a:gd name="T9" fmla="*/ 1 h 19"/>
                  <a:gd name="T10" fmla="*/ 30 w 68"/>
                  <a:gd name="T11" fmla="*/ 18 h 19"/>
                  <a:gd name="T12" fmla="*/ 39 w 6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68" h="19">
                    <a:moveTo>
                      <a:pt x="39" y="18"/>
                    </a:moveTo>
                    <a:cubicBezTo>
                      <a:pt x="68" y="1"/>
                      <a:pt x="68" y="1"/>
                      <a:pt x="68" y="1"/>
                    </a:cubicBezTo>
                    <a:cubicBezTo>
                      <a:pt x="68" y="0"/>
                      <a:pt x="67" y="0"/>
                      <a:pt x="66" y="0"/>
                    </a:cubicBezTo>
                    <a:cubicBezTo>
                      <a:pt x="3" y="0"/>
                      <a:pt x="3" y="0"/>
                      <a:pt x="3" y="0"/>
                    </a:cubicBezTo>
                    <a:cubicBezTo>
                      <a:pt x="2" y="0"/>
                      <a:pt x="1" y="0"/>
                      <a:pt x="0" y="1"/>
                    </a:cubicBezTo>
                    <a:cubicBezTo>
                      <a:pt x="30" y="18"/>
                      <a:pt x="30" y="18"/>
                      <a:pt x="30" y="18"/>
                    </a:cubicBezTo>
                    <a:cubicBezTo>
                      <a:pt x="32" y="19"/>
                      <a:pt x="36" y="19"/>
                      <a:pt x="39" y="18"/>
                    </a:cubicBez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17" name="Freeform 83"/>
              <p:cNvSpPr/>
              <p:nvPr/>
            </p:nvSpPr>
            <p:spPr bwMode="auto">
              <a:xfrm>
                <a:off x="6213158" y="2947988"/>
                <a:ext cx="285750" cy="157163"/>
              </a:xfrm>
              <a:custGeom>
                <a:avLst/>
                <a:gdLst>
                  <a:gd name="T0" fmla="*/ 45 w 76"/>
                  <a:gd name="T1" fmla="*/ 18 h 42"/>
                  <a:gd name="T2" fmla="*/ 38 w 76"/>
                  <a:gd name="T3" fmla="*/ 20 h 42"/>
                  <a:gd name="T4" fmla="*/ 32 w 76"/>
                  <a:gd name="T5" fmla="*/ 18 h 42"/>
                  <a:gd name="T6" fmla="*/ 1 w 76"/>
                  <a:gd name="T7" fmla="*/ 0 h 42"/>
                  <a:gd name="T8" fmla="*/ 0 w 76"/>
                  <a:gd name="T9" fmla="*/ 1 h 42"/>
                  <a:gd name="T10" fmla="*/ 0 w 76"/>
                  <a:gd name="T11" fmla="*/ 38 h 42"/>
                  <a:gd name="T12" fmla="*/ 7 w 76"/>
                  <a:gd name="T13" fmla="*/ 42 h 42"/>
                  <a:gd name="T14" fmla="*/ 70 w 76"/>
                  <a:gd name="T15" fmla="*/ 42 h 42"/>
                  <a:gd name="T16" fmla="*/ 76 w 76"/>
                  <a:gd name="T17" fmla="*/ 38 h 42"/>
                  <a:gd name="T18" fmla="*/ 76 w 76"/>
                  <a:gd name="T19" fmla="*/ 1 h 42"/>
                  <a:gd name="T20" fmla="*/ 76 w 76"/>
                  <a:gd name="T21" fmla="*/ 0 h 42"/>
                  <a:gd name="T22" fmla="*/ 45 w 76"/>
                  <a:gd name="T2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2">
                    <a:moveTo>
                      <a:pt x="45" y="18"/>
                    </a:moveTo>
                    <a:cubicBezTo>
                      <a:pt x="43" y="19"/>
                      <a:pt x="41" y="20"/>
                      <a:pt x="38" y="20"/>
                    </a:cubicBezTo>
                    <a:cubicBezTo>
                      <a:pt x="36" y="20"/>
                      <a:pt x="34" y="19"/>
                      <a:pt x="32" y="18"/>
                    </a:cubicBezTo>
                    <a:cubicBezTo>
                      <a:pt x="1" y="0"/>
                      <a:pt x="1" y="0"/>
                      <a:pt x="1" y="0"/>
                    </a:cubicBezTo>
                    <a:cubicBezTo>
                      <a:pt x="0" y="1"/>
                      <a:pt x="0" y="1"/>
                      <a:pt x="0" y="1"/>
                    </a:cubicBezTo>
                    <a:cubicBezTo>
                      <a:pt x="0" y="38"/>
                      <a:pt x="0" y="38"/>
                      <a:pt x="0" y="38"/>
                    </a:cubicBezTo>
                    <a:cubicBezTo>
                      <a:pt x="0" y="40"/>
                      <a:pt x="3" y="42"/>
                      <a:pt x="7" y="42"/>
                    </a:cubicBezTo>
                    <a:cubicBezTo>
                      <a:pt x="70" y="42"/>
                      <a:pt x="70" y="42"/>
                      <a:pt x="70" y="42"/>
                    </a:cubicBezTo>
                    <a:cubicBezTo>
                      <a:pt x="73" y="42"/>
                      <a:pt x="76" y="40"/>
                      <a:pt x="76" y="38"/>
                    </a:cubicBezTo>
                    <a:cubicBezTo>
                      <a:pt x="76" y="1"/>
                      <a:pt x="76" y="1"/>
                      <a:pt x="76" y="1"/>
                    </a:cubicBezTo>
                    <a:cubicBezTo>
                      <a:pt x="76" y="1"/>
                      <a:pt x="76" y="0"/>
                      <a:pt x="76" y="0"/>
                    </a:cubicBezTo>
                    <a:lnTo>
                      <a:pt x="45" y="18"/>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sp>
          <p:nvSpPr>
            <p:cNvPr id="26" name="文本框 25"/>
            <p:cNvSpPr txBox="1"/>
            <p:nvPr/>
          </p:nvSpPr>
          <p:spPr>
            <a:xfrm>
              <a:off x="4797828" y="4645360"/>
              <a:ext cx="796697" cy="820098"/>
            </a:xfrm>
            <a:prstGeom prst="rect">
              <a:avLst/>
            </a:prstGeom>
            <a:noFill/>
            <a:ln>
              <a:noFill/>
            </a:ln>
            <a:effectLst/>
          </p:spPr>
          <p:txBody>
            <a:bodyPr wrap="none" rtlCol="0">
              <a:spAutoFit/>
            </a:bodyPr>
            <a:lstStyle/>
            <a:p>
              <a:pPr>
                <a:lnSpc>
                  <a:spcPct val="130000"/>
                </a:lnSpc>
              </a:pPr>
              <a:r>
                <a:rPr lang="en-US" altLang="zh-CN" sz="3795" dirty="0">
                  <a:solidFill>
                    <a:schemeClr val="bg1"/>
                  </a:solidFill>
                  <a:cs typeface="+mn-ea"/>
                  <a:sym typeface="+mn-lt"/>
                </a:rPr>
                <a:t>02</a:t>
              </a:r>
            </a:p>
          </p:txBody>
        </p:sp>
        <p:sp>
          <p:nvSpPr>
            <p:cNvPr id="28" name="文本框 27"/>
            <p:cNvSpPr txBox="1"/>
            <p:nvPr/>
          </p:nvSpPr>
          <p:spPr>
            <a:xfrm>
              <a:off x="4637110" y="4035161"/>
              <a:ext cx="1350730" cy="659406"/>
            </a:xfrm>
            <a:prstGeom prst="rect">
              <a:avLst/>
            </a:prstGeom>
            <a:noFill/>
            <a:ln>
              <a:noFill/>
            </a:ln>
            <a:effectLst/>
          </p:spPr>
          <p:txBody>
            <a:bodyPr wrap="square" rtlCol="0">
              <a:spAutoFit/>
            </a:bodyPr>
            <a:lstStyle/>
            <a:p>
              <a:pPr>
                <a:lnSpc>
                  <a:spcPct val="130000"/>
                </a:lnSpc>
              </a:pPr>
              <a:r>
                <a:rPr lang="zh-CN" altLang="en-US" sz="1400" dirty="0">
                  <a:solidFill>
                    <a:schemeClr val="bg1"/>
                  </a:solidFill>
                  <a:cs typeface="+mn-ea"/>
                  <a:sym typeface="+mn-lt"/>
                </a:rPr>
                <a:t>Click to add</a:t>
              </a:r>
            </a:p>
            <a:p>
              <a:pPr>
                <a:lnSpc>
                  <a:spcPct val="130000"/>
                </a:lnSpc>
              </a:pPr>
              <a:r>
                <a:rPr lang="zh-CN" altLang="en-US" sz="1400" dirty="0">
                  <a:solidFill>
                    <a:schemeClr val="bg1"/>
                  </a:solidFill>
                  <a:cs typeface="+mn-ea"/>
                  <a:sym typeface="+mn-lt"/>
                </a:rPr>
                <a:t>Text title</a:t>
              </a:r>
            </a:p>
          </p:txBody>
        </p:sp>
      </p:grpSp>
      <p:grpSp>
        <p:nvGrpSpPr>
          <p:cNvPr id="35" name="组合 34"/>
          <p:cNvGrpSpPr/>
          <p:nvPr/>
        </p:nvGrpSpPr>
        <p:grpSpPr>
          <a:xfrm>
            <a:off x="6263371" y="3120103"/>
            <a:ext cx="1702748" cy="2319300"/>
            <a:chOff x="6060714" y="3441738"/>
            <a:chExt cx="1795991" cy="2446304"/>
          </a:xfrm>
          <a:solidFill>
            <a:srgbClr val="E296CA"/>
          </a:solidFill>
        </p:grpSpPr>
        <p:sp>
          <p:nvSpPr>
            <p:cNvPr id="9" name="六边形 8"/>
            <p:cNvSpPr/>
            <p:nvPr/>
          </p:nvSpPr>
          <p:spPr>
            <a:xfrm rot="16200000">
              <a:off x="5917036" y="3585416"/>
              <a:ext cx="2083348" cy="1795991"/>
            </a:xfrm>
            <a:prstGeom prst="hexagon">
              <a:avLst/>
            </a:pr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10" name="Freeform 77"/>
            <p:cNvSpPr/>
            <p:nvPr/>
          </p:nvSpPr>
          <p:spPr bwMode="auto">
            <a:xfrm>
              <a:off x="6561067" y="5503334"/>
              <a:ext cx="336620" cy="384708"/>
            </a:xfrm>
            <a:custGeom>
              <a:avLst/>
              <a:gdLst>
                <a:gd name="T0" fmla="*/ 0 w 294"/>
                <a:gd name="T1" fmla="*/ 87 h 336"/>
                <a:gd name="T2" fmla="*/ 145 w 294"/>
                <a:gd name="T3" fmla="*/ 0 h 336"/>
                <a:gd name="T4" fmla="*/ 292 w 294"/>
                <a:gd name="T5" fmla="*/ 82 h 336"/>
                <a:gd name="T6" fmla="*/ 294 w 294"/>
                <a:gd name="T7" fmla="*/ 250 h 336"/>
                <a:gd name="T8" fmla="*/ 152 w 294"/>
                <a:gd name="T9" fmla="*/ 336 h 336"/>
                <a:gd name="T10" fmla="*/ 5 w 294"/>
                <a:gd name="T11" fmla="*/ 255 h 336"/>
                <a:gd name="T12" fmla="*/ 0 w 294"/>
                <a:gd name="T13" fmla="*/ 87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7"/>
                  </a:moveTo>
                  <a:lnTo>
                    <a:pt x="145" y="0"/>
                  </a:lnTo>
                  <a:lnTo>
                    <a:pt x="292" y="82"/>
                  </a:lnTo>
                  <a:lnTo>
                    <a:pt x="294" y="250"/>
                  </a:lnTo>
                  <a:lnTo>
                    <a:pt x="152" y="336"/>
                  </a:lnTo>
                  <a:lnTo>
                    <a:pt x="5" y="255"/>
                  </a:lnTo>
                  <a:lnTo>
                    <a:pt x="0" y="87"/>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nvGrpSpPr>
            <p:cNvPr id="11" name="组合 10"/>
            <p:cNvGrpSpPr/>
            <p:nvPr/>
          </p:nvGrpSpPr>
          <p:grpSpPr>
            <a:xfrm>
              <a:off x="6610300" y="5594931"/>
              <a:ext cx="227848" cy="238153"/>
              <a:chOff x="9734233" y="5894388"/>
              <a:chExt cx="315912" cy="330200"/>
            </a:xfrm>
            <a:grpFill/>
          </p:grpSpPr>
          <p:sp>
            <p:nvSpPr>
              <p:cNvPr id="12" name="Freeform 78"/>
              <p:cNvSpPr/>
              <p:nvPr/>
            </p:nvSpPr>
            <p:spPr bwMode="auto">
              <a:xfrm>
                <a:off x="9734233" y="5916613"/>
                <a:ext cx="282575" cy="307975"/>
              </a:xfrm>
              <a:custGeom>
                <a:avLst/>
                <a:gdLst>
                  <a:gd name="T0" fmla="*/ 59 w 75"/>
                  <a:gd name="T1" fmla="*/ 44 h 82"/>
                  <a:gd name="T2" fmla="*/ 38 w 75"/>
                  <a:gd name="T3" fmla="*/ 40 h 82"/>
                  <a:gd name="T4" fmla="*/ 35 w 75"/>
                  <a:gd name="T5" fmla="*/ 18 h 82"/>
                  <a:gd name="T6" fmla="*/ 20 w 75"/>
                  <a:gd name="T7" fmla="*/ 0 h 82"/>
                  <a:gd name="T8" fmla="*/ 28 w 75"/>
                  <a:gd name="T9" fmla="*/ 49 h 82"/>
                  <a:gd name="T10" fmla="*/ 75 w 75"/>
                  <a:gd name="T11" fmla="*/ 63 h 82"/>
                  <a:gd name="T12" fmla="*/ 59 w 75"/>
                  <a:gd name="T13" fmla="*/ 44 h 82"/>
                </a:gdLst>
                <a:ahLst/>
                <a:cxnLst>
                  <a:cxn ang="0">
                    <a:pos x="T0" y="T1"/>
                  </a:cxn>
                  <a:cxn ang="0">
                    <a:pos x="T2" y="T3"/>
                  </a:cxn>
                  <a:cxn ang="0">
                    <a:pos x="T4" y="T5"/>
                  </a:cxn>
                  <a:cxn ang="0">
                    <a:pos x="T6" y="T7"/>
                  </a:cxn>
                  <a:cxn ang="0">
                    <a:pos x="T8" y="T9"/>
                  </a:cxn>
                  <a:cxn ang="0">
                    <a:pos x="T10" y="T11"/>
                  </a:cxn>
                  <a:cxn ang="0">
                    <a:pos x="T12" y="T13"/>
                  </a:cxn>
                </a:cxnLst>
                <a:rect l="0" t="0" r="r" b="b"/>
                <a:pathLst>
                  <a:path w="75" h="82">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13" name="Freeform 79"/>
              <p:cNvSpPr/>
              <p:nvPr/>
            </p:nvSpPr>
            <p:spPr bwMode="auto">
              <a:xfrm>
                <a:off x="9970770" y="6059488"/>
                <a:ext cx="79375" cy="87313"/>
              </a:xfrm>
              <a:custGeom>
                <a:avLst/>
                <a:gdLst>
                  <a:gd name="T0" fmla="*/ 50 w 50"/>
                  <a:gd name="T1" fmla="*/ 45 h 55"/>
                  <a:gd name="T2" fmla="*/ 38 w 50"/>
                  <a:gd name="T3" fmla="*/ 55 h 55"/>
                  <a:gd name="T4" fmla="*/ 0 w 50"/>
                  <a:gd name="T5" fmla="*/ 10 h 55"/>
                  <a:gd name="T6" fmla="*/ 10 w 50"/>
                  <a:gd name="T7" fmla="*/ 0 h 55"/>
                  <a:gd name="T8" fmla="*/ 50 w 50"/>
                  <a:gd name="T9" fmla="*/ 45 h 55"/>
                </a:gdLst>
                <a:ahLst/>
                <a:cxnLst>
                  <a:cxn ang="0">
                    <a:pos x="T0" y="T1"/>
                  </a:cxn>
                  <a:cxn ang="0">
                    <a:pos x="T2" y="T3"/>
                  </a:cxn>
                  <a:cxn ang="0">
                    <a:pos x="T4" y="T5"/>
                  </a:cxn>
                  <a:cxn ang="0">
                    <a:pos x="T6" y="T7"/>
                  </a:cxn>
                  <a:cxn ang="0">
                    <a:pos x="T8" y="T9"/>
                  </a:cxn>
                </a:cxnLst>
                <a:rect l="0" t="0" r="r" b="b"/>
                <a:pathLst>
                  <a:path w="50" h="55">
                    <a:moveTo>
                      <a:pt x="50" y="45"/>
                    </a:moveTo>
                    <a:lnTo>
                      <a:pt x="38" y="55"/>
                    </a:lnTo>
                    <a:lnTo>
                      <a:pt x="0" y="10"/>
                    </a:lnTo>
                    <a:lnTo>
                      <a:pt x="10" y="0"/>
                    </a:lnTo>
                    <a:lnTo>
                      <a:pt x="50" y="45"/>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18" name="Freeform 80"/>
              <p:cNvSpPr/>
              <p:nvPr/>
            </p:nvSpPr>
            <p:spPr bwMode="auto">
              <a:xfrm>
                <a:off x="9819958" y="5894388"/>
                <a:ext cx="76200" cy="82550"/>
              </a:xfrm>
              <a:custGeom>
                <a:avLst/>
                <a:gdLst>
                  <a:gd name="T0" fmla="*/ 48 w 48"/>
                  <a:gd name="T1" fmla="*/ 43 h 52"/>
                  <a:gd name="T2" fmla="*/ 38 w 48"/>
                  <a:gd name="T3" fmla="*/ 52 h 52"/>
                  <a:gd name="T4" fmla="*/ 0 w 48"/>
                  <a:gd name="T5" fmla="*/ 9 h 52"/>
                  <a:gd name="T6" fmla="*/ 10 w 48"/>
                  <a:gd name="T7" fmla="*/ 0 h 52"/>
                  <a:gd name="T8" fmla="*/ 48 w 48"/>
                  <a:gd name="T9" fmla="*/ 43 h 52"/>
                </a:gdLst>
                <a:ahLst/>
                <a:cxnLst>
                  <a:cxn ang="0">
                    <a:pos x="T0" y="T1"/>
                  </a:cxn>
                  <a:cxn ang="0">
                    <a:pos x="T2" y="T3"/>
                  </a:cxn>
                  <a:cxn ang="0">
                    <a:pos x="T4" y="T5"/>
                  </a:cxn>
                  <a:cxn ang="0">
                    <a:pos x="T6" y="T7"/>
                  </a:cxn>
                  <a:cxn ang="0">
                    <a:pos x="T8" y="T9"/>
                  </a:cxn>
                </a:cxnLst>
                <a:rect l="0" t="0" r="r" b="b"/>
                <a:pathLst>
                  <a:path w="48" h="52">
                    <a:moveTo>
                      <a:pt x="48" y="43"/>
                    </a:moveTo>
                    <a:lnTo>
                      <a:pt x="38" y="52"/>
                    </a:lnTo>
                    <a:lnTo>
                      <a:pt x="0" y="9"/>
                    </a:lnTo>
                    <a:lnTo>
                      <a:pt x="10" y="0"/>
                    </a:lnTo>
                    <a:lnTo>
                      <a:pt x="48" y="43"/>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sp>
          <p:nvSpPr>
            <p:cNvPr id="25" name="文本框 24"/>
            <p:cNvSpPr txBox="1"/>
            <p:nvPr/>
          </p:nvSpPr>
          <p:spPr>
            <a:xfrm>
              <a:off x="6572691" y="4645359"/>
              <a:ext cx="796697" cy="820098"/>
            </a:xfrm>
            <a:prstGeom prst="rect">
              <a:avLst/>
            </a:prstGeom>
            <a:noFill/>
            <a:ln>
              <a:noFill/>
            </a:ln>
            <a:effectLst/>
          </p:spPr>
          <p:txBody>
            <a:bodyPr wrap="none" rtlCol="0">
              <a:spAutoFit/>
            </a:bodyPr>
            <a:lstStyle/>
            <a:p>
              <a:pPr>
                <a:lnSpc>
                  <a:spcPct val="130000"/>
                </a:lnSpc>
              </a:pPr>
              <a:r>
                <a:rPr lang="en-US" altLang="zh-CN" sz="3795" dirty="0">
                  <a:solidFill>
                    <a:schemeClr val="bg1"/>
                  </a:solidFill>
                  <a:cs typeface="+mn-ea"/>
                  <a:sym typeface="+mn-lt"/>
                </a:rPr>
                <a:t>03</a:t>
              </a:r>
            </a:p>
          </p:txBody>
        </p:sp>
        <p:sp>
          <p:nvSpPr>
            <p:cNvPr id="29" name="文本框 28"/>
            <p:cNvSpPr txBox="1"/>
            <p:nvPr/>
          </p:nvSpPr>
          <p:spPr>
            <a:xfrm>
              <a:off x="6451872" y="4035161"/>
              <a:ext cx="1308189" cy="659405"/>
            </a:xfrm>
            <a:prstGeom prst="rect">
              <a:avLst/>
            </a:prstGeom>
            <a:noFill/>
            <a:ln>
              <a:noFill/>
            </a:ln>
            <a:effectLst/>
          </p:spPr>
          <p:txBody>
            <a:bodyPr wrap="square" rtlCol="0">
              <a:spAutoFit/>
            </a:bodyPr>
            <a:lstStyle/>
            <a:p>
              <a:pPr>
                <a:lnSpc>
                  <a:spcPct val="130000"/>
                </a:lnSpc>
              </a:pPr>
              <a:r>
                <a:rPr lang="zh-CN" altLang="en-US" sz="1400" dirty="0">
                  <a:solidFill>
                    <a:schemeClr val="bg1"/>
                  </a:solidFill>
                  <a:cs typeface="+mn-ea"/>
                  <a:sym typeface="+mn-lt"/>
                </a:rPr>
                <a:t>Click to add</a:t>
              </a:r>
            </a:p>
            <a:p>
              <a:pPr>
                <a:lnSpc>
                  <a:spcPct val="130000"/>
                </a:lnSpc>
              </a:pPr>
              <a:r>
                <a:rPr lang="zh-CN" altLang="en-US" sz="1400" dirty="0">
                  <a:solidFill>
                    <a:schemeClr val="bg1"/>
                  </a:solidFill>
                  <a:cs typeface="+mn-ea"/>
                  <a:sym typeface="+mn-lt"/>
                </a:rPr>
                <a:t>Text title</a:t>
              </a:r>
            </a:p>
          </p:txBody>
        </p:sp>
      </p:grpSp>
      <p:sp>
        <p:nvSpPr>
          <p:cNvPr id="32" name="TextBox 20"/>
          <p:cNvSpPr txBox="1"/>
          <p:nvPr/>
        </p:nvSpPr>
        <p:spPr bwMode="auto">
          <a:xfrm>
            <a:off x="1581960" y="2170925"/>
            <a:ext cx="3559997" cy="596672"/>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add text title Click to add text title</a:t>
            </a:r>
          </a:p>
        </p:txBody>
      </p:sp>
      <p:sp>
        <p:nvSpPr>
          <p:cNvPr id="33" name="TextBox 19"/>
          <p:cNvSpPr txBox="1">
            <a:spLocks noChangeArrowheads="1"/>
          </p:cNvSpPr>
          <p:nvPr/>
        </p:nvSpPr>
        <p:spPr bwMode="auto">
          <a:xfrm>
            <a:off x="1581964" y="1786821"/>
            <a:ext cx="3233432"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
        <p:nvSpPr>
          <p:cNvPr id="37" name="TextBox 20"/>
          <p:cNvSpPr txBox="1"/>
          <p:nvPr/>
        </p:nvSpPr>
        <p:spPr bwMode="auto">
          <a:xfrm>
            <a:off x="2028559" y="5165765"/>
            <a:ext cx="3559997" cy="596672"/>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add text title Click to add text title</a:t>
            </a:r>
          </a:p>
        </p:txBody>
      </p:sp>
      <p:sp>
        <p:nvSpPr>
          <p:cNvPr id="38" name="TextBox 19"/>
          <p:cNvSpPr txBox="1">
            <a:spLocks noChangeArrowheads="1"/>
          </p:cNvSpPr>
          <p:nvPr/>
        </p:nvSpPr>
        <p:spPr bwMode="auto">
          <a:xfrm>
            <a:off x="2028563" y="4781661"/>
            <a:ext cx="2916411"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
        <p:nvSpPr>
          <p:cNvPr id="19" name="TextBox 20"/>
          <p:cNvSpPr txBox="1"/>
          <p:nvPr/>
        </p:nvSpPr>
        <p:spPr bwMode="auto">
          <a:xfrm>
            <a:off x="7033094" y="5165765"/>
            <a:ext cx="3559997" cy="596672"/>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add text title Click to add text title</a:t>
            </a:r>
          </a:p>
        </p:txBody>
      </p:sp>
      <p:sp>
        <p:nvSpPr>
          <p:cNvPr id="20" name="TextBox 19"/>
          <p:cNvSpPr txBox="1">
            <a:spLocks noChangeArrowheads="1"/>
          </p:cNvSpPr>
          <p:nvPr/>
        </p:nvSpPr>
        <p:spPr bwMode="auto">
          <a:xfrm>
            <a:off x="8463775" y="4781661"/>
            <a:ext cx="2952908"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Tree>
  </p:cSld>
  <p:clrMapOvr>
    <a:masterClrMapping/>
  </p:clrMapOvr>
  <p:transition advTm="2246">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50" fill="hold"/>
                                        <p:tgtEl>
                                          <p:spTgt spid="36"/>
                                        </p:tgtEl>
                                        <p:attrNameLst>
                                          <p:attrName>ppt_w</p:attrName>
                                        </p:attrNameLst>
                                      </p:cBhvr>
                                      <p:tavLst>
                                        <p:tav tm="0">
                                          <p:val>
                                            <p:fltVal val="0"/>
                                          </p:val>
                                        </p:tav>
                                        <p:tav tm="100000">
                                          <p:val>
                                            <p:strVal val="#ppt_w"/>
                                          </p:val>
                                        </p:tav>
                                      </p:tavLst>
                                    </p:anim>
                                    <p:anim calcmode="lin" valueType="num">
                                      <p:cBhvr>
                                        <p:cTn id="8" dur="250" fill="hold"/>
                                        <p:tgtEl>
                                          <p:spTgt spid="36"/>
                                        </p:tgtEl>
                                        <p:attrNameLst>
                                          <p:attrName>ppt_h</p:attrName>
                                        </p:attrNameLst>
                                      </p:cBhvr>
                                      <p:tavLst>
                                        <p:tav tm="0">
                                          <p:val>
                                            <p:fltVal val="0"/>
                                          </p:val>
                                        </p:tav>
                                        <p:tav tm="100000">
                                          <p:val>
                                            <p:strVal val="#ppt_h"/>
                                          </p:val>
                                        </p:tav>
                                      </p:tavLst>
                                    </p:anim>
                                    <p:anim calcmode="lin" valueType="num">
                                      <p:cBhvr>
                                        <p:cTn id="9" dur="250" fill="hold"/>
                                        <p:tgtEl>
                                          <p:spTgt spid="36"/>
                                        </p:tgtEl>
                                        <p:attrNameLst>
                                          <p:attrName>style.rotation</p:attrName>
                                        </p:attrNameLst>
                                      </p:cBhvr>
                                      <p:tavLst>
                                        <p:tav tm="0">
                                          <p:val>
                                            <p:fltVal val="90"/>
                                          </p:val>
                                        </p:tav>
                                        <p:tav tm="100000">
                                          <p:val>
                                            <p:fltVal val="0"/>
                                          </p:val>
                                        </p:tav>
                                      </p:tavLst>
                                    </p:anim>
                                    <p:animEffect transition="in" filter="fade">
                                      <p:cBhvr>
                                        <p:cTn id="10" dur="250"/>
                                        <p:tgtEl>
                                          <p:spTgt spid="36"/>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250" fill="hold"/>
                                        <p:tgtEl>
                                          <p:spTgt spid="34"/>
                                        </p:tgtEl>
                                        <p:attrNameLst>
                                          <p:attrName>ppt_w</p:attrName>
                                        </p:attrNameLst>
                                      </p:cBhvr>
                                      <p:tavLst>
                                        <p:tav tm="0">
                                          <p:val>
                                            <p:fltVal val="0"/>
                                          </p:val>
                                        </p:tav>
                                        <p:tav tm="100000">
                                          <p:val>
                                            <p:strVal val="#ppt_w"/>
                                          </p:val>
                                        </p:tav>
                                      </p:tavLst>
                                    </p:anim>
                                    <p:anim calcmode="lin" valueType="num">
                                      <p:cBhvr>
                                        <p:cTn id="15" dur="250" fill="hold"/>
                                        <p:tgtEl>
                                          <p:spTgt spid="34"/>
                                        </p:tgtEl>
                                        <p:attrNameLst>
                                          <p:attrName>ppt_h</p:attrName>
                                        </p:attrNameLst>
                                      </p:cBhvr>
                                      <p:tavLst>
                                        <p:tav tm="0">
                                          <p:val>
                                            <p:fltVal val="0"/>
                                          </p:val>
                                        </p:tav>
                                        <p:tav tm="100000">
                                          <p:val>
                                            <p:strVal val="#ppt_h"/>
                                          </p:val>
                                        </p:tav>
                                      </p:tavLst>
                                    </p:anim>
                                    <p:anim calcmode="lin" valueType="num">
                                      <p:cBhvr>
                                        <p:cTn id="16" dur="250" fill="hold"/>
                                        <p:tgtEl>
                                          <p:spTgt spid="34"/>
                                        </p:tgtEl>
                                        <p:attrNameLst>
                                          <p:attrName>style.rotation</p:attrName>
                                        </p:attrNameLst>
                                      </p:cBhvr>
                                      <p:tavLst>
                                        <p:tav tm="0">
                                          <p:val>
                                            <p:fltVal val="90"/>
                                          </p:val>
                                        </p:tav>
                                        <p:tav tm="100000">
                                          <p:val>
                                            <p:fltVal val="0"/>
                                          </p:val>
                                        </p:tav>
                                      </p:tavLst>
                                    </p:anim>
                                    <p:animEffect transition="in" filter="fade">
                                      <p:cBhvr>
                                        <p:cTn id="17" dur="250"/>
                                        <p:tgtEl>
                                          <p:spTgt spid="34"/>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250" fill="hold"/>
                                        <p:tgtEl>
                                          <p:spTgt spid="35"/>
                                        </p:tgtEl>
                                        <p:attrNameLst>
                                          <p:attrName>ppt_w</p:attrName>
                                        </p:attrNameLst>
                                      </p:cBhvr>
                                      <p:tavLst>
                                        <p:tav tm="0">
                                          <p:val>
                                            <p:fltVal val="0"/>
                                          </p:val>
                                        </p:tav>
                                        <p:tav tm="100000">
                                          <p:val>
                                            <p:strVal val="#ppt_w"/>
                                          </p:val>
                                        </p:tav>
                                      </p:tavLst>
                                    </p:anim>
                                    <p:anim calcmode="lin" valueType="num">
                                      <p:cBhvr>
                                        <p:cTn id="22" dur="250" fill="hold"/>
                                        <p:tgtEl>
                                          <p:spTgt spid="35"/>
                                        </p:tgtEl>
                                        <p:attrNameLst>
                                          <p:attrName>ppt_h</p:attrName>
                                        </p:attrNameLst>
                                      </p:cBhvr>
                                      <p:tavLst>
                                        <p:tav tm="0">
                                          <p:val>
                                            <p:fltVal val="0"/>
                                          </p:val>
                                        </p:tav>
                                        <p:tav tm="100000">
                                          <p:val>
                                            <p:strVal val="#ppt_h"/>
                                          </p:val>
                                        </p:tav>
                                      </p:tavLst>
                                    </p:anim>
                                    <p:anim calcmode="lin" valueType="num">
                                      <p:cBhvr>
                                        <p:cTn id="23" dur="250" fill="hold"/>
                                        <p:tgtEl>
                                          <p:spTgt spid="35"/>
                                        </p:tgtEl>
                                        <p:attrNameLst>
                                          <p:attrName>style.rotation</p:attrName>
                                        </p:attrNameLst>
                                      </p:cBhvr>
                                      <p:tavLst>
                                        <p:tav tm="0">
                                          <p:val>
                                            <p:fltVal val="90"/>
                                          </p:val>
                                        </p:tav>
                                        <p:tav tm="100000">
                                          <p:val>
                                            <p:fltVal val="0"/>
                                          </p:val>
                                        </p:tav>
                                      </p:tavLst>
                                    </p:anim>
                                    <p:animEffect transition="in" filter="fade">
                                      <p:cBhvr>
                                        <p:cTn id="24" dur="250"/>
                                        <p:tgtEl>
                                          <p:spTgt spid="35"/>
                                        </p:tgtEl>
                                      </p:cBhvr>
                                    </p:animEffect>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250" fill="hold"/>
                                        <p:tgtEl>
                                          <p:spTgt spid="33"/>
                                        </p:tgtEl>
                                        <p:attrNameLst>
                                          <p:attrName>ppt_x</p:attrName>
                                        </p:attrNameLst>
                                      </p:cBhvr>
                                      <p:tavLst>
                                        <p:tav tm="0">
                                          <p:val>
                                            <p:strVal val="#ppt_x"/>
                                          </p:val>
                                        </p:tav>
                                        <p:tav tm="100000">
                                          <p:val>
                                            <p:strVal val="#ppt_x"/>
                                          </p:val>
                                        </p:tav>
                                      </p:tavLst>
                                    </p:anim>
                                    <p:anim calcmode="lin" valueType="num">
                                      <p:cBhvr additive="base">
                                        <p:cTn id="29" dur="250" fill="hold"/>
                                        <p:tgtEl>
                                          <p:spTgt spid="3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250" fill="hold"/>
                                        <p:tgtEl>
                                          <p:spTgt spid="32"/>
                                        </p:tgtEl>
                                        <p:attrNameLst>
                                          <p:attrName>ppt_x</p:attrName>
                                        </p:attrNameLst>
                                      </p:cBhvr>
                                      <p:tavLst>
                                        <p:tav tm="0">
                                          <p:val>
                                            <p:strVal val="#ppt_x"/>
                                          </p:val>
                                        </p:tav>
                                        <p:tav tm="100000">
                                          <p:val>
                                            <p:strVal val="#ppt_x"/>
                                          </p:val>
                                        </p:tav>
                                      </p:tavLst>
                                    </p:anim>
                                    <p:anim calcmode="lin" valueType="num">
                                      <p:cBhvr additive="base">
                                        <p:cTn id="33" dur="25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50" fill="hold"/>
                                        <p:tgtEl>
                                          <p:spTgt spid="38"/>
                                        </p:tgtEl>
                                        <p:attrNameLst>
                                          <p:attrName>ppt_x</p:attrName>
                                        </p:attrNameLst>
                                      </p:cBhvr>
                                      <p:tavLst>
                                        <p:tav tm="0">
                                          <p:val>
                                            <p:strVal val="#ppt_x"/>
                                          </p:val>
                                        </p:tav>
                                        <p:tav tm="100000">
                                          <p:val>
                                            <p:strVal val="#ppt_x"/>
                                          </p:val>
                                        </p:tav>
                                      </p:tavLst>
                                    </p:anim>
                                    <p:anim calcmode="lin" valueType="num">
                                      <p:cBhvr additive="base">
                                        <p:cTn id="38" dur="250" fill="hold"/>
                                        <p:tgtEl>
                                          <p:spTgt spid="3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250" fill="hold"/>
                                        <p:tgtEl>
                                          <p:spTgt spid="20"/>
                                        </p:tgtEl>
                                        <p:attrNameLst>
                                          <p:attrName>ppt_x</p:attrName>
                                        </p:attrNameLst>
                                      </p:cBhvr>
                                      <p:tavLst>
                                        <p:tav tm="0">
                                          <p:val>
                                            <p:strVal val="#ppt_x"/>
                                          </p:val>
                                        </p:tav>
                                        <p:tav tm="100000">
                                          <p:val>
                                            <p:strVal val="#ppt_x"/>
                                          </p:val>
                                        </p:tav>
                                      </p:tavLst>
                                    </p:anim>
                                    <p:anim calcmode="lin" valueType="num">
                                      <p:cBhvr additive="base">
                                        <p:cTn id="47" dur="25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250" fill="hold"/>
                                        <p:tgtEl>
                                          <p:spTgt spid="19"/>
                                        </p:tgtEl>
                                        <p:attrNameLst>
                                          <p:attrName>ppt_x</p:attrName>
                                        </p:attrNameLst>
                                      </p:cBhvr>
                                      <p:tavLst>
                                        <p:tav tm="0">
                                          <p:val>
                                            <p:strVal val="#ppt_x"/>
                                          </p:val>
                                        </p:tav>
                                        <p:tav tm="100000">
                                          <p:val>
                                            <p:strVal val="#ppt_x"/>
                                          </p:val>
                                        </p:tav>
                                      </p:tavLst>
                                    </p:anim>
                                    <p:anim calcmode="lin" valueType="num">
                                      <p:cBhvr additive="base">
                                        <p:cTn id="51" dur="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7" grpId="0"/>
      <p:bldP spid="3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a:stretch>
            <a:fillRect/>
          </a:stretch>
        </p:blipFill>
        <p:spPr>
          <a:xfrm rot="10200000">
            <a:off x="-1164590" y="-549910"/>
            <a:ext cx="5504815" cy="7372350"/>
          </a:xfrm>
          <a:prstGeom prst="rect">
            <a:avLst/>
          </a:prstGeom>
        </p:spPr>
      </p:pic>
      <p:sp>
        <p:nvSpPr>
          <p:cNvPr id="26" name="矩形 25"/>
          <p:cNvSpPr/>
          <p:nvPr/>
        </p:nvSpPr>
        <p:spPr>
          <a:xfrm>
            <a:off x="4538357" y="1557297"/>
            <a:ext cx="2707664" cy="646331"/>
          </a:xfrm>
          <a:prstGeom prst="rect">
            <a:avLst/>
          </a:prstGeom>
        </p:spPr>
        <p:txBody>
          <a:bodyPr wrap="none">
            <a:spAutoFit/>
          </a:bodyPr>
          <a:lstStyle/>
          <a:p>
            <a:r>
              <a:rPr lang="en-US" altLang="zh-CN" sz="3600" dirty="0">
                <a:solidFill>
                  <a:srgbClr val="D565AB"/>
                </a:solidFill>
                <a:latin typeface="方正细谭黑简体" panose="02000000000000000000" pitchFamily="2" charset="-122"/>
                <a:ea typeface="方正细谭黑简体" panose="02000000000000000000" pitchFamily="2" charset="-122"/>
                <a:cs typeface="+mn-ea"/>
                <a:sym typeface="+mn-lt"/>
              </a:rPr>
              <a:t>CONCENTS</a:t>
            </a:r>
          </a:p>
        </p:txBody>
      </p:sp>
      <p:cxnSp>
        <p:nvCxnSpPr>
          <p:cNvPr id="10" name="直接连接符 9"/>
          <p:cNvCxnSpPr/>
          <p:nvPr/>
        </p:nvCxnSpPr>
        <p:spPr>
          <a:xfrm>
            <a:off x="4636770" y="2268220"/>
            <a:ext cx="6816725" cy="0"/>
          </a:xfrm>
          <a:prstGeom prst="line">
            <a:avLst/>
          </a:prstGeom>
          <a:ln>
            <a:solidFill>
              <a:srgbClr val="D565AB"/>
            </a:solidFill>
            <a:headEnd type="oval" w="sm" len="sm"/>
            <a:tailEnd type="oval" w="sm"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标题层"/>
          <p:cNvSpPr txBox="1"/>
          <p:nvPr/>
        </p:nvSpPr>
        <p:spPr bwMode="auto">
          <a:xfrm>
            <a:off x="4538357" y="2849252"/>
            <a:ext cx="799280" cy="666115"/>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735" b="0" i="0" u="none" strike="noStrike" kern="0" cap="none" spc="0" normalizeH="0" baseline="0" noProof="0" dirty="0">
                <a:ln>
                  <a:noFill/>
                </a:ln>
                <a:solidFill>
                  <a:srgbClr val="D565AB"/>
                </a:solidFill>
                <a:effectLst/>
                <a:uLnTx/>
                <a:uFillTx/>
                <a:latin typeface="方正细谭黑简体" panose="02000000000000000000" pitchFamily="2" charset="-122"/>
                <a:ea typeface="方正细谭黑简体" panose="02000000000000000000" pitchFamily="2" charset="-122"/>
                <a:cs typeface="+mn-ea"/>
                <a:sym typeface="+mn-lt"/>
              </a:rPr>
              <a:t>01</a:t>
            </a:r>
          </a:p>
        </p:txBody>
      </p:sp>
      <p:cxnSp>
        <p:nvCxnSpPr>
          <p:cNvPr id="27" name="直接连接符 26"/>
          <p:cNvCxnSpPr/>
          <p:nvPr/>
        </p:nvCxnSpPr>
        <p:spPr>
          <a:xfrm>
            <a:off x="5417444" y="2919837"/>
            <a:ext cx="0" cy="556457"/>
          </a:xfrm>
          <a:prstGeom prst="line">
            <a:avLst/>
          </a:prstGeom>
          <a:noFill/>
          <a:ln w="9525" cap="flat" cmpd="sng" algn="ctr">
            <a:solidFill>
              <a:schemeClr val="bg1"/>
            </a:solidFill>
            <a:prstDash val="solid"/>
          </a:ln>
          <a:effectLst>
            <a:outerShdw blurRad="50800" dist="38100" dir="2700000" algn="tl" rotWithShape="0">
              <a:prstClr val="black">
                <a:alpha val="40000"/>
              </a:prstClr>
            </a:outerShdw>
          </a:effectLst>
        </p:spPr>
      </p:cxnSp>
      <p:sp>
        <p:nvSpPr>
          <p:cNvPr id="28" name="标题层"/>
          <p:cNvSpPr txBox="1"/>
          <p:nvPr/>
        </p:nvSpPr>
        <p:spPr bwMode="auto">
          <a:xfrm>
            <a:off x="5561964" y="2945262"/>
            <a:ext cx="3638152" cy="501650"/>
          </a:xfrm>
          <a:prstGeom prst="rect">
            <a:avLst/>
          </a:prstGeom>
          <a:noFill/>
          <a:effectLst/>
        </p:spPr>
        <p:txBody>
          <a:bodyPr wrap="square">
            <a:spAutoFit/>
          </a:bodyPr>
          <a:lstStyle/>
          <a:p>
            <a:pPr lvl="0">
              <a:defRPr/>
            </a:pPr>
            <a:r>
              <a:rPr lang="zh-CN" altLang="en-US" sz="2665" dirty="0">
                <a:solidFill>
                  <a:srgbClr val="D565AB"/>
                </a:solidFill>
                <a:latin typeface="方正细谭黑简体" panose="02000000000000000000" pitchFamily="2" charset="-122"/>
                <a:ea typeface="方正细谭黑简体" panose="02000000000000000000" pitchFamily="2" charset="-122"/>
                <a:cs typeface="+mn-ea"/>
                <a:sym typeface="+mn-lt"/>
              </a:rPr>
              <a:t>FILL IN THE TITLE</a:t>
            </a:r>
          </a:p>
        </p:txBody>
      </p:sp>
      <p:cxnSp>
        <p:nvCxnSpPr>
          <p:cNvPr id="30" name="直接连接符 29"/>
          <p:cNvCxnSpPr/>
          <p:nvPr/>
        </p:nvCxnSpPr>
        <p:spPr>
          <a:xfrm>
            <a:off x="8666816" y="3182825"/>
            <a:ext cx="1821705" cy="0"/>
          </a:xfrm>
          <a:prstGeom prst="line">
            <a:avLst/>
          </a:prstGeom>
          <a:noFill/>
          <a:ln w="9525" cap="flat" cmpd="sng" algn="ctr">
            <a:solidFill>
              <a:srgbClr val="D565AB"/>
            </a:solidFill>
            <a:prstDash val="dash"/>
            <a:tailEnd type="oval"/>
          </a:ln>
          <a:effectLst>
            <a:outerShdw blurRad="50800" dist="38100" dir="2700000" algn="tl" rotWithShape="0">
              <a:prstClr val="black">
                <a:alpha val="40000"/>
              </a:prstClr>
            </a:outerShdw>
          </a:effectLst>
        </p:spPr>
      </p:cxnSp>
      <p:sp>
        <p:nvSpPr>
          <p:cNvPr id="31" name="标题层"/>
          <p:cNvSpPr txBox="1"/>
          <p:nvPr/>
        </p:nvSpPr>
        <p:spPr bwMode="auto">
          <a:xfrm>
            <a:off x="10398325" y="2972362"/>
            <a:ext cx="875769" cy="42037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0" i="0" u="none" strike="noStrike" kern="0" cap="none" spc="0" normalizeH="0" baseline="0" noProof="0" dirty="0">
                <a:ln>
                  <a:noFill/>
                </a:ln>
                <a:solidFill>
                  <a:srgbClr val="D565AB"/>
                </a:solidFill>
                <a:effectLst/>
                <a:uLnTx/>
                <a:uFillTx/>
                <a:latin typeface="方正细谭黑简体" panose="02000000000000000000" pitchFamily="2" charset="-122"/>
                <a:ea typeface="方正细谭黑简体" panose="02000000000000000000" pitchFamily="2" charset="-122"/>
                <a:cs typeface="+mn-ea"/>
                <a:sym typeface="+mn-lt"/>
              </a:rPr>
              <a:t>P10</a:t>
            </a:r>
          </a:p>
        </p:txBody>
      </p:sp>
      <p:sp>
        <p:nvSpPr>
          <p:cNvPr id="32" name="标题层"/>
          <p:cNvSpPr txBox="1"/>
          <p:nvPr/>
        </p:nvSpPr>
        <p:spPr bwMode="auto">
          <a:xfrm>
            <a:off x="4538357" y="3559184"/>
            <a:ext cx="799280" cy="666115"/>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3735" kern="0" dirty="0">
                <a:solidFill>
                  <a:srgbClr val="D565AB"/>
                </a:solidFill>
                <a:latin typeface="方正细谭黑简体" panose="02000000000000000000" pitchFamily="2" charset="-122"/>
                <a:ea typeface="方正细谭黑简体" panose="02000000000000000000" pitchFamily="2" charset="-122"/>
                <a:cs typeface="+mn-ea"/>
                <a:sym typeface="+mn-lt"/>
              </a:rPr>
              <a:t>02</a:t>
            </a:r>
          </a:p>
        </p:txBody>
      </p:sp>
      <p:cxnSp>
        <p:nvCxnSpPr>
          <p:cNvPr id="33" name="直接连接符 32"/>
          <p:cNvCxnSpPr/>
          <p:nvPr/>
        </p:nvCxnSpPr>
        <p:spPr>
          <a:xfrm>
            <a:off x="5417444" y="3629769"/>
            <a:ext cx="0" cy="556457"/>
          </a:xfrm>
          <a:prstGeom prst="line">
            <a:avLst/>
          </a:prstGeom>
          <a:noFill/>
          <a:ln w="9525" cap="flat" cmpd="sng" algn="ctr">
            <a:solidFill>
              <a:schemeClr val="bg1"/>
            </a:solidFill>
            <a:prstDash val="solid"/>
          </a:ln>
          <a:effectLst>
            <a:outerShdw blurRad="50800" dist="38100" dir="2700000" algn="tl" rotWithShape="0">
              <a:prstClr val="black">
                <a:alpha val="40000"/>
              </a:prstClr>
            </a:outerShdw>
          </a:effectLst>
        </p:spPr>
      </p:cxnSp>
      <p:sp>
        <p:nvSpPr>
          <p:cNvPr id="34" name="标题层"/>
          <p:cNvSpPr txBox="1"/>
          <p:nvPr/>
        </p:nvSpPr>
        <p:spPr bwMode="auto">
          <a:xfrm>
            <a:off x="5561964" y="3659921"/>
            <a:ext cx="3360252" cy="501650"/>
          </a:xfrm>
          <a:prstGeom prst="rect">
            <a:avLst/>
          </a:prstGeom>
          <a:noFill/>
          <a:effectLst/>
        </p:spPr>
        <p:txBody>
          <a:bodyPr wrap="square">
            <a:spAutoFit/>
          </a:bodyPr>
          <a:lstStyle/>
          <a:p>
            <a:pPr>
              <a:defRPr/>
            </a:pPr>
            <a:r>
              <a:rPr lang="zh-CN" altLang="en-US" sz="2665" dirty="0">
                <a:solidFill>
                  <a:srgbClr val="D565AB"/>
                </a:solidFill>
                <a:latin typeface="方正细谭黑简体" panose="02000000000000000000" pitchFamily="2" charset="-122"/>
                <a:ea typeface="方正细谭黑简体" panose="02000000000000000000" pitchFamily="2" charset="-122"/>
                <a:cs typeface="+mn-ea"/>
                <a:sym typeface="+mn-lt"/>
              </a:rPr>
              <a:t>FILL IN THE TITLE</a:t>
            </a:r>
          </a:p>
        </p:txBody>
      </p:sp>
      <p:cxnSp>
        <p:nvCxnSpPr>
          <p:cNvPr id="35" name="直接连接符 34"/>
          <p:cNvCxnSpPr/>
          <p:nvPr/>
        </p:nvCxnSpPr>
        <p:spPr>
          <a:xfrm>
            <a:off x="8666816" y="3907997"/>
            <a:ext cx="1821705" cy="0"/>
          </a:xfrm>
          <a:prstGeom prst="line">
            <a:avLst/>
          </a:prstGeom>
          <a:noFill/>
          <a:ln w="9525" cap="flat" cmpd="sng" algn="ctr">
            <a:solidFill>
              <a:srgbClr val="D565AB"/>
            </a:solidFill>
            <a:prstDash val="dash"/>
            <a:tailEnd type="oval"/>
          </a:ln>
          <a:effectLst>
            <a:outerShdw blurRad="50800" dist="38100" dir="2700000" algn="tl" rotWithShape="0">
              <a:prstClr val="black">
                <a:alpha val="40000"/>
              </a:prstClr>
            </a:outerShdw>
          </a:effectLst>
        </p:spPr>
      </p:cxnSp>
      <p:sp>
        <p:nvSpPr>
          <p:cNvPr id="36" name="标题层"/>
          <p:cNvSpPr txBox="1"/>
          <p:nvPr/>
        </p:nvSpPr>
        <p:spPr bwMode="auto">
          <a:xfrm>
            <a:off x="10398325" y="3682294"/>
            <a:ext cx="875769" cy="420370"/>
          </a:xfrm>
          <a:prstGeom prst="rect">
            <a:avLst/>
          </a:prstGeom>
          <a:noFill/>
          <a:effectLst/>
        </p:spPr>
        <p:txBody>
          <a:bodyPr wrap="square">
            <a:spAutoFit/>
          </a:bodyPr>
          <a:lstStyle/>
          <a:p>
            <a:pPr lvl="0" algn="ctr">
              <a:defRPr/>
            </a:pPr>
            <a:r>
              <a:rPr lang="en-US" altLang="zh-CN" sz="2135" kern="0" dirty="0">
                <a:solidFill>
                  <a:srgbClr val="D565AB"/>
                </a:solidFill>
                <a:latin typeface="方正细谭黑简体" panose="02000000000000000000" pitchFamily="2" charset="-122"/>
                <a:ea typeface="方正细谭黑简体" panose="02000000000000000000" pitchFamily="2" charset="-122"/>
                <a:cs typeface="+mn-ea"/>
                <a:sym typeface="+mn-lt"/>
              </a:rPr>
              <a:t>P20</a:t>
            </a:r>
          </a:p>
        </p:txBody>
      </p:sp>
      <p:sp>
        <p:nvSpPr>
          <p:cNvPr id="37" name="标题层"/>
          <p:cNvSpPr txBox="1"/>
          <p:nvPr/>
        </p:nvSpPr>
        <p:spPr bwMode="auto">
          <a:xfrm>
            <a:off x="4538357" y="4269116"/>
            <a:ext cx="799280" cy="666115"/>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3735" kern="0" dirty="0">
                <a:solidFill>
                  <a:srgbClr val="D565AB"/>
                </a:solidFill>
                <a:latin typeface="方正细谭黑简体" panose="02000000000000000000" pitchFamily="2" charset="-122"/>
                <a:ea typeface="方正细谭黑简体" panose="02000000000000000000" pitchFamily="2" charset="-122"/>
                <a:cs typeface="+mn-ea"/>
                <a:sym typeface="+mn-lt"/>
              </a:rPr>
              <a:t>03</a:t>
            </a:r>
          </a:p>
        </p:txBody>
      </p:sp>
      <p:cxnSp>
        <p:nvCxnSpPr>
          <p:cNvPr id="38" name="直接连接符 37"/>
          <p:cNvCxnSpPr/>
          <p:nvPr/>
        </p:nvCxnSpPr>
        <p:spPr>
          <a:xfrm>
            <a:off x="5417444" y="4339701"/>
            <a:ext cx="0" cy="556457"/>
          </a:xfrm>
          <a:prstGeom prst="line">
            <a:avLst/>
          </a:prstGeom>
          <a:noFill/>
          <a:ln w="9525" cap="flat" cmpd="sng" algn="ctr">
            <a:solidFill>
              <a:schemeClr val="bg1"/>
            </a:solidFill>
            <a:prstDash val="solid"/>
          </a:ln>
          <a:effectLst>
            <a:outerShdw blurRad="50800" dist="38100" dir="2700000" algn="tl" rotWithShape="0">
              <a:prstClr val="black">
                <a:alpha val="40000"/>
              </a:prstClr>
            </a:outerShdw>
          </a:effectLst>
        </p:spPr>
      </p:cxnSp>
      <p:sp>
        <p:nvSpPr>
          <p:cNvPr id="39" name="标题层"/>
          <p:cNvSpPr txBox="1"/>
          <p:nvPr/>
        </p:nvSpPr>
        <p:spPr bwMode="auto">
          <a:xfrm>
            <a:off x="5561964" y="4331996"/>
            <a:ext cx="3360252" cy="502445"/>
          </a:xfrm>
          <a:prstGeom prst="rect">
            <a:avLst/>
          </a:prstGeom>
          <a:noFill/>
          <a:effectLst/>
        </p:spPr>
        <p:txBody>
          <a:bodyPr wrap="square">
            <a:spAutoFit/>
          </a:bodyPr>
          <a:lstStyle/>
          <a:p>
            <a:pPr>
              <a:defRPr/>
            </a:pPr>
            <a:r>
              <a:rPr lang="zh-CN" altLang="en-US" sz="2665" dirty="0">
                <a:solidFill>
                  <a:srgbClr val="D565AB"/>
                </a:solidFill>
                <a:latin typeface="方正细谭黑简体" panose="02000000000000000000" pitchFamily="2" charset="-122"/>
                <a:ea typeface="方正细谭黑简体" panose="02000000000000000000" pitchFamily="2" charset="-122"/>
                <a:cs typeface="+mn-ea"/>
                <a:sym typeface="+mn-lt"/>
              </a:rPr>
              <a:t>FILL IN THE TITLE</a:t>
            </a:r>
          </a:p>
        </p:txBody>
      </p:sp>
      <p:cxnSp>
        <p:nvCxnSpPr>
          <p:cNvPr id="40" name="直接连接符 39"/>
          <p:cNvCxnSpPr/>
          <p:nvPr/>
        </p:nvCxnSpPr>
        <p:spPr>
          <a:xfrm>
            <a:off x="8666816" y="4617929"/>
            <a:ext cx="1821705" cy="0"/>
          </a:xfrm>
          <a:prstGeom prst="line">
            <a:avLst/>
          </a:prstGeom>
          <a:noFill/>
          <a:ln w="9525" cap="flat" cmpd="sng" algn="ctr">
            <a:solidFill>
              <a:srgbClr val="D565AB"/>
            </a:solidFill>
            <a:prstDash val="dash"/>
            <a:tailEnd type="oval"/>
          </a:ln>
          <a:effectLst>
            <a:outerShdw blurRad="50800" dist="38100" dir="2700000" algn="tl" rotWithShape="0">
              <a:prstClr val="black">
                <a:alpha val="40000"/>
              </a:prstClr>
            </a:outerShdw>
          </a:effectLst>
        </p:spPr>
      </p:cxnSp>
      <p:sp>
        <p:nvSpPr>
          <p:cNvPr id="41" name="标题层"/>
          <p:cNvSpPr txBox="1"/>
          <p:nvPr/>
        </p:nvSpPr>
        <p:spPr bwMode="auto">
          <a:xfrm>
            <a:off x="10398325" y="4392226"/>
            <a:ext cx="875769" cy="420370"/>
          </a:xfrm>
          <a:prstGeom prst="rect">
            <a:avLst/>
          </a:prstGeom>
          <a:noFill/>
          <a:effectLst/>
        </p:spPr>
        <p:txBody>
          <a:bodyPr wrap="square">
            <a:spAutoFit/>
          </a:bodyPr>
          <a:lstStyle/>
          <a:p>
            <a:pPr lvl="0" algn="ctr">
              <a:defRPr/>
            </a:pPr>
            <a:r>
              <a:rPr lang="en-US" altLang="zh-CN" sz="2135" kern="0" dirty="0">
                <a:solidFill>
                  <a:srgbClr val="D565AB"/>
                </a:solidFill>
                <a:latin typeface="方正细谭黑简体" panose="02000000000000000000" pitchFamily="2" charset="-122"/>
                <a:ea typeface="方正细谭黑简体" panose="02000000000000000000" pitchFamily="2" charset="-122"/>
                <a:cs typeface="+mn-ea"/>
                <a:sym typeface="+mn-lt"/>
              </a:rPr>
              <a:t>P30</a:t>
            </a:r>
          </a:p>
        </p:txBody>
      </p:sp>
      <p:sp>
        <p:nvSpPr>
          <p:cNvPr id="42" name="标题层"/>
          <p:cNvSpPr txBox="1"/>
          <p:nvPr/>
        </p:nvSpPr>
        <p:spPr bwMode="auto">
          <a:xfrm>
            <a:off x="4538357" y="4979048"/>
            <a:ext cx="799280" cy="666115"/>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3735" kern="0" dirty="0">
                <a:solidFill>
                  <a:srgbClr val="D565AB"/>
                </a:solidFill>
                <a:latin typeface="方正细谭黑简体" panose="02000000000000000000" pitchFamily="2" charset="-122"/>
                <a:ea typeface="方正细谭黑简体" panose="02000000000000000000" pitchFamily="2" charset="-122"/>
                <a:cs typeface="+mn-ea"/>
                <a:sym typeface="+mn-lt"/>
              </a:rPr>
              <a:t>04</a:t>
            </a:r>
          </a:p>
        </p:txBody>
      </p:sp>
      <p:cxnSp>
        <p:nvCxnSpPr>
          <p:cNvPr id="43" name="直接连接符 42"/>
          <p:cNvCxnSpPr/>
          <p:nvPr/>
        </p:nvCxnSpPr>
        <p:spPr>
          <a:xfrm>
            <a:off x="5417444" y="5049633"/>
            <a:ext cx="0" cy="556457"/>
          </a:xfrm>
          <a:prstGeom prst="line">
            <a:avLst/>
          </a:prstGeom>
          <a:noFill/>
          <a:ln w="9525" cap="flat" cmpd="sng" algn="ctr">
            <a:solidFill>
              <a:schemeClr val="bg1"/>
            </a:solidFill>
            <a:prstDash val="solid"/>
          </a:ln>
          <a:effectLst>
            <a:outerShdw blurRad="50800" dist="38100" dir="2700000" algn="tl" rotWithShape="0">
              <a:prstClr val="black">
                <a:alpha val="40000"/>
              </a:prstClr>
            </a:outerShdw>
          </a:effectLst>
        </p:spPr>
      </p:cxnSp>
      <p:sp>
        <p:nvSpPr>
          <p:cNvPr id="44" name="标题层"/>
          <p:cNvSpPr txBox="1"/>
          <p:nvPr/>
        </p:nvSpPr>
        <p:spPr bwMode="auto">
          <a:xfrm>
            <a:off x="5561964" y="5057497"/>
            <a:ext cx="3360252" cy="501650"/>
          </a:xfrm>
          <a:prstGeom prst="rect">
            <a:avLst/>
          </a:prstGeom>
          <a:noFill/>
          <a:effectLst/>
        </p:spPr>
        <p:txBody>
          <a:bodyPr wrap="square">
            <a:spAutoFit/>
          </a:bodyPr>
          <a:lstStyle/>
          <a:p>
            <a:pPr>
              <a:defRPr/>
            </a:pPr>
            <a:r>
              <a:rPr lang="zh-CN" altLang="en-US" sz="2665" dirty="0">
                <a:solidFill>
                  <a:srgbClr val="D565AB"/>
                </a:solidFill>
                <a:latin typeface="方正细谭黑简体" panose="02000000000000000000" pitchFamily="2" charset="-122"/>
                <a:ea typeface="方正细谭黑简体" panose="02000000000000000000" pitchFamily="2" charset="-122"/>
                <a:cs typeface="+mn-ea"/>
                <a:sym typeface="+mn-lt"/>
              </a:rPr>
              <a:t>FILL IN THE TITLE</a:t>
            </a:r>
          </a:p>
        </p:txBody>
      </p:sp>
      <p:cxnSp>
        <p:nvCxnSpPr>
          <p:cNvPr id="45" name="直接连接符 44"/>
          <p:cNvCxnSpPr/>
          <p:nvPr/>
        </p:nvCxnSpPr>
        <p:spPr>
          <a:xfrm>
            <a:off x="8666816" y="5327861"/>
            <a:ext cx="1821705" cy="0"/>
          </a:xfrm>
          <a:prstGeom prst="line">
            <a:avLst/>
          </a:prstGeom>
          <a:noFill/>
          <a:ln w="9525" cap="flat" cmpd="sng" algn="ctr">
            <a:solidFill>
              <a:srgbClr val="D565AB"/>
            </a:solidFill>
            <a:prstDash val="dash"/>
            <a:tailEnd type="oval"/>
          </a:ln>
          <a:effectLst>
            <a:outerShdw blurRad="50800" dist="38100" dir="2700000" algn="tl" rotWithShape="0">
              <a:prstClr val="black">
                <a:alpha val="40000"/>
              </a:prstClr>
            </a:outerShdw>
          </a:effectLst>
        </p:spPr>
      </p:cxnSp>
      <p:sp>
        <p:nvSpPr>
          <p:cNvPr id="46" name="标题层"/>
          <p:cNvSpPr txBox="1"/>
          <p:nvPr/>
        </p:nvSpPr>
        <p:spPr bwMode="auto">
          <a:xfrm>
            <a:off x="10398325" y="5102158"/>
            <a:ext cx="875769" cy="420370"/>
          </a:xfrm>
          <a:prstGeom prst="rect">
            <a:avLst/>
          </a:prstGeom>
          <a:noFill/>
          <a:effectLst/>
        </p:spPr>
        <p:txBody>
          <a:bodyPr wrap="square">
            <a:spAutoFit/>
          </a:bodyPr>
          <a:lstStyle/>
          <a:p>
            <a:pPr lvl="0" algn="ctr">
              <a:defRPr/>
            </a:pPr>
            <a:r>
              <a:rPr lang="en-US" altLang="zh-CN" sz="2135" kern="0" dirty="0">
                <a:solidFill>
                  <a:srgbClr val="D565AB"/>
                </a:solidFill>
                <a:latin typeface="方正细谭黑简体" panose="02000000000000000000" pitchFamily="2" charset="-122"/>
                <a:ea typeface="方正细谭黑简体" panose="02000000000000000000" pitchFamily="2" charset="-122"/>
                <a:cs typeface="+mn-ea"/>
                <a:sym typeface="+mn-lt"/>
              </a:rPr>
              <a:t>P40</a:t>
            </a:r>
          </a:p>
        </p:txBody>
      </p:sp>
    </p:spTree>
  </p:cSld>
  <p:clrMapOvr>
    <a:masterClrMapping/>
  </p:clrMapOvr>
  <p:transition advTm="3136">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1+#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1+#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1+#ppt_w/2"/>
                                          </p:val>
                                        </p:tav>
                                        <p:tav tm="100000">
                                          <p:val>
                                            <p:strVal val="#ppt_x"/>
                                          </p:val>
                                        </p:tav>
                                      </p:tavLst>
                                    </p:anim>
                                    <p:anim calcmode="lin" valueType="num">
                                      <p:cBhvr additive="base">
                                        <p:cTn id="40" dur="500" fill="hold"/>
                                        <p:tgtEl>
                                          <p:spTgt spid="3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1+#ppt_w/2"/>
                                          </p:val>
                                        </p:tav>
                                        <p:tav tm="100000">
                                          <p:val>
                                            <p:strVal val="#ppt_x"/>
                                          </p:val>
                                        </p:tav>
                                      </p:tavLst>
                                    </p:anim>
                                    <p:anim calcmode="lin" valueType="num">
                                      <p:cBhvr additive="base">
                                        <p:cTn id="48" dur="500" fill="hold"/>
                                        <p:tgtEl>
                                          <p:spTgt spid="3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1+#ppt_w/2"/>
                                          </p:val>
                                        </p:tav>
                                        <p:tav tm="100000">
                                          <p:val>
                                            <p:strVal val="#ppt_x"/>
                                          </p:val>
                                        </p:tav>
                                      </p:tavLst>
                                    </p:anim>
                                    <p:anim calcmode="lin" valueType="num">
                                      <p:cBhvr additive="base">
                                        <p:cTn id="52" dur="500" fill="hold"/>
                                        <p:tgtEl>
                                          <p:spTgt spid="34"/>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1+#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1+#ppt_w/2"/>
                                          </p:val>
                                        </p:tav>
                                        <p:tav tm="100000">
                                          <p:val>
                                            <p:strVal val="#ppt_x"/>
                                          </p:val>
                                        </p:tav>
                                      </p:tavLst>
                                    </p:anim>
                                    <p:anim calcmode="lin" valueType="num">
                                      <p:cBhvr additive="base">
                                        <p:cTn id="60" dur="500" fill="hold"/>
                                        <p:tgtEl>
                                          <p:spTgt spid="36"/>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1+#ppt_w/2"/>
                                          </p:val>
                                        </p:tav>
                                        <p:tav tm="100000">
                                          <p:val>
                                            <p:strVal val="#ppt_x"/>
                                          </p:val>
                                        </p:tav>
                                      </p:tavLst>
                                    </p:anim>
                                    <p:anim calcmode="lin" valueType="num">
                                      <p:cBhvr additive="base">
                                        <p:cTn id="64" dur="500" fill="hold"/>
                                        <p:tgtEl>
                                          <p:spTgt spid="37"/>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1+#ppt_w/2"/>
                                          </p:val>
                                        </p:tav>
                                        <p:tav tm="100000">
                                          <p:val>
                                            <p:strVal val="#ppt_x"/>
                                          </p:val>
                                        </p:tav>
                                      </p:tavLst>
                                    </p:anim>
                                    <p:anim calcmode="lin" valueType="num">
                                      <p:cBhvr additive="base">
                                        <p:cTn id="68" dur="500" fill="hold"/>
                                        <p:tgtEl>
                                          <p:spTgt spid="38"/>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additive="base">
                                        <p:cTn id="71" dur="500" fill="hold"/>
                                        <p:tgtEl>
                                          <p:spTgt spid="39"/>
                                        </p:tgtEl>
                                        <p:attrNameLst>
                                          <p:attrName>ppt_x</p:attrName>
                                        </p:attrNameLst>
                                      </p:cBhvr>
                                      <p:tavLst>
                                        <p:tav tm="0">
                                          <p:val>
                                            <p:strVal val="1+#ppt_w/2"/>
                                          </p:val>
                                        </p:tav>
                                        <p:tav tm="100000">
                                          <p:val>
                                            <p:strVal val="#ppt_x"/>
                                          </p:val>
                                        </p:tav>
                                      </p:tavLst>
                                    </p:anim>
                                    <p:anim calcmode="lin" valueType="num">
                                      <p:cBhvr additive="base">
                                        <p:cTn id="72" dur="500" fill="hold"/>
                                        <p:tgtEl>
                                          <p:spTgt spid="39"/>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fill="hold"/>
                                        <p:tgtEl>
                                          <p:spTgt spid="40"/>
                                        </p:tgtEl>
                                        <p:attrNameLst>
                                          <p:attrName>ppt_x</p:attrName>
                                        </p:attrNameLst>
                                      </p:cBhvr>
                                      <p:tavLst>
                                        <p:tav tm="0">
                                          <p:val>
                                            <p:strVal val="1+#ppt_w/2"/>
                                          </p:val>
                                        </p:tav>
                                        <p:tav tm="100000">
                                          <p:val>
                                            <p:strVal val="#ppt_x"/>
                                          </p:val>
                                        </p:tav>
                                      </p:tavLst>
                                    </p:anim>
                                    <p:anim calcmode="lin" valueType="num">
                                      <p:cBhvr additive="base">
                                        <p:cTn id="76" dur="500" fill="hold"/>
                                        <p:tgtEl>
                                          <p:spTgt spid="40"/>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1+#ppt_w/2"/>
                                          </p:val>
                                        </p:tav>
                                        <p:tav tm="100000">
                                          <p:val>
                                            <p:strVal val="#ppt_x"/>
                                          </p:val>
                                        </p:tav>
                                      </p:tavLst>
                                    </p:anim>
                                    <p:anim calcmode="lin" valueType="num">
                                      <p:cBhvr additive="base">
                                        <p:cTn id="80" dur="500" fill="hold"/>
                                        <p:tgtEl>
                                          <p:spTgt spid="41"/>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1+#ppt_w/2"/>
                                          </p:val>
                                        </p:tav>
                                        <p:tav tm="100000">
                                          <p:val>
                                            <p:strVal val="#ppt_x"/>
                                          </p:val>
                                        </p:tav>
                                      </p:tavLst>
                                    </p:anim>
                                    <p:anim calcmode="lin" valueType="num">
                                      <p:cBhvr additive="base">
                                        <p:cTn id="84" dur="500" fill="hold"/>
                                        <p:tgtEl>
                                          <p:spTgt spid="42"/>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0"/>
                                  </p:stCondLst>
                                  <p:childTnLst>
                                    <p:set>
                                      <p:cBhvr>
                                        <p:cTn id="86" dur="1" fill="hold">
                                          <p:stCondLst>
                                            <p:cond delay="0"/>
                                          </p:stCondLst>
                                        </p:cTn>
                                        <p:tgtEl>
                                          <p:spTgt spid="43"/>
                                        </p:tgtEl>
                                        <p:attrNameLst>
                                          <p:attrName>style.visibility</p:attrName>
                                        </p:attrNameLst>
                                      </p:cBhvr>
                                      <p:to>
                                        <p:strVal val="visible"/>
                                      </p:to>
                                    </p:set>
                                    <p:anim calcmode="lin" valueType="num">
                                      <p:cBhvr additive="base">
                                        <p:cTn id="87" dur="500" fill="hold"/>
                                        <p:tgtEl>
                                          <p:spTgt spid="43"/>
                                        </p:tgtEl>
                                        <p:attrNameLst>
                                          <p:attrName>ppt_x</p:attrName>
                                        </p:attrNameLst>
                                      </p:cBhvr>
                                      <p:tavLst>
                                        <p:tav tm="0">
                                          <p:val>
                                            <p:strVal val="1+#ppt_w/2"/>
                                          </p:val>
                                        </p:tav>
                                        <p:tav tm="100000">
                                          <p:val>
                                            <p:strVal val="#ppt_x"/>
                                          </p:val>
                                        </p:tav>
                                      </p:tavLst>
                                    </p:anim>
                                    <p:anim calcmode="lin" valueType="num">
                                      <p:cBhvr additive="base">
                                        <p:cTn id="88" dur="500" fill="hold"/>
                                        <p:tgtEl>
                                          <p:spTgt spid="43"/>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additive="base">
                                        <p:cTn id="91" dur="500" fill="hold"/>
                                        <p:tgtEl>
                                          <p:spTgt spid="44"/>
                                        </p:tgtEl>
                                        <p:attrNameLst>
                                          <p:attrName>ppt_x</p:attrName>
                                        </p:attrNameLst>
                                      </p:cBhvr>
                                      <p:tavLst>
                                        <p:tav tm="0">
                                          <p:val>
                                            <p:strVal val="1+#ppt_w/2"/>
                                          </p:val>
                                        </p:tav>
                                        <p:tav tm="100000">
                                          <p:val>
                                            <p:strVal val="#ppt_x"/>
                                          </p:val>
                                        </p:tav>
                                      </p:tavLst>
                                    </p:anim>
                                    <p:anim calcmode="lin" valueType="num">
                                      <p:cBhvr additive="base">
                                        <p:cTn id="92" dur="500" fill="hold"/>
                                        <p:tgtEl>
                                          <p:spTgt spid="44"/>
                                        </p:tgtEl>
                                        <p:attrNameLst>
                                          <p:attrName>ppt_y</p:attrName>
                                        </p:attrNameLst>
                                      </p:cBhvr>
                                      <p:tavLst>
                                        <p:tav tm="0">
                                          <p:val>
                                            <p:strVal val="#ppt_y"/>
                                          </p:val>
                                        </p:tav>
                                        <p:tav tm="100000">
                                          <p:val>
                                            <p:strVal val="#ppt_y"/>
                                          </p:val>
                                        </p:tav>
                                      </p:tavLst>
                                    </p:anim>
                                  </p:childTnLst>
                                </p:cTn>
                              </p:par>
                              <p:par>
                                <p:cTn id="93" presetID="2" presetClass="entr" presetSubtype="2"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anim calcmode="lin" valueType="num">
                                      <p:cBhvr additive="base">
                                        <p:cTn id="95" dur="500" fill="hold"/>
                                        <p:tgtEl>
                                          <p:spTgt spid="45"/>
                                        </p:tgtEl>
                                        <p:attrNameLst>
                                          <p:attrName>ppt_x</p:attrName>
                                        </p:attrNameLst>
                                      </p:cBhvr>
                                      <p:tavLst>
                                        <p:tav tm="0">
                                          <p:val>
                                            <p:strVal val="1+#ppt_w/2"/>
                                          </p:val>
                                        </p:tav>
                                        <p:tav tm="100000">
                                          <p:val>
                                            <p:strVal val="#ppt_x"/>
                                          </p:val>
                                        </p:tav>
                                      </p:tavLst>
                                    </p:anim>
                                    <p:anim calcmode="lin" valueType="num">
                                      <p:cBhvr additive="base">
                                        <p:cTn id="96" dur="500" fill="hold"/>
                                        <p:tgtEl>
                                          <p:spTgt spid="45"/>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additive="base">
                                        <p:cTn id="99" dur="500" fill="hold"/>
                                        <p:tgtEl>
                                          <p:spTgt spid="46"/>
                                        </p:tgtEl>
                                        <p:attrNameLst>
                                          <p:attrName>ppt_x</p:attrName>
                                        </p:attrNameLst>
                                      </p:cBhvr>
                                      <p:tavLst>
                                        <p:tav tm="0">
                                          <p:val>
                                            <p:strVal val="1+#ppt_w/2"/>
                                          </p:val>
                                        </p:tav>
                                        <p:tav tm="100000">
                                          <p:val>
                                            <p:strVal val="#ppt_x"/>
                                          </p:val>
                                        </p:tav>
                                      </p:tavLst>
                                    </p:anim>
                                    <p:anim calcmode="lin" valueType="num">
                                      <p:cBhvr additive="base">
                                        <p:cTn id="100"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5" grpId="0"/>
      <p:bldP spid="28" grpId="0"/>
      <p:bldP spid="31" grpId="0"/>
      <p:bldP spid="32" grpId="0"/>
      <p:bldP spid="34" grpId="0"/>
      <p:bldP spid="36" grpId="0"/>
      <p:bldP spid="37" grpId="0"/>
      <p:bldP spid="39" grpId="0"/>
      <p:bldP spid="41" grpId="0"/>
      <p:bldP spid="42" grpId="0"/>
      <p:bldP spid="44"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sp>
        <p:nvSpPr>
          <p:cNvPr id="23" name="Freeform 5"/>
          <p:cNvSpPr/>
          <p:nvPr/>
        </p:nvSpPr>
        <p:spPr bwMode="auto">
          <a:xfrm>
            <a:off x="6657354" y="2774397"/>
            <a:ext cx="1061048" cy="2262793"/>
          </a:xfrm>
          <a:custGeom>
            <a:avLst/>
            <a:gdLst>
              <a:gd name="T0" fmla="*/ 89 w 6408"/>
              <a:gd name="T1" fmla="*/ 13555 h 13673"/>
              <a:gd name="T2" fmla="*/ 225 w 6408"/>
              <a:gd name="T3" fmla="*/ 13477 h 13673"/>
              <a:gd name="T4" fmla="*/ 351 w 6408"/>
              <a:gd name="T5" fmla="*/ 13337 h 13673"/>
              <a:gd name="T6" fmla="*/ 506 w 6408"/>
              <a:gd name="T7" fmla="*/ 13062 h 13673"/>
              <a:gd name="T8" fmla="*/ 546 w 6408"/>
              <a:gd name="T9" fmla="*/ 12913 h 13673"/>
              <a:gd name="T10" fmla="*/ 552 w 6408"/>
              <a:gd name="T11" fmla="*/ 12601 h 13673"/>
              <a:gd name="T12" fmla="*/ 478 w 6408"/>
              <a:gd name="T13" fmla="*/ 12263 h 13673"/>
              <a:gd name="T14" fmla="*/ 265 w 6408"/>
              <a:gd name="T15" fmla="*/ 11703 h 13673"/>
              <a:gd name="T16" fmla="*/ 153 w 6408"/>
              <a:gd name="T17" fmla="*/ 11391 h 13673"/>
              <a:gd name="T18" fmla="*/ 75 w 6408"/>
              <a:gd name="T19" fmla="*/ 11064 h 13673"/>
              <a:gd name="T20" fmla="*/ 8 w 6408"/>
              <a:gd name="T21" fmla="*/ 10488 h 13673"/>
              <a:gd name="T22" fmla="*/ 7 w 6408"/>
              <a:gd name="T23" fmla="*/ 9911 h 13673"/>
              <a:gd name="T24" fmla="*/ 96 w 6408"/>
              <a:gd name="T25" fmla="*/ 9224 h 13673"/>
              <a:gd name="T26" fmla="*/ 289 w 6408"/>
              <a:gd name="T27" fmla="*/ 8563 h 13673"/>
              <a:gd name="T28" fmla="*/ 562 w 6408"/>
              <a:gd name="T29" fmla="*/ 7986 h 13673"/>
              <a:gd name="T30" fmla="*/ 746 w 6408"/>
              <a:gd name="T31" fmla="*/ 7695 h 13673"/>
              <a:gd name="T32" fmla="*/ 956 w 6408"/>
              <a:gd name="T33" fmla="*/ 7421 h 13673"/>
              <a:gd name="T34" fmla="*/ 1192 w 6408"/>
              <a:gd name="T35" fmla="*/ 7165 h 13673"/>
              <a:gd name="T36" fmla="*/ 2082 w 6408"/>
              <a:gd name="T37" fmla="*/ 6288 h 13673"/>
              <a:gd name="T38" fmla="*/ 2619 w 6408"/>
              <a:gd name="T39" fmla="*/ 5711 h 13673"/>
              <a:gd name="T40" fmla="*/ 3102 w 6408"/>
              <a:gd name="T41" fmla="*/ 5095 h 13673"/>
              <a:gd name="T42" fmla="*/ 3426 w 6408"/>
              <a:gd name="T43" fmla="*/ 4569 h 13673"/>
              <a:gd name="T44" fmla="*/ 3600 w 6408"/>
              <a:gd name="T45" fmla="*/ 4211 h 13673"/>
              <a:gd name="T46" fmla="*/ 3746 w 6408"/>
              <a:gd name="T47" fmla="*/ 3832 h 13673"/>
              <a:gd name="T48" fmla="*/ 3860 w 6408"/>
              <a:gd name="T49" fmla="*/ 3429 h 13673"/>
              <a:gd name="T50" fmla="*/ 3938 w 6408"/>
              <a:gd name="T51" fmla="*/ 2998 h 13673"/>
              <a:gd name="T52" fmla="*/ 3978 w 6408"/>
              <a:gd name="T53" fmla="*/ 2540 h 13673"/>
              <a:gd name="T54" fmla="*/ 3977 w 6408"/>
              <a:gd name="T55" fmla="*/ 2049 h 13673"/>
              <a:gd name="T56" fmla="*/ 3930 w 6408"/>
              <a:gd name="T57" fmla="*/ 1524 h 13673"/>
              <a:gd name="T58" fmla="*/ 3835 w 6408"/>
              <a:gd name="T59" fmla="*/ 962 h 13673"/>
              <a:gd name="T60" fmla="*/ 3689 w 6408"/>
              <a:gd name="T61" fmla="*/ 362 h 13673"/>
              <a:gd name="T62" fmla="*/ 3591 w 6408"/>
              <a:gd name="T63" fmla="*/ 26 h 13673"/>
              <a:gd name="T64" fmla="*/ 3703 w 6408"/>
              <a:gd name="T65" fmla="*/ 169 h 13673"/>
              <a:gd name="T66" fmla="*/ 3964 w 6408"/>
              <a:gd name="T67" fmla="*/ 419 h 13673"/>
              <a:gd name="T68" fmla="*/ 4304 w 6408"/>
              <a:gd name="T69" fmla="*/ 847 h 13673"/>
              <a:gd name="T70" fmla="*/ 4714 w 6408"/>
              <a:gd name="T71" fmla="*/ 1447 h 13673"/>
              <a:gd name="T72" fmla="*/ 5061 w 6408"/>
              <a:gd name="T73" fmla="*/ 2034 h 13673"/>
              <a:gd name="T74" fmla="*/ 5478 w 6408"/>
              <a:gd name="T75" fmla="*/ 2881 h 13673"/>
              <a:gd name="T76" fmla="*/ 5823 w 6408"/>
              <a:gd name="T77" fmla="*/ 3769 h 13673"/>
              <a:gd name="T78" fmla="*/ 6092 w 6408"/>
              <a:gd name="T79" fmla="*/ 4691 h 13673"/>
              <a:gd name="T80" fmla="*/ 6281 w 6408"/>
              <a:gd name="T81" fmla="*/ 5635 h 13673"/>
              <a:gd name="T82" fmla="*/ 6387 w 6408"/>
              <a:gd name="T83" fmla="*/ 6590 h 13673"/>
              <a:gd name="T84" fmla="*/ 6404 w 6408"/>
              <a:gd name="T85" fmla="*/ 7549 h 13673"/>
              <a:gd name="T86" fmla="*/ 6328 w 6408"/>
              <a:gd name="T87" fmla="*/ 8500 h 13673"/>
              <a:gd name="T88" fmla="*/ 6153 w 6408"/>
              <a:gd name="T89" fmla="*/ 9434 h 13673"/>
              <a:gd name="T90" fmla="*/ 5922 w 6408"/>
              <a:gd name="T91" fmla="*/ 10213 h 13673"/>
              <a:gd name="T92" fmla="*/ 5749 w 6408"/>
              <a:gd name="T93" fmla="*/ 10654 h 13673"/>
              <a:gd name="T94" fmla="*/ 5543 w 6408"/>
              <a:gd name="T95" fmla="*/ 11078 h 13673"/>
              <a:gd name="T96" fmla="*/ 5306 w 6408"/>
              <a:gd name="T97" fmla="*/ 11482 h 13673"/>
              <a:gd name="T98" fmla="*/ 5037 w 6408"/>
              <a:gd name="T99" fmla="*/ 11863 h 13673"/>
              <a:gd name="T100" fmla="*/ 4736 w 6408"/>
              <a:gd name="T101" fmla="*/ 12217 h 13673"/>
              <a:gd name="T102" fmla="*/ 4404 w 6408"/>
              <a:gd name="T103" fmla="*/ 12542 h 13673"/>
              <a:gd name="T104" fmla="*/ 4041 w 6408"/>
              <a:gd name="T105" fmla="*/ 12834 h 13673"/>
              <a:gd name="T106" fmla="*/ 3646 w 6408"/>
              <a:gd name="T107" fmla="*/ 13088 h 13673"/>
              <a:gd name="T108" fmla="*/ 3221 w 6408"/>
              <a:gd name="T109" fmla="*/ 13303 h 13673"/>
              <a:gd name="T110" fmla="*/ 2923 w 6408"/>
              <a:gd name="T111" fmla="*/ 13421 h 13673"/>
              <a:gd name="T112" fmla="*/ 2397 w 6408"/>
              <a:gd name="T113" fmla="*/ 13567 h 13673"/>
              <a:gd name="T114" fmla="*/ 1714 w 6408"/>
              <a:gd name="T115" fmla="*/ 13659 h 13673"/>
              <a:gd name="T116" fmla="*/ 1021 w 6408"/>
              <a:gd name="T117" fmla="*/ 13664 h 13673"/>
              <a:gd name="T118" fmla="*/ 327 w 6408"/>
              <a:gd name="T119" fmla="*/ 13601 h 1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8" h="13673">
                <a:moveTo>
                  <a:pt x="32" y="13558"/>
                </a:moveTo>
                <a:lnTo>
                  <a:pt x="32" y="13558"/>
                </a:lnTo>
                <a:lnTo>
                  <a:pt x="41" y="13559"/>
                </a:lnTo>
                <a:lnTo>
                  <a:pt x="51" y="13559"/>
                </a:lnTo>
                <a:lnTo>
                  <a:pt x="60" y="13559"/>
                </a:lnTo>
                <a:lnTo>
                  <a:pt x="70" y="13559"/>
                </a:lnTo>
                <a:lnTo>
                  <a:pt x="89" y="13555"/>
                </a:lnTo>
                <a:lnTo>
                  <a:pt x="108" y="13550"/>
                </a:lnTo>
                <a:lnTo>
                  <a:pt x="127" y="13543"/>
                </a:lnTo>
                <a:lnTo>
                  <a:pt x="147" y="13533"/>
                </a:lnTo>
                <a:lnTo>
                  <a:pt x="167" y="13522"/>
                </a:lnTo>
                <a:lnTo>
                  <a:pt x="186" y="13509"/>
                </a:lnTo>
                <a:lnTo>
                  <a:pt x="206" y="13494"/>
                </a:lnTo>
                <a:lnTo>
                  <a:pt x="225" y="13477"/>
                </a:lnTo>
                <a:lnTo>
                  <a:pt x="243" y="13460"/>
                </a:lnTo>
                <a:lnTo>
                  <a:pt x="262" y="13442"/>
                </a:lnTo>
                <a:lnTo>
                  <a:pt x="280" y="13422"/>
                </a:lnTo>
                <a:lnTo>
                  <a:pt x="298" y="13402"/>
                </a:lnTo>
                <a:lnTo>
                  <a:pt x="316" y="13381"/>
                </a:lnTo>
                <a:lnTo>
                  <a:pt x="333" y="13359"/>
                </a:lnTo>
                <a:lnTo>
                  <a:pt x="351" y="13337"/>
                </a:lnTo>
                <a:lnTo>
                  <a:pt x="367" y="13314"/>
                </a:lnTo>
                <a:lnTo>
                  <a:pt x="398" y="13268"/>
                </a:lnTo>
                <a:lnTo>
                  <a:pt x="426" y="13222"/>
                </a:lnTo>
                <a:lnTo>
                  <a:pt x="451" y="13178"/>
                </a:lnTo>
                <a:lnTo>
                  <a:pt x="473" y="13136"/>
                </a:lnTo>
                <a:lnTo>
                  <a:pt x="492" y="13096"/>
                </a:lnTo>
                <a:lnTo>
                  <a:pt x="506" y="13062"/>
                </a:lnTo>
                <a:lnTo>
                  <a:pt x="517" y="13033"/>
                </a:lnTo>
                <a:lnTo>
                  <a:pt x="517" y="13033"/>
                </a:lnTo>
                <a:lnTo>
                  <a:pt x="524" y="13010"/>
                </a:lnTo>
                <a:lnTo>
                  <a:pt x="531" y="12986"/>
                </a:lnTo>
                <a:lnTo>
                  <a:pt x="536" y="12962"/>
                </a:lnTo>
                <a:lnTo>
                  <a:pt x="541" y="12937"/>
                </a:lnTo>
                <a:lnTo>
                  <a:pt x="546" y="12913"/>
                </a:lnTo>
                <a:lnTo>
                  <a:pt x="550" y="12890"/>
                </a:lnTo>
                <a:lnTo>
                  <a:pt x="555" y="12842"/>
                </a:lnTo>
                <a:lnTo>
                  <a:pt x="559" y="12794"/>
                </a:lnTo>
                <a:lnTo>
                  <a:pt x="560" y="12745"/>
                </a:lnTo>
                <a:lnTo>
                  <a:pt x="560" y="12697"/>
                </a:lnTo>
                <a:lnTo>
                  <a:pt x="557" y="12649"/>
                </a:lnTo>
                <a:lnTo>
                  <a:pt x="552" y="12601"/>
                </a:lnTo>
                <a:lnTo>
                  <a:pt x="546" y="12552"/>
                </a:lnTo>
                <a:lnTo>
                  <a:pt x="538" y="12503"/>
                </a:lnTo>
                <a:lnTo>
                  <a:pt x="529" y="12455"/>
                </a:lnTo>
                <a:lnTo>
                  <a:pt x="518" y="12407"/>
                </a:lnTo>
                <a:lnTo>
                  <a:pt x="505" y="12359"/>
                </a:lnTo>
                <a:lnTo>
                  <a:pt x="492" y="12311"/>
                </a:lnTo>
                <a:lnTo>
                  <a:pt x="478" y="12263"/>
                </a:lnTo>
                <a:lnTo>
                  <a:pt x="462" y="12215"/>
                </a:lnTo>
                <a:lnTo>
                  <a:pt x="446" y="12167"/>
                </a:lnTo>
                <a:lnTo>
                  <a:pt x="430" y="12120"/>
                </a:lnTo>
                <a:lnTo>
                  <a:pt x="412" y="12073"/>
                </a:lnTo>
                <a:lnTo>
                  <a:pt x="377" y="11978"/>
                </a:lnTo>
                <a:lnTo>
                  <a:pt x="340" y="11886"/>
                </a:lnTo>
                <a:lnTo>
                  <a:pt x="265" y="11703"/>
                </a:lnTo>
                <a:lnTo>
                  <a:pt x="230" y="11613"/>
                </a:lnTo>
                <a:lnTo>
                  <a:pt x="214" y="11570"/>
                </a:lnTo>
                <a:lnTo>
                  <a:pt x="198" y="11526"/>
                </a:lnTo>
                <a:lnTo>
                  <a:pt x="198" y="11526"/>
                </a:lnTo>
                <a:lnTo>
                  <a:pt x="183" y="11481"/>
                </a:lnTo>
                <a:lnTo>
                  <a:pt x="168" y="11436"/>
                </a:lnTo>
                <a:lnTo>
                  <a:pt x="153" y="11391"/>
                </a:lnTo>
                <a:lnTo>
                  <a:pt x="140" y="11345"/>
                </a:lnTo>
                <a:lnTo>
                  <a:pt x="128" y="11298"/>
                </a:lnTo>
                <a:lnTo>
                  <a:pt x="116" y="11252"/>
                </a:lnTo>
                <a:lnTo>
                  <a:pt x="105" y="11206"/>
                </a:lnTo>
                <a:lnTo>
                  <a:pt x="94" y="11159"/>
                </a:lnTo>
                <a:lnTo>
                  <a:pt x="84" y="11111"/>
                </a:lnTo>
                <a:lnTo>
                  <a:pt x="75" y="11064"/>
                </a:lnTo>
                <a:lnTo>
                  <a:pt x="66" y="11017"/>
                </a:lnTo>
                <a:lnTo>
                  <a:pt x="58" y="10969"/>
                </a:lnTo>
                <a:lnTo>
                  <a:pt x="44" y="10874"/>
                </a:lnTo>
                <a:lnTo>
                  <a:pt x="32" y="10777"/>
                </a:lnTo>
                <a:lnTo>
                  <a:pt x="22" y="10681"/>
                </a:lnTo>
                <a:lnTo>
                  <a:pt x="14" y="10584"/>
                </a:lnTo>
                <a:lnTo>
                  <a:pt x="8" y="10488"/>
                </a:lnTo>
                <a:lnTo>
                  <a:pt x="3" y="10391"/>
                </a:lnTo>
                <a:lnTo>
                  <a:pt x="1" y="10295"/>
                </a:lnTo>
                <a:lnTo>
                  <a:pt x="0" y="10199"/>
                </a:lnTo>
                <a:lnTo>
                  <a:pt x="1" y="10104"/>
                </a:lnTo>
                <a:lnTo>
                  <a:pt x="3" y="10009"/>
                </a:lnTo>
                <a:lnTo>
                  <a:pt x="3" y="10009"/>
                </a:lnTo>
                <a:lnTo>
                  <a:pt x="7" y="9911"/>
                </a:lnTo>
                <a:lnTo>
                  <a:pt x="14" y="9811"/>
                </a:lnTo>
                <a:lnTo>
                  <a:pt x="22" y="9713"/>
                </a:lnTo>
                <a:lnTo>
                  <a:pt x="33" y="9614"/>
                </a:lnTo>
                <a:lnTo>
                  <a:pt x="45" y="9516"/>
                </a:lnTo>
                <a:lnTo>
                  <a:pt x="60" y="9418"/>
                </a:lnTo>
                <a:lnTo>
                  <a:pt x="77" y="9321"/>
                </a:lnTo>
                <a:lnTo>
                  <a:pt x="96" y="9224"/>
                </a:lnTo>
                <a:lnTo>
                  <a:pt x="117" y="9127"/>
                </a:lnTo>
                <a:lnTo>
                  <a:pt x="140" y="9032"/>
                </a:lnTo>
                <a:lnTo>
                  <a:pt x="167" y="8936"/>
                </a:lnTo>
                <a:lnTo>
                  <a:pt x="194" y="8842"/>
                </a:lnTo>
                <a:lnTo>
                  <a:pt x="224" y="8748"/>
                </a:lnTo>
                <a:lnTo>
                  <a:pt x="255" y="8656"/>
                </a:lnTo>
                <a:lnTo>
                  <a:pt x="289" y="8563"/>
                </a:lnTo>
                <a:lnTo>
                  <a:pt x="325" y="8472"/>
                </a:lnTo>
                <a:lnTo>
                  <a:pt x="364" y="8381"/>
                </a:lnTo>
                <a:lnTo>
                  <a:pt x="404" y="8292"/>
                </a:lnTo>
                <a:lnTo>
                  <a:pt x="446" y="8203"/>
                </a:lnTo>
                <a:lnTo>
                  <a:pt x="490" y="8116"/>
                </a:lnTo>
                <a:lnTo>
                  <a:pt x="538" y="8029"/>
                </a:lnTo>
                <a:lnTo>
                  <a:pt x="562" y="7986"/>
                </a:lnTo>
                <a:lnTo>
                  <a:pt x="586" y="7944"/>
                </a:lnTo>
                <a:lnTo>
                  <a:pt x="612" y="7901"/>
                </a:lnTo>
                <a:lnTo>
                  <a:pt x="637" y="7860"/>
                </a:lnTo>
                <a:lnTo>
                  <a:pt x="663" y="7818"/>
                </a:lnTo>
                <a:lnTo>
                  <a:pt x="690" y="7777"/>
                </a:lnTo>
                <a:lnTo>
                  <a:pt x="718" y="7737"/>
                </a:lnTo>
                <a:lnTo>
                  <a:pt x="746" y="7695"/>
                </a:lnTo>
                <a:lnTo>
                  <a:pt x="774" y="7655"/>
                </a:lnTo>
                <a:lnTo>
                  <a:pt x="803" y="7615"/>
                </a:lnTo>
                <a:lnTo>
                  <a:pt x="832" y="7576"/>
                </a:lnTo>
                <a:lnTo>
                  <a:pt x="862" y="7536"/>
                </a:lnTo>
                <a:lnTo>
                  <a:pt x="893" y="7497"/>
                </a:lnTo>
                <a:lnTo>
                  <a:pt x="924" y="7459"/>
                </a:lnTo>
                <a:lnTo>
                  <a:pt x="956" y="7421"/>
                </a:lnTo>
                <a:lnTo>
                  <a:pt x="988" y="7384"/>
                </a:lnTo>
                <a:lnTo>
                  <a:pt x="1020" y="7346"/>
                </a:lnTo>
                <a:lnTo>
                  <a:pt x="1054" y="7309"/>
                </a:lnTo>
                <a:lnTo>
                  <a:pt x="1088" y="7272"/>
                </a:lnTo>
                <a:lnTo>
                  <a:pt x="1122" y="7237"/>
                </a:lnTo>
                <a:lnTo>
                  <a:pt x="1156" y="7201"/>
                </a:lnTo>
                <a:lnTo>
                  <a:pt x="1192" y="7165"/>
                </a:lnTo>
                <a:lnTo>
                  <a:pt x="1192" y="7165"/>
                </a:lnTo>
                <a:lnTo>
                  <a:pt x="1354" y="7005"/>
                </a:lnTo>
                <a:lnTo>
                  <a:pt x="1517" y="6847"/>
                </a:lnTo>
                <a:lnTo>
                  <a:pt x="1680" y="6688"/>
                </a:lnTo>
                <a:lnTo>
                  <a:pt x="1842" y="6529"/>
                </a:lnTo>
                <a:lnTo>
                  <a:pt x="2003" y="6369"/>
                </a:lnTo>
                <a:lnTo>
                  <a:pt x="2082" y="6288"/>
                </a:lnTo>
                <a:lnTo>
                  <a:pt x="2162" y="6208"/>
                </a:lnTo>
                <a:lnTo>
                  <a:pt x="2240" y="6127"/>
                </a:lnTo>
                <a:lnTo>
                  <a:pt x="2318" y="6044"/>
                </a:lnTo>
                <a:lnTo>
                  <a:pt x="2394" y="5962"/>
                </a:lnTo>
                <a:lnTo>
                  <a:pt x="2471" y="5879"/>
                </a:lnTo>
                <a:lnTo>
                  <a:pt x="2546" y="5796"/>
                </a:lnTo>
                <a:lnTo>
                  <a:pt x="2619" y="5711"/>
                </a:lnTo>
                <a:lnTo>
                  <a:pt x="2693" y="5626"/>
                </a:lnTo>
                <a:lnTo>
                  <a:pt x="2764" y="5540"/>
                </a:lnTo>
                <a:lnTo>
                  <a:pt x="2835" y="5453"/>
                </a:lnTo>
                <a:lnTo>
                  <a:pt x="2904" y="5365"/>
                </a:lnTo>
                <a:lnTo>
                  <a:pt x="2971" y="5276"/>
                </a:lnTo>
                <a:lnTo>
                  <a:pt x="3038" y="5185"/>
                </a:lnTo>
                <a:lnTo>
                  <a:pt x="3102" y="5095"/>
                </a:lnTo>
                <a:lnTo>
                  <a:pt x="3166" y="5002"/>
                </a:lnTo>
                <a:lnTo>
                  <a:pt x="3226" y="4908"/>
                </a:lnTo>
                <a:lnTo>
                  <a:pt x="3286" y="4813"/>
                </a:lnTo>
                <a:lnTo>
                  <a:pt x="3344" y="4717"/>
                </a:lnTo>
                <a:lnTo>
                  <a:pt x="3372" y="4667"/>
                </a:lnTo>
                <a:lnTo>
                  <a:pt x="3399" y="4619"/>
                </a:lnTo>
                <a:lnTo>
                  <a:pt x="3426" y="4569"/>
                </a:lnTo>
                <a:lnTo>
                  <a:pt x="3452" y="4520"/>
                </a:lnTo>
                <a:lnTo>
                  <a:pt x="3478" y="4469"/>
                </a:lnTo>
                <a:lnTo>
                  <a:pt x="3504" y="4418"/>
                </a:lnTo>
                <a:lnTo>
                  <a:pt x="3529" y="4367"/>
                </a:lnTo>
                <a:lnTo>
                  <a:pt x="3554" y="4316"/>
                </a:lnTo>
                <a:lnTo>
                  <a:pt x="3577" y="4263"/>
                </a:lnTo>
                <a:lnTo>
                  <a:pt x="3600" y="4211"/>
                </a:lnTo>
                <a:lnTo>
                  <a:pt x="3623" y="4159"/>
                </a:lnTo>
                <a:lnTo>
                  <a:pt x="3645" y="4105"/>
                </a:lnTo>
                <a:lnTo>
                  <a:pt x="3666" y="4051"/>
                </a:lnTo>
                <a:lnTo>
                  <a:pt x="3688" y="3997"/>
                </a:lnTo>
                <a:lnTo>
                  <a:pt x="3708" y="3942"/>
                </a:lnTo>
                <a:lnTo>
                  <a:pt x="3727" y="3887"/>
                </a:lnTo>
                <a:lnTo>
                  <a:pt x="3746" y="3832"/>
                </a:lnTo>
                <a:lnTo>
                  <a:pt x="3764" y="3776"/>
                </a:lnTo>
                <a:lnTo>
                  <a:pt x="3782" y="3719"/>
                </a:lnTo>
                <a:lnTo>
                  <a:pt x="3799" y="3662"/>
                </a:lnTo>
                <a:lnTo>
                  <a:pt x="3815" y="3605"/>
                </a:lnTo>
                <a:lnTo>
                  <a:pt x="3830" y="3546"/>
                </a:lnTo>
                <a:lnTo>
                  <a:pt x="3845" y="3488"/>
                </a:lnTo>
                <a:lnTo>
                  <a:pt x="3860" y="3429"/>
                </a:lnTo>
                <a:lnTo>
                  <a:pt x="3874" y="3368"/>
                </a:lnTo>
                <a:lnTo>
                  <a:pt x="3886" y="3308"/>
                </a:lnTo>
                <a:lnTo>
                  <a:pt x="3898" y="3248"/>
                </a:lnTo>
                <a:lnTo>
                  <a:pt x="3909" y="3186"/>
                </a:lnTo>
                <a:lnTo>
                  <a:pt x="3920" y="3124"/>
                </a:lnTo>
                <a:lnTo>
                  <a:pt x="3930" y="3062"/>
                </a:lnTo>
                <a:lnTo>
                  <a:pt x="3938" y="2998"/>
                </a:lnTo>
                <a:lnTo>
                  <a:pt x="3947" y="2935"/>
                </a:lnTo>
                <a:lnTo>
                  <a:pt x="3954" y="2870"/>
                </a:lnTo>
                <a:lnTo>
                  <a:pt x="3960" y="2805"/>
                </a:lnTo>
                <a:lnTo>
                  <a:pt x="3966" y="2740"/>
                </a:lnTo>
                <a:lnTo>
                  <a:pt x="3971" y="2673"/>
                </a:lnTo>
                <a:lnTo>
                  <a:pt x="3975" y="2607"/>
                </a:lnTo>
                <a:lnTo>
                  <a:pt x="3978" y="2540"/>
                </a:lnTo>
                <a:lnTo>
                  <a:pt x="3981" y="2471"/>
                </a:lnTo>
                <a:lnTo>
                  <a:pt x="3982" y="2403"/>
                </a:lnTo>
                <a:lnTo>
                  <a:pt x="3983" y="2334"/>
                </a:lnTo>
                <a:lnTo>
                  <a:pt x="3983" y="2263"/>
                </a:lnTo>
                <a:lnTo>
                  <a:pt x="3982" y="2193"/>
                </a:lnTo>
                <a:lnTo>
                  <a:pt x="3980" y="2121"/>
                </a:lnTo>
                <a:lnTo>
                  <a:pt x="3977" y="2049"/>
                </a:lnTo>
                <a:lnTo>
                  <a:pt x="3973" y="1976"/>
                </a:lnTo>
                <a:lnTo>
                  <a:pt x="3968" y="1902"/>
                </a:lnTo>
                <a:lnTo>
                  <a:pt x="3963" y="1828"/>
                </a:lnTo>
                <a:lnTo>
                  <a:pt x="3956" y="1753"/>
                </a:lnTo>
                <a:lnTo>
                  <a:pt x="3948" y="1678"/>
                </a:lnTo>
                <a:lnTo>
                  <a:pt x="3940" y="1601"/>
                </a:lnTo>
                <a:lnTo>
                  <a:pt x="3930" y="1524"/>
                </a:lnTo>
                <a:lnTo>
                  <a:pt x="3920" y="1446"/>
                </a:lnTo>
                <a:lnTo>
                  <a:pt x="3909" y="1367"/>
                </a:lnTo>
                <a:lnTo>
                  <a:pt x="3896" y="1288"/>
                </a:lnTo>
                <a:lnTo>
                  <a:pt x="3883" y="1207"/>
                </a:lnTo>
                <a:lnTo>
                  <a:pt x="3868" y="1127"/>
                </a:lnTo>
                <a:lnTo>
                  <a:pt x="3852" y="1044"/>
                </a:lnTo>
                <a:lnTo>
                  <a:pt x="3835" y="962"/>
                </a:lnTo>
                <a:lnTo>
                  <a:pt x="3817" y="878"/>
                </a:lnTo>
                <a:lnTo>
                  <a:pt x="3799" y="795"/>
                </a:lnTo>
                <a:lnTo>
                  <a:pt x="3779" y="709"/>
                </a:lnTo>
                <a:lnTo>
                  <a:pt x="3758" y="624"/>
                </a:lnTo>
                <a:lnTo>
                  <a:pt x="3736" y="538"/>
                </a:lnTo>
                <a:lnTo>
                  <a:pt x="3713" y="450"/>
                </a:lnTo>
                <a:lnTo>
                  <a:pt x="3689" y="362"/>
                </a:lnTo>
                <a:lnTo>
                  <a:pt x="3663" y="272"/>
                </a:lnTo>
                <a:lnTo>
                  <a:pt x="3637" y="183"/>
                </a:lnTo>
                <a:lnTo>
                  <a:pt x="3609" y="91"/>
                </a:lnTo>
                <a:lnTo>
                  <a:pt x="3581" y="0"/>
                </a:lnTo>
                <a:lnTo>
                  <a:pt x="3581" y="0"/>
                </a:lnTo>
                <a:lnTo>
                  <a:pt x="3586" y="13"/>
                </a:lnTo>
                <a:lnTo>
                  <a:pt x="3591" y="26"/>
                </a:lnTo>
                <a:lnTo>
                  <a:pt x="3599" y="39"/>
                </a:lnTo>
                <a:lnTo>
                  <a:pt x="3607" y="53"/>
                </a:lnTo>
                <a:lnTo>
                  <a:pt x="3616" y="67"/>
                </a:lnTo>
                <a:lnTo>
                  <a:pt x="3626" y="81"/>
                </a:lnTo>
                <a:lnTo>
                  <a:pt x="3649" y="110"/>
                </a:lnTo>
                <a:lnTo>
                  <a:pt x="3674" y="140"/>
                </a:lnTo>
                <a:lnTo>
                  <a:pt x="3703" y="169"/>
                </a:lnTo>
                <a:lnTo>
                  <a:pt x="3733" y="200"/>
                </a:lnTo>
                <a:lnTo>
                  <a:pt x="3764" y="230"/>
                </a:lnTo>
                <a:lnTo>
                  <a:pt x="3827" y="288"/>
                </a:lnTo>
                <a:lnTo>
                  <a:pt x="3888" y="344"/>
                </a:lnTo>
                <a:lnTo>
                  <a:pt x="3916" y="371"/>
                </a:lnTo>
                <a:lnTo>
                  <a:pt x="3941" y="395"/>
                </a:lnTo>
                <a:lnTo>
                  <a:pt x="3964" y="419"/>
                </a:lnTo>
                <a:lnTo>
                  <a:pt x="3983" y="440"/>
                </a:lnTo>
                <a:lnTo>
                  <a:pt x="3983" y="440"/>
                </a:lnTo>
                <a:lnTo>
                  <a:pt x="4050" y="520"/>
                </a:lnTo>
                <a:lnTo>
                  <a:pt x="4114" y="601"/>
                </a:lnTo>
                <a:lnTo>
                  <a:pt x="4178" y="682"/>
                </a:lnTo>
                <a:lnTo>
                  <a:pt x="4242" y="765"/>
                </a:lnTo>
                <a:lnTo>
                  <a:pt x="4304" y="847"/>
                </a:lnTo>
                <a:lnTo>
                  <a:pt x="4365" y="931"/>
                </a:lnTo>
                <a:lnTo>
                  <a:pt x="4426" y="1015"/>
                </a:lnTo>
                <a:lnTo>
                  <a:pt x="4485" y="1101"/>
                </a:lnTo>
                <a:lnTo>
                  <a:pt x="4544" y="1186"/>
                </a:lnTo>
                <a:lnTo>
                  <a:pt x="4602" y="1273"/>
                </a:lnTo>
                <a:lnTo>
                  <a:pt x="4659" y="1359"/>
                </a:lnTo>
                <a:lnTo>
                  <a:pt x="4714" y="1447"/>
                </a:lnTo>
                <a:lnTo>
                  <a:pt x="4770" y="1534"/>
                </a:lnTo>
                <a:lnTo>
                  <a:pt x="4824" y="1623"/>
                </a:lnTo>
                <a:lnTo>
                  <a:pt x="4877" y="1711"/>
                </a:lnTo>
                <a:lnTo>
                  <a:pt x="4930" y="1801"/>
                </a:lnTo>
                <a:lnTo>
                  <a:pt x="4930" y="1801"/>
                </a:lnTo>
                <a:lnTo>
                  <a:pt x="4996" y="1917"/>
                </a:lnTo>
                <a:lnTo>
                  <a:pt x="5061" y="2034"/>
                </a:lnTo>
                <a:lnTo>
                  <a:pt x="5125" y="2152"/>
                </a:lnTo>
                <a:lnTo>
                  <a:pt x="5187" y="2271"/>
                </a:lnTo>
                <a:lnTo>
                  <a:pt x="5248" y="2391"/>
                </a:lnTo>
                <a:lnTo>
                  <a:pt x="5308" y="2512"/>
                </a:lnTo>
                <a:lnTo>
                  <a:pt x="5365" y="2634"/>
                </a:lnTo>
                <a:lnTo>
                  <a:pt x="5422" y="2757"/>
                </a:lnTo>
                <a:lnTo>
                  <a:pt x="5478" y="2881"/>
                </a:lnTo>
                <a:lnTo>
                  <a:pt x="5531" y="3005"/>
                </a:lnTo>
                <a:lnTo>
                  <a:pt x="5583" y="3131"/>
                </a:lnTo>
                <a:lnTo>
                  <a:pt x="5635" y="3257"/>
                </a:lnTo>
                <a:lnTo>
                  <a:pt x="5684" y="3384"/>
                </a:lnTo>
                <a:lnTo>
                  <a:pt x="5731" y="3512"/>
                </a:lnTo>
                <a:lnTo>
                  <a:pt x="5777" y="3641"/>
                </a:lnTo>
                <a:lnTo>
                  <a:pt x="5823" y="3769"/>
                </a:lnTo>
                <a:lnTo>
                  <a:pt x="5866" y="3899"/>
                </a:lnTo>
                <a:lnTo>
                  <a:pt x="5907" y="4030"/>
                </a:lnTo>
                <a:lnTo>
                  <a:pt x="5947" y="4161"/>
                </a:lnTo>
                <a:lnTo>
                  <a:pt x="5986" y="4292"/>
                </a:lnTo>
                <a:lnTo>
                  <a:pt x="6023" y="4425"/>
                </a:lnTo>
                <a:lnTo>
                  <a:pt x="6058" y="4558"/>
                </a:lnTo>
                <a:lnTo>
                  <a:pt x="6092" y="4691"/>
                </a:lnTo>
                <a:lnTo>
                  <a:pt x="6124" y="4824"/>
                </a:lnTo>
                <a:lnTo>
                  <a:pt x="6155" y="4959"/>
                </a:lnTo>
                <a:lnTo>
                  <a:pt x="6184" y="5093"/>
                </a:lnTo>
                <a:lnTo>
                  <a:pt x="6211" y="5228"/>
                </a:lnTo>
                <a:lnTo>
                  <a:pt x="6236" y="5363"/>
                </a:lnTo>
                <a:lnTo>
                  <a:pt x="6260" y="5499"/>
                </a:lnTo>
                <a:lnTo>
                  <a:pt x="6281" y="5635"/>
                </a:lnTo>
                <a:lnTo>
                  <a:pt x="6302" y="5771"/>
                </a:lnTo>
                <a:lnTo>
                  <a:pt x="6321" y="5906"/>
                </a:lnTo>
                <a:lnTo>
                  <a:pt x="6338" y="6043"/>
                </a:lnTo>
                <a:lnTo>
                  <a:pt x="6353" y="6180"/>
                </a:lnTo>
                <a:lnTo>
                  <a:pt x="6366" y="6317"/>
                </a:lnTo>
                <a:lnTo>
                  <a:pt x="6378" y="6453"/>
                </a:lnTo>
                <a:lnTo>
                  <a:pt x="6387" y="6590"/>
                </a:lnTo>
                <a:lnTo>
                  <a:pt x="6395" y="6728"/>
                </a:lnTo>
                <a:lnTo>
                  <a:pt x="6401" y="6865"/>
                </a:lnTo>
                <a:lnTo>
                  <a:pt x="6405" y="7001"/>
                </a:lnTo>
                <a:lnTo>
                  <a:pt x="6408" y="7138"/>
                </a:lnTo>
                <a:lnTo>
                  <a:pt x="6408" y="7276"/>
                </a:lnTo>
                <a:lnTo>
                  <a:pt x="6407" y="7413"/>
                </a:lnTo>
                <a:lnTo>
                  <a:pt x="6404" y="7549"/>
                </a:lnTo>
                <a:lnTo>
                  <a:pt x="6399" y="7685"/>
                </a:lnTo>
                <a:lnTo>
                  <a:pt x="6392" y="7822"/>
                </a:lnTo>
                <a:lnTo>
                  <a:pt x="6383" y="7958"/>
                </a:lnTo>
                <a:lnTo>
                  <a:pt x="6372" y="8095"/>
                </a:lnTo>
                <a:lnTo>
                  <a:pt x="6359" y="8229"/>
                </a:lnTo>
                <a:lnTo>
                  <a:pt x="6344" y="8365"/>
                </a:lnTo>
                <a:lnTo>
                  <a:pt x="6328" y="8500"/>
                </a:lnTo>
                <a:lnTo>
                  <a:pt x="6308" y="8635"/>
                </a:lnTo>
                <a:lnTo>
                  <a:pt x="6287" y="8769"/>
                </a:lnTo>
                <a:lnTo>
                  <a:pt x="6264" y="8903"/>
                </a:lnTo>
                <a:lnTo>
                  <a:pt x="6240" y="9037"/>
                </a:lnTo>
                <a:lnTo>
                  <a:pt x="6213" y="9169"/>
                </a:lnTo>
                <a:lnTo>
                  <a:pt x="6184" y="9302"/>
                </a:lnTo>
                <a:lnTo>
                  <a:pt x="6153" y="9434"/>
                </a:lnTo>
                <a:lnTo>
                  <a:pt x="6119" y="9566"/>
                </a:lnTo>
                <a:lnTo>
                  <a:pt x="6084" y="9696"/>
                </a:lnTo>
                <a:lnTo>
                  <a:pt x="6047" y="9826"/>
                </a:lnTo>
                <a:lnTo>
                  <a:pt x="6008" y="9956"/>
                </a:lnTo>
                <a:lnTo>
                  <a:pt x="5966" y="10085"/>
                </a:lnTo>
                <a:lnTo>
                  <a:pt x="5922" y="10213"/>
                </a:lnTo>
                <a:lnTo>
                  <a:pt x="5922" y="10213"/>
                </a:lnTo>
                <a:lnTo>
                  <a:pt x="5899" y="10277"/>
                </a:lnTo>
                <a:lnTo>
                  <a:pt x="5876" y="10340"/>
                </a:lnTo>
                <a:lnTo>
                  <a:pt x="5852" y="10403"/>
                </a:lnTo>
                <a:lnTo>
                  <a:pt x="5828" y="10467"/>
                </a:lnTo>
                <a:lnTo>
                  <a:pt x="5802" y="10530"/>
                </a:lnTo>
                <a:lnTo>
                  <a:pt x="5775" y="10592"/>
                </a:lnTo>
                <a:lnTo>
                  <a:pt x="5749" y="10654"/>
                </a:lnTo>
                <a:lnTo>
                  <a:pt x="5722" y="10716"/>
                </a:lnTo>
                <a:lnTo>
                  <a:pt x="5694" y="10777"/>
                </a:lnTo>
                <a:lnTo>
                  <a:pt x="5665" y="10839"/>
                </a:lnTo>
                <a:lnTo>
                  <a:pt x="5636" y="10899"/>
                </a:lnTo>
                <a:lnTo>
                  <a:pt x="5605" y="10959"/>
                </a:lnTo>
                <a:lnTo>
                  <a:pt x="5575" y="11019"/>
                </a:lnTo>
                <a:lnTo>
                  <a:pt x="5543" y="11078"/>
                </a:lnTo>
                <a:lnTo>
                  <a:pt x="5512" y="11137"/>
                </a:lnTo>
                <a:lnTo>
                  <a:pt x="5479" y="11196"/>
                </a:lnTo>
                <a:lnTo>
                  <a:pt x="5446" y="11254"/>
                </a:lnTo>
                <a:lnTo>
                  <a:pt x="5411" y="11312"/>
                </a:lnTo>
                <a:lnTo>
                  <a:pt x="5377" y="11370"/>
                </a:lnTo>
                <a:lnTo>
                  <a:pt x="5342" y="11426"/>
                </a:lnTo>
                <a:lnTo>
                  <a:pt x="5306" y="11482"/>
                </a:lnTo>
                <a:lnTo>
                  <a:pt x="5270" y="11539"/>
                </a:lnTo>
                <a:lnTo>
                  <a:pt x="5232" y="11594"/>
                </a:lnTo>
                <a:lnTo>
                  <a:pt x="5195" y="11649"/>
                </a:lnTo>
                <a:lnTo>
                  <a:pt x="5156" y="11704"/>
                </a:lnTo>
                <a:lnTo>
                  <a:pt x="5117" y="11758"/>
                </a:lnTo>
                <a:lnTo>
                  <a:pt x="5077" y="11811"/>
                </a:lnTo>
                <a:lnTo>
                  <a:pt x="5037" y="11863"/>
                </a:lnTo>
                <a:lnTo>
                  <a:pt x="4996" y="11916"/>
                </a:lnTo>
                <a:lnTo>
                  <a:pt x="4955" y="11968"/>
                </a:lnTo>
                <a:lnTo>
                  <a:pt x="4911" y="12019"/>
                </a:lnTo>
                <a:lnTo>
                  <a:pt x="4869" y="12070"/>
                </a:lnTo>
                <a:lnTo>
                  <a:pt x="4825" y="12120"/>
                </a:lnTo>
                <a:lnTo>
                  <a:pt x="4781" y="12169"/>
                </a:lnTo>
                <a:lnTo>
                  <a:pt x="4736" y="12217"/>
                </a:lnTo>
                <a:lnTo>
                  <a:pt x="4690" y="12266"/>
                </a:lnTo>
                <a:lnTo>
                  <a:pt x="4645" y="12314"/>
                </a:lnTo>
                <a:lnTo>
                  <a:pt x="4598" y="12360"/>
                </a:lnTo>
                <a:lnTo>
                  <a:pt x="4550" y="12407"/>
                </a:lnTo>
                <a:lnTo>
                  <a:pt x="4502" y="12453"/>
                </a:lnTo>
                <a:lnTo>
                  <a:pt x="4454" y="12498"/>
                </a:lnTo>
                <a:lnTo>
                  <a:pt x="4404" y="12542"/>
                </a:lnTo>
                <a:lnTo>
                  <a:pt x="4354" y="12585"/>
                </a:lnTo>
                <a:lnTo>
                  <a:pt x="4303" y="12629"/>
                </a:lnTo>
                <a:lnTo>
                  <a:pt x="4252" y="12671"/>
                </a:lnTo>
                <a:lnTo>
                  <a:pt x="4200" y="12713"/>
                </a:lnTo>
                <a:lnTo>
                  <a:pt x="4148" y="12753"/>
                </a:lnTo>
                <a:lnTo>
                  <a:pt x="4095" y="12794"/>
                </a:lnTo>
                <a:lnTo>
                  <a:pt x="4041" y="12834"/>
                </a:lnTo>
                <a:lnTo>
                  <a:pt x="3986" y="12872"/>
                </a:lnTo>
                <a:lnTo>
                  <a:pt x="3931" y="12910"/>
                </a:lnTo>
                <a:lnTo>
                  <a:pt x="3876" y="12947"/>
                </a:lnTo>
                <a:lnTo>
                  <a:pt x="3819" y="12984"/>
                </a:lnTo>
                <a:lnTo>
                  <a:pt x="3762" y="13019"/>
                </a:lnTo>
                <a:lnTo>
                  <a:pt x="3705" y="13054"/>
                </a:lnTo>
                <a:lnTo>
                  <a:pt x="3646" y="13088"/>
                </a:lnTo>
                <a:lnTo>
                  <a:pt x="3588" y="13121"/>
                </a:lnTo>
                <a:lnTo>
                  <a:pt x="3528" y="13154"/>
                </a:lnTo>
                <a:lnTo>
                  <a:pt x="3468" y="13186"/>
                </a:lnTo>
                <a:lnTo>
                  <a:pt x="3407" y="13216"/>
                </a:lnTo>
                <a:lnTo>
                  <a:pt x="3346" y="13246"/>
                </a:lnTo>
                <a:lnTo>
                  <a:pt x="3284" y="13275"/>
                </a:lnTo>
                <a:lnTo>
                  <a:pt x="3221" y="13303"/>
                </a:lnTo>
                <a:lnTo>
                  <a:pt x="3158" y="13331"/>
                </a:lnTo>
                <a:lnTo>
                  <a:pt x="3158" y="13331"/>
                </a:lnTo>
                <a:lnTo>
                  <a:pt x="3111" y="13350"/>
                </a:lnTo>
                <a:lnTo>
                  <a:pt x="3064" y="13369"/>
                </a:lnTo>
                <a:lnTo>
                  <a:pt x="3018" y="13387"/>
                </a:lnTo>
                <a:lnTo>
                  <a:pt x="2970" y="13404"/>
                </a:lnTo>
                <a:lnTo>
                  <a:pt x="2923" y="13421"/>
                </a:lnTo>
                <a:lnTo>
                  <a:pt x="2876" y="13437"/>
                </a:lnTo>
                <a:lnTo>
                  <a:pt x="2829" y="13453"/>
                </a:lnTo>
                <a:lnTo>
                  <a:pt x="2781" y="13468"/>
                </a:lnTo>
                <a:lnTo>
                  <a:pt x="2686" y="13497"/>
                </a:lnTo>
                <a:lnTo>
                  <a:pt x="2590" y="13523"/>
                </a:lnTo>
                <a:lnTo>
                  <a:pt x="2494" y="13546"/>
                </a:lnTo>
                <a:lnTo>
                  <a:pt x="2397" y="13567"/>
                </a:lnTo>
                <a:lnTo>
                  <a:pt x="2301" y="13587"/>
                </a:lnTo>
                <a:lnTo>
                  <a:pt x="2203" y="13604"/>
                </a:lnTo>
                <a:lnTo>
                  <a:pt x="2107" y="13619"/>
                </a:lnTo>
                <a:lnTo>
                  <a:pt x="2008" y="13632"/>
                </a:lnTo>
                <a:lnTo>
                  <a:pt x="1910" y="13643"/>
                </a:lnTo>
                <a:lnTo>
                  <a:pt x="1812" y="13652"/>
                </a:lnTo>
                <a:lnTo>
                  <a:pt x="1714" y="13659"/>
                </a:lnTo>
                <a:lnTo>
                  <a:pt x="1616" y="13665"/>
                </a:lnTo>
                <a:lnTo>
                  <a:pt x="1516" y="13669"/>
                </a:lnTo>
                <a:lnTo>
                  <a:pt x="1418" y="13672"/>
                </a:lnTo>
                <a:lnTo>
                  <a:pt x="1319" y="13673"/>
                </a:lnTo>
                <a:lnTo>
                  <a:pt x="1220" y="13672"/>
                </a:lnTo>
                <a:lnTo>
                  <a:pt x="1121" y="13668"/>
                </a:lnTo>
                <a:lnTo>
                  <a:pt x="1021" y="13664"/>
                </a:lnTo>
                <a:lnTo>
                  <a:pt x="922" y="13659"/>
                </a:lnTo>
                <a:lnTo>
                  <a:pt x="823" y="13652"/>
                </a:lnTo>
                <a:lnTo>
                  <a:pt x="724" y="13644"/>
                </a:lnTo>
                <a:lnTo>
                  <a:pt x="625" y="13635"/>
                </a:lnTo>
                <a:lnTo>
                  <a:pt x="526" y="13625"/>
                </a:lnTo>
                <a:lnTo>
                  <a:pt x="427" y="13614"/>
                </a:lnTo>
                <a:lnTo>
                  <a:pt x="327" y="13601"/>
                </a:lnTo>
                <a:lnTo>
                  <a:pt x="229" y="13588"/>
                </a:lnTo>
                <a:lnTo>
                  <a:pt x="130" y="13573"/>
                </a:lnTo>
                <a:lnTo>
                  <a:pt x="32" y="13558"/>
                </a:lnTo>
                <a:lnTo>
                  <a:pt x="32" y="13558"/>
                </a:lnTo>
                <a:close/>
              </a:path>
            </a:pathLst>
          </a:custGeom>
          <a:solidFill>
            <a:srgbClr val="D565AB"/>
          </a:solid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en-US" sz="1325">
              <a:solidFill>
                <a:prstClr val="black"/>
              </a:solidFill>
              <a:cs typeface="+mn-ea"/>
              <a:sym typeface="+mn-lt"/>
            </a:endParaRPr>
          </a:p>
        </p:txBody>
      </p:sp>
      <p:sp>
        <p:nvSpPr>
          <p:cNvPr id="24" name="Freeform 6"/>
          <p:cNvSpPr/>
          <p:nvPr/>
        </p:nvSpPr>
        <p:spPr bwMode="auto">
          <a:xfrm>
            <a:off x="5131995" y="4761583"/>
            <a:ext cx="2319076" cy="975800"/>
          </a:xfrm>
          <a:custGeom>
            <a:avLst/>
            <a:gdLst>
              <a:gd name="T0" fmla="*/ 18 w 14013"/>
              <a:gd name="T1" fmla="*/ 1202 h 5897"/>
              <a:gd name="T2" fmla="*/ 131 w 14013"/>
              <a:gd name="T3" fmla="*/ 1311 h 5897"/>
              <a:gd name="T4" fmla="*/ 301 w 14013"/>
              <a:gd name="T5" fmla="*/ 1392 h 5897"/>
              <a:gd name="T6" fmla="*/ 608 w 14013"/>
              <a:gd name="T7" fmla="*/ 1466 h 5897"/>
              <a:gd name="T8" fmla="*/ 761 w 14013"/>
              <a:gd name="T9" fmla="*/ 1463 h 5897"/>
              <a:gd name="T10" fmla="*/ 1064 w 14013"/>
              <a:gd name="T11" fmla="*/ 1383 h 5897"/>
              <a:gd name="T12" fmla="*/ 1368 w 14013"/>
              <a:gd name="T13" fmla="*/ 1218 h 5897"/>
              <a:gd name="T14" fmla="*/ 1848 w 14013"/>
              <a:gd name="T15" fmla="*/ 859 h 5897"/>
              <a:gd name="T16" fmla="*/ 2117 w 14013"/>
              <a:gd name="T17" fmla="*/ 666 h 5897"/>
              <a:gd name="T18" fmla="*/ 2409 w 14013"/>
              <a:gd name="T19" fmla="*/ 500 h 5897"/>
              <a:gd name="T20" fmla="*/ 2945 w 14013"/>
              <a:gd name="T21" fmla="*/ 276 h 5897"/>
              <a:gd name="T22" fmla="*/ 3500 w 14013"/>
              <a:gd name="T23" fmla="*/ 116 h 5897"/>
              <a:gd name="T24" fmla="*/ 4184 w 14013"/>
              <a:gd name="T25" fmla="*/ 12 h 5897"/>
              <a:gd name="T26" fmla="*/ 4873 w 14013"/>
              <a:gd name="T27" fmla="*/ 15 h 5897"/>
              <a:gd name="T28" fmla="*/ 5502 w 14013"/>
              <a:gd name="T29" fmla="*/ 118 h 5897"/>
              <a:gd name="T30" fmla="*/ 5832 w 14013"/>
              <a:gd name="T31" fmla="*/ 213 h 5897"/>
              <a:gd name="T32" fmla="*/ 6154 w 14013"/>
              <a:gd name="T33" fmla="*/ 340 h 5897"/>
              <a:gd name="T34" fmla="*/ 6466 w 14013"/>
              <a:gd name="T35" fmla="*/ 496 h 5897"/>
              <a:gd name="T36" fmla="*/ 7554 w 14013"/>
              <a:gd name="T37" fmla="*/ 1110 h 5897"/>
              <a:gd name="T38" fmla="*/ 8258 w 14013"/>
              <a:gd name="T39" fmla="*/ 1466 h 5897"/>
              <a:gd name="T40" fmla="*/ 8983 w 14013"/>
              <a:gd name="T41" fmla="*/ 1760 h 5897"/>
              <a:gd name="T42" fmla="*/ 9578 w 14013"/>
              <a:gd name="T43" fmla="*/ 1926 h 5897"/>
              <a:gd name="T44" fmla="*/ 9970 w 14013"/>
              <a:gd name="T45" fmla="*/ 1994 h 5897"/>
              <a:gd name="T46" fmla="*/ 10375 w 14013"/>
              <a:gd name="T47" fmla="*/ 2030 h 5897"/>
              <a:gd name="T48" fmla="*/ 10795 w 14013"/>
              <a:gd name="T49" fmla="*/ 2028 h 5897"/>
              <a:gd name="T50" fmla="*/ 11229 w 14013"/>
              <a:gd name="T51" fmla="*/ 1984 h 5897"/>
              <a:gd name="T52" fmla="*/ 11682 w 14013"/>
              <a:gd name="T53" fmla="*/ 1897 h 5897"/>
              <a:gd name="T54" fmla="*/ 12153 w 14013"/>
              <a:gd name="T55" fmla="*/ 1759 h 5897"/>
              <a:gd name="T56" fmla="*/ 12645 w 14013"/>
              <a:gd name="T57" fmla="*/ 1569 h 5897"/>
              <a:gd name="T58" fmla="*/ 13158 w 14013"/>
              <a:gd name="T59" fmla="*/ 1323 h 5897"/>
              <a:gd name="T60" fmla="*/ 13695 w 14013"/>
              <a:gd name="T61" fmla="*/ 1016 h 5897"/>
              <a:gd name="T62" fmla="*/ 13991 w 14013"/>
              <a:gd name="T63" fmla="*/ 830 h 5897"/>
              <a:gd name="T64" fmla="*/ 13883 w 14013"/>
              <a:gd name="T65" fmla="*/ 977 h 5897"/>
              <a:gd name="T66" fmla="*/ 13716 w 14013"/>
              <a:gd name="T67" fmla="*/ 1296 h 5897"/>
              <a:gd name="T68" fmla="*/ 13398 w 14013"/>
              <a:gd name="T69" fmla="*/ 1742 h 5897"/>
              <a:gd name="T70" fmla="*/ 12936 w 14013"/>
              <a:gd name="T71" fmla="*/ 2302 h 5897"/>
              <a:gd name="T72" fmla="*/ 12467 w 14013"/>
              <a:gd name="T73" fmla="*/ 2797 h 5897"/>
              <a:gd name="T74" fmla="*/ 11768 w 14013"/>
              <a:gd name="T75" fmla="*/ 3430 h 5897"/>
              <a:gd name="T76" fmla="*/ 11009 w 14013"/>
              <a:gd name="T77" fmla="*/ 4009 h 5897"/>
              <a:gd name="T78" fmla="*/ 10197 w 14013"/>
              <a:gd name="T79" fmla="*/ 4521 h 5897"/>
              <a:gd name="T80" fmla="*/ 9343 w 14013"/>
              <a:gd name="T81" fmla="*/ 4965 h 5897"/>
              <a:gd name="T82" fmla="*/ 8453 w 14013"/>
              <a:gd name="T83" fmla="*/ 5330 h 5897"/>
              <a:gd name="T84" fmla="*/ 7536 w 14013"/>
              <a:gd name="T85" fmla="*/ 5610 h 5897"/>
              <a:gd name="T86" fmla="*/ 6601 w 14013"/>
              <a:gd name="T87" fmla="*/ 5799 h 5897"/>
              <a:gd name="T88" fmla="*/ 5655 w 14013"/>
              <a:gd name="T89" fmla="*/ 5890 h 5897"/>
              <a:gd name="T90" fmla="*/ 4843 w 14013"/>
              <a:gd name="T91" fmla="*/ 5884 h 5897"/>
              <a:gd name="T92" fmla="*/ 4371 w 14013"/>
              <a:gd name="T93" fmla="*/ 5840 h 5897"/>
              <a:gd name="T94" fmla="*/ 3906 w 14013"/>
              <a:gd name="T95" fmla="*/ 5759 h 5897"/>
              <a:gd name="T96" fmla="*/ 3452 w 14013"/>
              <a:gd name="T97" fmla="*/ 5643 h 5897"/>
              <a:gd name="T98" fmla="*/ 3011 w 14013"/>
              <a:gd name="T99" fmla="*/ 5489 h 5897"/>
              <a:gd name="T100" fmla="*/ 2588 w 14013"/>
              <a:gd name="T101" fmla="*/ 5298 h 5897"/>
              <a:gd name="T102" fmla="*/ 2185 w 14013"/>
              <a:gd name="T103" fmla="*/ 5068 h 5897"/>
              <a:gd name="T104" fmla="*/ 1804 w 14013"/>
              <a:gd name="T105" fmla="*/ 4800 h 5897"/>
              <a:gd name="T106" fmla="*/ 1450 w 14013"/>
              <a:gd name="T107" fmla="*/ 4491 h 5897"/>
              <a:gd name="T108" fmla="*/ 1126 w 14013"/>
              <a:gd name="T109" fmla="*/ 4142 h 5897"/>
              <a:gd name="T110" fmla="*/ 930 w 14013"/>
              <a:gd name="T111" fmla="*/ 3888 h 5897"/>
              <a:gd name="T112" fmla="*/ 645 w 14013"/>
              <a:gd name="T113" fmla="*/ 3423 h 5897"/>
              <a:gd name="T114" fmla="*/ 367 w 14013"/>
              <a:gd name="T115" fmla="*/ 2792 h 5897"/>
              <a:gd name="T116" fmla="*/ 171 w 14013"/>
              <a:gd name="T117" fmla="*/ 2128 h 5897"/>
              <a:gd name="T118" fmla="*/ 40 w 14013"/>
              <a:gd name="T119" fmla="*/ 1443 h 5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13" h="5897">
                <a:moveTo>
                  <a:pt x="0" y="1148"/>
                </a:moveTo>
                <a:lnTo>
                  <a:pt x="0" y="1148"/>
                </a:lnTo>
                <a:lnTo>
                  <a:pt x="2" y="1157"/>
                </a:lnTo>
                <a:lnTo>
                  <a:pt x="4" y="1166"/>
                </a:lnTo>
                <a:lnTo>
                  <a:pt x="7" y="1175"/>
                </a:lnTo>
                <a:lnTo>
                  <a:pt x="10" y="1184"/>
                </a:lnTo>
                <a:lnTo>
                  <a:pt x="18" y="1202"/>
                </a:lnTo>
                <a:lnTo>
                  <a:pt x="29" y="1219"/>
                </a:lnTo>
                <a:lnTo>
                  <a:pt x="41" y="1235"/>
                </a:lnTo>
                <a:lnTo>
                  <a:pt x="56" y="1251"/>
                </a:lnTo>
                <a:lnTo>
                  <a:pt x="73" y="1267"/>
                </a:lnTo>
                <a:lnTo>
                  <a:pt x="91" y="1282"/>
                </a:lnTo>
                <a:lnTo>
                  <a:pt x="110" y="1296"/>
                </a:lnTo>
                <a:lnTo>
                  <a:pt x="131" y="1311"/>
                </a:lnTo>
                <a:lnTo>
                  <a:pt x="152" y="1324"/>
                </a:lnTo>
                <a:lnTo>
                  <a:pt x="175" y="1337"/>
                </a:lnTo>
                <a:lnTo>
                  <a:pt x="199" y="1349"/>
                </a:lnTo>
                <a:lnTo>
                  <a:pt x="223" y="1361"/>
                </a:lnTo>
                <a:lnTo>
                  <a:pt x="250" y="1372"/>
                </a:lnTo>
                <a:lnTo>
                  <a:pt x="275" y="1382"/>
                </a:lnTo>
                <a:lnTo>
                  <a:pt x="301" y="1392"/>
                </a:lnTo>
                <a:lnTo>
                  <a:pt x="327" y="1402"/>
                </a:lnTo>
                <a:lnTo>
                  <a:pt x="380" y="1419"/>
                </a:lnTo>
                <a:lnTo>
                  <a:pt x="432" y="1433"/>
                </a:lnTo>
                <a:lnTo>
                  <a:pt x="482" y="1445"/>
                </a:lnTo>
                <a:lnTo>
                  <a:pt x="528" y="1455"/>
                </a:lnTo>
                <a:lnTo>
                  <a:pt x="571" y="1462"/>
                </a:lnTo>
                <a:lnTo>
                  <a:pt x="608" y="1466"/>
                </a:lnTo>
                <a:lnTo>
                  <a:pt x="639" y="1468"/>
                </a:lnTo>
                <a:lnTo>
                  <a:pt x="639" y="1468"/>
                </a:lnTo>
                <a:lnTo>
                  <a:pt x="664" y="1468"/>
                </a:lnTo>
                <a:lnTo>
                  <a:pt x="688" y="1468"/>
                </a:lnTo>
                <a:lnTo>
                  <a:pt x="713" y="1467"/>
                </a:lnTo>
                <a:lnTo>
                  <a:pt x="737" y="1465"/>
                </a:lnTo>
                <a:lnTo>
                  <a:pt x="761" y="1463"/>
                </a:lnTo>
                <a:lnTo>
                  <a:pt x="786" y="1460"/>
                </a:lnTo>
                <a:lnTo>
                  <a:pt x="834" y="1452"/>
                </a:lnTo>
                <a:lnTo>
                  <a:pt x="881" y="1442"/>
                </a:lnTo>
                <a:lnTo>
                  <a:pt x="927" y="1430"/>
                </a:lnTo>
                <a:lnTo>
                  <a:pt x="974" y="1416"/>
                </a:lnTo>
                <a:lnTo>
                  <a:pt x="1019" y="1400"/>
                </a:lnTo>
                <a:lnTo>
                  <a:pt x="1064" y="1383"/>
                </a:lnTo>
                <a:lnTo>
                  <a:pt x="1109" y="1364"/>
                </a:lnTo>
                <a:lnTo>
                  <a:pt x="1154" y="1343"/>
                </a:lnTo>
                <a:lnTo>
                  <a:pt x="1197" y="1320"/>
                </a:lnTo>
                <a:lnTo>
                  <a:pt x="1241" y="1296"/>
                </a:lnTo>
                <a:lnTo>
                  <a:pt x="1283" y="1271"/>
                </a:lnTo>
                <a:lnTo>
                  <a:pt x="1327" y="1245"/>
                </a:lnTo>
                <a:lnTo>
                  <a:pt x="1368" y="1218"/>
                </a:lnTo>
                <a:lnTo>
                  <a:pt x="1410" y="1191"/>
                </a:lnTo>
                <a:lnTo>
                  <a:pt x="1451" y="1162"/>
                </a:lnTo>
                <a:lnTo>
                  <a:pt x="1493" y="1133"/>
                </a:lnTo>
                <a:lnTo>
                  <a:pt x="1533" y="1102"/>
                </a:lnTo>
                <a:lnTo>
                  <a:pt x="1613" y="1042"/>
                </a:lnTo>
                <a:lnTo>
                  <a:pt x="1693" y="981"/>
                </a:lnTo>
                <a:lnTo>
                  <a:pt x="1848" y="859"/>
                </a:lnTo>
                <a:lnTo>
                  <a:pt x="1924" y="801"/>
                </a:lnTo>
                <a:lnTo>
                  <a:pt x="1962" y="773"/>
                </a:lnTo>
                <a:lnTo>
                  <a:pt x="2000" y="745"/>
                </a:lnTo>
                <a:lnTo>
                  <a:pt x="2000" y="745"/>
                </a:lnTo>
                <a:lnTo>
                  <a:pt x="2039" y="718"/>
                </a:lnTo>
                <a:lnTo>
                  <a:pt x="2078" y="692"/>
                </a:lnTo>
                <a:lnTo>
                  <a:pt x="2117" y="666"/>
                </a:lnTo>
                <a:lnTo>
                  <a:pt x="2157" y="641"/>
                </a:lnTo>
                <a:lnTo>
                  <a:pt x="2199" y="616"/>
                </a:lnTo>
                <a:lnTo>
                  <a:pt x="2240" y="592"/>
                </a:lnTo>
                <a:lnTo>
                  <a:pt x="2281" y="567"/>
                </a:lnTo>
                <a:lnTo>
                  <a:pt x="2323" y="544"/>
                </a:lnTo>
                <a:lnTo>
                  <a:pt x="2367" y="522"/>
                </a:lnTo>
                <a:lnTo>
                  <a:pt x="2409" y="500"/>
                </a:lnTo>
                <a:lnTo>
                  <a:pt x="2452" y="479"/>
                </a:lnTo>
                <a:lnTo>
                  <a:pt x="2495" y="458"/>
                </a:lnTo>
                <a:lnTo>
                  <a:pt x="2584" y="418"/>
                </a:lnTo>
                <a:lnTo>
                  <a:pt x="2672" y="379"/>
                </a:lnTo>
                <a:lnTo>
                  <a:pt x="2763" y="342"/>
                </a:lnTo>
                <a:lnTo>
                  <a:pt x="2853" y="308"/>
                </a:lnTo>
                <a:lnTo>
                  <a:pt x="2945" y="276"/>
                </a:lnTo>
                <a:lnTo>
                  <a:pt x="3036" y="245"/>
                </a:lnTo>
                <a:lnTo>
                  <a:pt x="3128" y="215"/>
                </a:lnTo>
                <a:lnTo>
                  <a:pt x="3219" y="188"/>
                </a:lnTo>
                <a:lnTo>
                  <a:pt x="3312" y="163"/>
                </a:lnTo>
                <a:lnTo>
                  <a:pt x="3404" y="139"/>
                </a:lnTo>
                <a:lnTo>
                  <a:pt x="3404" y="139"/>
                </a:lnTo>
                <a:lnTo>
                  <a:pt x="3500" y="116"/>
                </a:lnTo>
                <a:lnTo>
                  <a:pt x="3597" y="95"/>
                </a:lnTo>
                <a:lnTo>
                  <a:pt x="3694" y="76"/>
                </a:lnTo>
                <a:lnTo>
                  <a:pt x="3792" y="59"/>
                </a:lnTo>
                <a:lnTo>
                  <a:pt x="3889" y="43"/>
                </a:lnTo>
                <a:lnTo>
                  <a:pt x="3987" y="31"/>
                </a:lnTo>
                <a:lnTo>
                  <a:pt x="4085" y="20"/>
                </a:lnTo>
                <a:lnTo>
                  <a:pt x="4184" y="12"/>
                </a:lnTo>
                <a:lnTo>
                  <a:pt x="4283" y="5"/>
                </a:lnTo>
                <a:lnTo>
                  <a:pt x="4381" y="1"/>
                </a:lnTo>
                <a:lnTo>
                  <a:pt x="4480" y="0"/>
                </a:lnTo>
                <a:lnTo>
                  <a:pt x="4578" y="0"/>
                </a:lnTo>
                <a:lnTo>
                  <a:pt x="4677" y="3"/>
                </a:lnTo>
                <a:lnTo>
                  <a:pt x="4774" y="7"/>
                </a:lnTo>
                <a:lnTo>
                  <a:pt x="4873" y="15"/>
                </a:lnTo>
                <a:lnTo>
                  <a:pt x="4970" y="24"/>
                </a:lnTo>
                <a:lnTo>
                  <a:pt x="5068" y="36"/>
                </a:lnTo>
                <a:lnTo>
                  <a:pt x="5166" y="50"/>
                </a:lnTo>
                <a:lnTo>
                  <a:pt x="5262" y="67"/>
                </a:lnTo>
                <a:lnTo>
                  <a:pt x="5359" y="85"/>
                </a:lnTo>
                <a:lnTo>
                  <a:pt x="5454" y="106"/>
                </a:lnTo>
                <a:lnTo>
                  <a:pt x="5502" y="118"/>
                </a:lnTo>
                <a:lnTo>
                  <a:pt x="5550" y="129"/>
                </a:lnTo>
                <a:lnTo>
                  <a:pt x="5597" y="142"/>
                </a:lnTo>
                <a:lnTo>
                  <a:pt x="5644" y="155"/>
                </a:lnTo>
                <a:lnTo>
                  <a:pt x="5692" y="169"/>
                </a:lnTo>
                <a:lnTo>
                  <a:pt x="5739" y="183"/>
                </a:lnTo>
                <a:lnTo>
                  <a:pt x="5786" y="198"/>
                </a:lnTo>
                <a:lnTo>
                  <a:pt x="5832" y="213"/>
                </a:lnTo>
                <a:lnTo>
                  <a:pt x="5879" y="231"/>
                </a:lnTo>
                <a:lnTo>
                  <a:pt x="5926" y="247"/>
                </a:lnTo>
                <a:lnTo>
                  <a:pt x="5971" y="265"/>
                </a:lnTo>
                <a:lnTo>
                  <a:pt x="6017" y="282"/>
                </a:lnTo>
                <a:lnTo>
                  <a:pt x="6064" y="301"/>
                </a:lnTo>
                <a:lnTo>
                  <a:pt x="6109" y="320"/>
                </a:lnTo>
                <a:lnTo>
                  <a:pt x="6154" y="340"/>
                </a:lnTo>
                <a:lnTo>
                  <a:pt x="6199" y="360"/>
                </a:lnTo>
                <a:lnTo>
                  <a:pt x="6245" y="381"/>
                </a:lnTo>
                <a:lnTo>
                  <a:pt x="6289" y="403"/>
                </a:lnTo>
                <a:lnTo>
                  <a:pt x="6333" y="426"/>
                </a:lnTo>
                <a:lnTo>
                  <a:pt x="6377" y="449"/>
                </a:lnTo>
                <a:lnTo>
                  <a:pt x="6422" y="472"/>
                </a:lnTo>
                <a:lnTo>
                  <a:pt x="6466" y="496"/>
                </a:lnTo>
                <a:lnTo>
                  <a:pt x="6466" y="496"/>
                </a:lnTo>
                <a:lnTo>
                  <a:pt x="6664" y="609"/>
                </a:lnTo>
                <a:lnTo>
                  <a:pt x="6861" y="721"/>
                </a:lnTo>
                <a:lnTo>
                  <a:pt x="7059" y="834"/>
                </a:lnTo>
                <a:lnTo>
                  <a:pt x="7256" y="945"/>
                </a:lnTo>
                <a:lnTo>
                  <a:pt x="7455" y="1056"/>
                </a:lnTo>
                <a:lnTo>
                  <a:pt x="7554" y="1110"/>
                </a:lnTo>
                <a:lnTo>
                  <a:pt x="7654" y="1164"/>
                </a:lnTo>
                <a:lnTo>
                  <a:pt x="7753" y="1216"/>
                </a:lnTo>
                <a:lnTo>
                  <a:pt x="7854" y="1268"/>
                </a:lnTo>
                <a:lnTo>
                  <a:pt x="7954" y="1320"/>
                </a:lnTo>
                <a:lnTo>
                  <a:pt x="8055" y="1370"/>
                </a:lnTo>
                <a:lnTo>
                  <a:pt x="8157" y="1419"/>
                </a:lnTo>
                <a:lnTo>
                  <a:pt x="8258" y="1466"/>
                </a:lnTo>
                <a:lnTo>
                  <a:pt x="8360" y="1513"/>
                </a:lnTo>
                <a:lnTo>
                  <a:pt x="8462" y="1558"/>
                </a:lnTo>
                <a:lnTo>
                  <a:pt x="8565" y="1602"/>
                </a:lnTo>
                <a:lnTo>
                  <a:pt x="8668" y="1644"/>
                </a:lnTo>
                <a:lnTo>
                  <a:pt x="8773" y="1685"/>
                </a:lnTo>
                <a:lnTo>
                  <a:pt x="8878" y="1723"/>
                </a:lnTo>
                <a:lnTo>
                  <a:pt x="8983" y="1760"/>
                </a:lnTo>
                <a:lnTo>
                  <a:pt x="9090" y="1795"/>
                </a:lnTo>
                <a:lnTo>
                  <a:pt x="9196" y="1827"/>
                </a:lnTo>
                <a:lnTo>
                  <a:pt x="9305" y="1859"/>
                </a:lnTo>
                <a:lnTo>
                  <a:pt x="9414" y="1888"/>
                </a:lnTo>
                <a:lnTo>
                  <a:pt x="9468" y="1901"/>
                </a:lnTo>
                <a:lnTo>
                  <a:pt x="9523" y="1914"/>
                </a:lnTo>
                <a:lnTo>
                  <a:pt x="9578" y="1926"/>
                </a:lnTo>
                <a:lnTo>
                  <a:pt x="9633" y="1938"/>
                </a:lnTo>
                <a:lnTo>
                  <a:pt x="9689" y="1949"/>
                </a:lnTo>
                <a:lnTo>
                  <a:pt x="9745" y="1959"/>
                </a:lnTo>
                <a:lnTo>
                  <a:pt x="9801" y="1969"/>
                </a:lnTo>
                <a:lnTo>
                  <a:pt x="9857" y="1978"/>
                </a:lnTo>
                <a:lnTo>
                  <a:pt x="9914" y="1987"/>
                </a:lnTo>
                <a:lnTo>
                  <a:pt x="9970" y="1994"/>
                </a:lnTo>
                <a:lnTo>
                  <a:pt x="10027" y="2001"/>
                </a:lnTo>
                <a:lnTo>
                  <a:pt x="10084" y="2008"/>
                </a:lnTo>
                <a:lnTo>
                  <a:pt x="10142" y="2014"/>
                </a:lnTo>
                <a:lnTo>
                  <a:pt x="10200" y="2019"/>
                </a:lnTo>
                <a:lnTo>
                  <a:pt x="10258" y="2023"/>
                </a:lnTo>
                <a:lnTo>
                  <a:pt x="10317" y="2026"/>
                </a:lnTo>
                <a:lnTo>
                  <a:pt x="10375" y="2030"/>
                </a:lnTo>
                <a:lnTo>
                  <a:pt x="10434" y="2032"/>
                </a:lnTo>
                <a:lnTo>
                  <a:pt x="10494" y="2034"/>
                </a:lnTo>
                <a:lnTo>
                  <a:pt x="10553" y="2034"/>
                </a:lnTo>
                <a:lnTo>
                  <a:pt x="10612" y="2034"/>
                </a:lnTo>
                <a:lnTo>
                  <a:pt x="10673" y="2033"/>
                </a:lnTo>
                <a:lnTo>
                  <a:pt x="10733" y="2031"/>
                </a:lnTo>
                <a:lnTo>
                  <a:pt x="10795" y="2028"/>
                </a:lnTo>
                <a:lnTo>
                  <a:pt x="10856" y="2024"/>
                </a:lnTo>
                <a:lnTo>
                  <a:pt x="10917" y="2019"/>
                </a:lnTo>
                <a:lnTo>
                  <a:pt x="10979" y="2014"/>
                </a:lnTo>
                <a:lnTo>
                  <a:pt x="11041" y="2008"/>
                </a:lnTo>
                <a:lnTo>
                  <a:pt x="11103" y="2001"/>
                </a:lnTo>
                <a:lnTo>
                  <a:pt x="11167" y="1993"/>
                </a:lnTo>
                <a:lnTo>
                  <a:pt x="11229" y="1984"/>
                </a:lnTo>
                <a:lnTo>
                  <a:pt x="11293" y="1975"/>
                </a:lnTo>
                <a:lnTo>
                  <a:pt x="11357" y="1964"/>
                </a:lnTo>
                <a:lnTo>
                  <a:pt x="11421" y="1952"/>
                </a:lnTo>
                <a:lnTo>
                  <a:pt x="11485" y="1940"/>
                </a:lnTo>
                <a:lnTo>
                  <a:pt x="11551" y="1926"/>
                </a:lnTo>
                <a:lnTo>
                  <a:pt x="11616" y="1912"/>
                </a:lnTo>
                <a:lnTo>
                  <a:pt x="11682" y="1897"/>
                </a:lnTo>
                <a:lnTo>
                  <a:pt x="11748" y="1880"/>
                </a:lnTo>
                <a:lnTo>
                  <a:pt x="11814" y="1863"/>
                </a:lnTo>
                <a:lnTo>
                  <a:pt x="11882" y="1843"/>
                </a:lnTo>
                <a:lnTo>
                  <a:pt x="11948" y="1824"/>
                </a:lnTo>
                <a:lnTo>
                  <a:pt x="12016" y="1803"/>
                </a:lnTo>
                <a:lnTo>
                  <a:pt x="12085" y="1782"/>
                </a:lnTo>
                <a:lnTo>
                  <a:pt x="12153" y="1759"/>
                </a:lnTo>
                <a:lnTo>
                  <a:pt x="12222" y="1736"/>
                </a:lnTo>
                <a:lnTo>
                  <a:pt x="12291" y="1711"/>
                </a:lnTo>
                <a:lnTo>
                  <a:pt x="12361" y="1685"/>
                </a:lnTo>
                <a:lnTo>
                  <a:pt x="12431" y="1657"/>
                </a:lnTo>
                <a:lnTo>
                  <a:pt x="12502" y="1629"/>
                </a:lnTo>
                <a:lnTo>
                  <a:pt x="12573" y="1600"/>
                </a:lnTo>
                <a:lnTo>
                  <a:pt x="12645" y="1569"/>
                </a:lnTo>
                <a:lnTo>
                  <a:pt x="12716" y="1538"/>
                </a:lnTo>
                <a:lnTo>
                  <a:pt x="12789" y="1505"/>
                </a:lnTo>
                <a:lnTo>
                  <a:pt x="12862" y="1471"/>
                </a:lnTo>
                <a:lnTo>
                  <a:pt x="12936" y="1436"/>
                </a:lnTo>
                <a:lnTo>
                  <a:pt x="13009" y="1399"/>
                </a:lnTo>
                <a:lnTo>
                  <a:pt x="13084" y="1362"/>
                </a:lnTo>
                <a:lnTo>
                  <a:pt x="13158" y="1323"/>
                </a:lnTo>
                <a:lnTo>
                  <a:pt x="13233" y="1283"/>
                </a:lnTo>
                <a:lnTo>
                  <a:pt x="13309" y="1242"/>
                </a:lnTo>
                <a:lnTo>
                  <a:pt x="13385" y="1199"/>
                </a:lnTo>
                <a:lnTo>
                  <a:pt x="13462" y="1156"/>
                </a:lnTo>
                <a:lnTo>
                  <a:pt x="13539" y="1110"/>
                </a:lnTo>
                <a:lnTo>
                  <a:pt x="13617" y="1064"/>
                </a:lnTo>
                <a:lnTo>
                  <a:pt x="13695" y="1016"/>
                </a:lnTo>
                <a:lnTo>
                  <a:pt x="13774" y="968"/>
                </a:lnTo>
                <a:lnTo>
                  <a:pt x="13853" y="917"/>
                </a:lnTo>
                <a:lnTo>
                  <a:pt x="13933" y="865"/>
                </a:lnTo>
                <a:lnTo>
                  <a:pt x="14013" y="813"/>
                </a:lnTo>
                <a:lnTo>
                  <a:pt x="14013" y="813"/>
                </a:lnTo>
                <a:lnTo>
                  <a:pt x="14002" y="821"/>
                </a:lnTo>
                <a:lnTo>
                  <a:pt x="13991" y="830"/>
                </a:lnTo>
                <a:lnTo>
                  <a:pt x="13980" y="841"/>
                </a:lnTo>
                <a:lnTo>
                  <a:pt x="13969" y="852"/>
                </a:lnTo>
                <a:lnTo>
                  <a:pt x="13959" y="865"/>
                </a:lnTo>
                <a:lnTo>
                  <a:pt x="13947" y="878"/>
                </a:lnTo>
                <a:lnTo>
                  <a:pt x="13925" y="908"/>
                </a:lnTo>
                <a:lnTo>
                  <a:pt x="13904" y="941"/>
                </a:lnTo>
                <a:lnTo>
                  <a:pt x="13883" y="977"/>
                </a:lnTo>
                <a:lnTo>
                  <a:pt x="13863" y="1014"/>
                </a:lnTo>
                <a:lnTo>
                  <a:pt x="13843" y="1052"/>
                </a:lnTo>
                <a:lnTo>
                  <a:pt x="13804" y="1129"/>
                </a:lnTo>
                <a:lnTo>
                  <a:pt x="13766" y="1202"/>
                </a:lnTo>
                <a:lnTo>
                  <a:pt x="13749" y="1236"/>
                </a:lnTo>
                <a:lnTo>
                  <a:pt x="13732" y="1268"/>
                </a:lnTo>
                <a:lnTo>
                  <a:pt x="13716" y="1296"/>
                </a:lnTo>
                <a:lnTo>
                  <a:pt x="13701" y="1321"/>
                </a:lnTo>
                <a:lnTo>
                  <a:pt x="13701" y="1321"/>
                </a:lnTo>
                <a:lnTo>
                  <a:pt x="13643" y="1406"/>
                </a:lnTo>
                <a:lnTo>
                  <a:pt x="13582" y="1492"/>
                </a:lnTo>
                <a:lnTo>
                  <a:pt x="13522" y="1575"/>
                </a:lnTo>
                <a:lnTo>
                  <a:pt x="13461" y="1658"/>
                </a:lnTo>
                <a:lnTo>
                  <a:pt x="13398" y="1742"/>
                </a:lnTo>
                <a:lnTo>
                  <a:pt x="13335" y="1823"/>
                </a:lnTo>
                <a:lnTo>
                  <a:pt x="13271" y="1905"/>
                </a:lnTo>
                <a:lnTo>
                  <a:pt x="13205" y="1985"/>
                </a:lnTo>
                <a:lnTo>
                  <a:pt x="13139" y="2066"/>
                </a:lnTo>
                <a:lnTo>
                  <a:pt x="13071" y="2145"/>
                </a:lnTo>
                <a:lnTo>
                  <a:pt x="13004" y="2224"/>
                </a:lnTo>
                <a:lnTo>
                  <a:pt x="12936" y="2302"/>
                </a:lnTo>
                <a:lnTo>
                  <a:pt x="12866" y="2378"/>
                </a:lnTo>
                <a:lnTo>
                  <a:pt x="12797" y="2455"/>
                </a:lnTo>
                <a:lnTo>
                  <a:pt x="12726" y="2531"/>
                </a:lnTo>
                <a:lnTo>
                  <a:pt x="12654" y="2607"/>
                </a:lnTo>
                <a:lnTo>
                  <a:pt x="12654" y="2607"/>
                </a:lnTo>
                <a:lnTo>
                  <a:pt x="12562" y="2702"/>
                </a:lnTo>
                <a:lnTo>
                  <a:pt x="12467" y="2797"/>
                </a:lnTo>
                <a:lnTo>
                  <a:pt x="12370" y="2890"/>
                </a:lnTo>
                <a:lnTo>
                  <a:pt x="12274" y="2984"/>
                </a:lnTo>
                <a:lnTo>
                  <a:pt x="12175" y="3075"/>
                </a:lnTo>
                <a:lnTo>
                  <a:pt x="12075" y="3166"/>
                </a:lnTo>
                <a:lnTo>
                  <a:pt x="11974" y="3255"/>
                </a:lnTo>
                <a:lnTo>
                  <a:pt x="11872" y="3344"/>
                </a:lnTo>
                <a:lnTo>
                  <a:pt x="11768" y="3430"/>
                </a:lnTo>
                <a:lnTo>
                  <a:pt x="11662" y="3517"/>
                </a:lnTo>
                <a:lnTo>
                  <a:pt x="11557" y="3602"/>
                </a:lnTo>
                <a:lnTo>
                  <a:pt x="11449" y="3686"/>
                </a:lnTo>
                <a:lnTo>
                  <a:pt x="11341" y="3768"/>
                </a:lnTo>
                <a:lnTo>
                  <a:pt x="11231" y="3850"/>
                </a:lnTo>
                <a:lnTo>
                  <a:pt x="11120" y="3929"/>
                </a:lnTo>
                <a:lnTo>
                  <a:pt x="11009" y="4009"/>
                </a:lnTo>
                <a:lnTo>
                  <a:pt x="10896" y="4086"/>
                </a:lnTo>
                <a:lnTo>
                  <a:pt x="10781" y="4161"/>
                </a:lnTo>
                <a:lnTo>
                  <a:pt x="10667" y="4237"/>
                </a:lnTo>
                <a:lnTo>
                  <a:pt x="10551" y="4310"/>
                </a:lnTo>
                <a:lnTo>
                  <a:pt x="10433" y="4382"/>
                </a:lnTo>
                <a:lnTo>
                  <a:pt x="10316" y="4452"/>
                </a:lnTo>
                <a:lnTo>
                  <a:pt x="10197" y="4521"/>
                </a:lnTo>
                <a:lnTo>
                  <a:pt x="10077" y="4590"/>
                </a:lnTo>
                <a:lnTo>
                  <a:pt x="9958" y="4656"/>
                </a:lnTo>
                <a:lnTo>
                  <a:pt x="9836" y="4720"/>
                </a:lnTo>
                <a:lnTo>
                  <a:pt x="9714" y="4784"/>
                </a:lnTo>
                <a:lnTo>
                  <a:pt x="9591" y="4845"/>
                </a:lnTo>
                <a:lnTo>
                  <a:pt x="9467" y="4905"/>
                </a:lnTo>
                <a:lnTo>
                  <a:pt x="9343" y="4965"/>
                </a:lnTo>
                <a:lnTo>
                  <a:pt x="9218" y="5022"/>
                </a:lnTo>
                <a:lnTo>
                  <a:pt x="9092" y="5077"/>
                </a:lnTo>
                <a:lnTo>
                  <a:pt x="8965" y="5131"/>
                </a:lnTo>
                <a:lnTo>
                  <a:pt x="8838" y="5183"/>
                </a:lnTo>
                <a:lnTo>
                  <a:pt x="8711" y="5234"/>
                </a:lnTo>
                <a:lnTo>
                  <a:pt x="8582" y="5283"/>
                </a:lnTo>
                <a:lnTo>
                  <a:pt x="8453" y="5330"/>
                </a:lnTo>
                <a:lnTo>
                  <a:pt x="8323" y="5375"/>
                </a:lnTo>
                <a:lnTo>
                  <a:pt x="8194" y="5419"/>
                </a:lnTo>
                <a:lnTo>
                  <a:pt x="8063" y="5461"/>
                </a:lnTo>
                <a:lnTo>
                  <a:pt x="7932" y="5501"/>
                </a:lnTo>
                <a:lnTo>
                  <a:pt x="7801" y="5539"/>
                </a:lnTo>
                <a:lnTo>
                  <a:pt x="7669" y="5576"/>
                </a:lnTo>
                <a:lnTo>
                  <a:pt x="7536" y="5610"/>
                </a:lnTo>
                <a:lnTo>
                  <a:pt x="7403" y="5644"/>
                </a:lnTo>
                <a:lnTo>
                  <a:pt x="7270" y="5674"/>
                </a:lnTo>
                <a:lnTo>
                  <a:pt x="7137" y="5703"/>
                </a:lnTo>
                <a:lnTo>
                  <a:pt x="7004" y="5730"/>
                </a:lnTo>
                <a:lnTo>
                  <a:pt x="6869" y="5755"/>
                </a:lnTo>
                <a:lnTo>
                  <a:pt x="6735" y="5778"/>
                </a:lnTo>
                <a:lnTo>
                  <a:pt x="6601" y="5799"/>
                </a:lnTo>
                <a:lnTo>
                  <a:pt x="6466" y="5819"/>
                </a:lnTo>
                <a:lnTo>
                  <a:pt x="6331" y="5836"/>
                </a:lnTo>
                <a:lnTo>
                  <a:pt x="6196" y="5851"/>
                </a:lnTo>
                <a:lnTo>
                  <a:pt x="6062" y="5864"/>
                </a:lnTo>
                <a:lnTo>
                  <a:pt x="5926" y="5875"/>
                </a:lnTo>
                <a:lnTo>
                  <a:pt x="5791" y="5884"/>
                </a:lnTo>
                <a:lnTo>
                  <a:pt x="5655" y="5890"/>
                </a:lnTo>
                <a:lnTo>
                  <a:pt x="5520" y="5895"/>
                </a:lnTo>
                <a:lnTo>
                  <a:pt x="5385" y="5897"/>
                </a:lnTo>
                <a:lnTo>
                  <a:pt x="5249" y="5897"/>
                </a:lnTo>
                <a:lnTo>
                  <a:pt x="5113" y="5895"/>
                </a:lnTo>
                <a:lnTo>
                  <a:pt x="4978" y="5891"/>
                </a:lnTo>
                <a:lnTo>
                  <a:pt x="4843" y="5884"/>
                </a:lnTo>
                <a:lnTo>
                  <a:pt x="4843" y="5884"/>
                </a:lnTo>
                <a:lnTo>
                  <a:pt x="4775" y="5880"/>
                </a:lnTo>
                <a:lnTo>
                  <a:pt x="4707" y="5875"/>
                </a:lnTo>
                <a:lnTo>
                  <a:pt x="4640" y="5869"/>
                </a:lnTo>
                <a:lnTo>
                  <a:pt x="4572" y="5863"/>
                </a:lnTo>
                <a:lnTo>
                  <a:pt x="4505" y="5856"/>
                </a:lnTo>
                <a:lnTo>
                  <a:pt x="4437" y="5848"/>
                </a:lnTo>
                <a:lnTo>
                  <a:pt x="4371" y="5840"/>
                </a:lnTo>
                <a:lnTo>
                  <a:pt x="4304" y="5830"/>
                </a:lnTo>
                <a:lnTo>
                  <a:pt x="4237" y="5820"/>
                </a:lnTo>
                <a:lnTo>
                  <a:pt x="4171" y="5810"/>
                </a:lnTo>
                <a:lnTo>
                  <a:pt x="4105" y="5797"/>
                </a:lnTo>
                <a:lnTo>
                  <a:pt x="4038" y="5785"/>
                </a:lnTo>
                <a:lnTo>
                  <a:pt x="3972" y="5772"/>
                </a:lnTo>
                <a:lnTo>
                  <a:pt x="3906" y="5759"/>
                </a:lnTo>
                <a:lnTo>
                  <a:pt x="3840" y="5744"/>
                </a:lnTo>
                <a:lnTo>
                  <a:pt x="3775" y="5729"/>
                </a:lnTo>
                <a:lnTo>
                  <a:pt x="3710" y="5714"/>
                </a:lnTo>
                <a:lnTo>
                  <a:pt x="3645" y="5697"/>
                </a:lnTo>
                <a:lnTo>
                  <a:pt x="3581" y="5680"/>
                </a:lnTo>
                <a:lnTo>
                  <a:pt x="3516" y="5662"/>
                </a:lnTo>
                <a:lnTo>
                  <a:pt x="3452" y="5643"/>
                </a:lnTo>
                <a:lnTo>
                  <a:pt x="3388" y="5622"/>
                </a:lnTo>
                <a:lnTo>
                  <a:pt x="3324" y="5602"/>
                </a:lnTo>
                <a:lnTo>
                  <a:pt x="3262" y="5581"/>
                </a:lnTo>
                <a:lnTo>
                  <a:pt x="3198" y="5559"/>
                </a:lnTo>
                <a:lnTo>
                  <a:pt x="3136" y="5537"/>
                </a:lnTo>
                <a:lnTo>
                  <a:pt x="3074" y="5513"/>
                </a:lnTo>
                <a:lnTo>
                  <a:pt x="3011" y="5489"/>
                </a:lnTo>
                <a:lnTo>
                  <a:pt x="2950" y="5465"/>
                </a:lnTo>
                <a:lnTo>
                  <a:pt x="2889" y="5438"/>
                </a:lnTo>
                <a:lnTo>
                  <a:pt x="2827" y="5412"/>
                </a:lnTo>
                <a:lnTo>
                  <a:pt x="2767" y="5384"/>
                </a:lnTo>
                <a:lnTo>
                  <a:pt x="2707" y="5356"/>
                </a:lnTo>
                <a:lnTo>
                  <a:pt x="2647" y="5328"/>
                </a:lnTo>
                <a:lnTo>
                  <a:pt x="2588" y="5298"/>
                </a:lnTo>
                <a:lnTo>
                  <a:pt x="2529" y="5268"/>
                </a:lnTo>
                <a:lnTo>
                  <a:pt x="2470" y="5236"/>
                </a:lnTo>
                <a:lnTo>
                  <a:pt x="2413" y="5204"/>
                </a:lnTo>
                <a:lnTo>
                  <a:pt x="2355" y="5172"/>
                </a:lnTo>
                <a:lnTo>
                  <a:pt x="2297" y="5138"/>
                </a:lnTo>
                <a:lnTo>
                  <a:pt x="2241" y="5104"/>
                </a:lnTo>
                <a:lnTo>
                  <a:pt x="2185" y="5068"/>
                </a:lnTo>
                <a:lnTo>
                  <a:pt x="2128" y="5032"/>
                </a:lnTo>
                <a:lnTo>
                  <a:pt x="2073" y="4996"/>
                </a:lnTo>
                <a:lnTo>
                  <a:pt x="2019" y="4958"/>
                </a:lnTo>
                <a:lnTo>
                  <a:pt x="1964" y="4920"/>
                </a:lnTo>
                <a:lnTo>
                  <a:pt x="1910" y="4880"/>
                </a:lnTo>
                <a:lnTo>
                  <a:pt x="1857" y="4840"/>
                </a:lnTo>
                <a:lnTo>
                  <a:pt x="1804" y="4800"/>
                </a:lnTo>
                <a:lnTo>
                  <a:pt x="1752" y="4758"/>
                </a:lnTo>
                <a:lnTo>
                  <a:pt x="1700" y="4715"/>
                </a:lnTo>
                <a:lnTo>
                  <a:pt x="1650" y="4672"/>
                </a:lnTo>
                <a:lnTo>
                  <a:pt x="1598" y="4628"/>
                </a:lnTo>
                <a:lnTo>
                  <a:pt x="1549" y="4584"/>
                </a:lnTo>
                <a:lnTo>
                  <a:pt x="1499" y="4537"/>
                </a:lnTo>
                <a:lnTo>
                  <a:pt x="1450" y="4491"/>
                </a:lnTo>
                <a:lnTo>
                  <a:pt x="1402" y="4444"/>
                </a:lnTo>
                <a:lnTo>
                  <a:pt x="1355" y="4396"/>
                </a:lnTo>
                <a:lnTo>
                  <a:pt x="1308" y="4346"/>
                </a:lnTo>
                <a:lnTo>
                  <a:pt x="1261" y="4296"/>
                </a:lnTo>
                <a:lnTo>
                  <a:pt x="1215" y="4246"/>
                </a:lnTo>
                <a:lnTo>
                  <a:pt x="1171" y="4195"/>
                </a:lnTo>
                <a:lnTo>
                  <a:pt x="1126" y="4142"/>
                </a:lnTo>
                <a:lnTo>
                  <a:pt x="1082" y="4089"/>
                </a:lnTo>
                <a:lnTo>
                  <a:pt x="1082" y="4089"/>
                </a:lnTo>
                <a:lnTo>
                  <a:pt x="1051" y="4049"/>
                </a:lnTo>
                <a:lnTo>
                  <a:pt x="1020" y="4010"/>
                </a:lnTo>
                <a:lnTo>
                  <a:pt x="990" y="3969"/>
                </a:lnTo>
                <a:lnTo>
                  <a:pt x="960" y="3929"/>
                </a:lnTo>
                <a:lnTo>
                  <a:pt x="930" y="3888"/>
                </a:lnTo>
                <a:lnTo>
                  <a:pt x="902" y="3848"/>
                </a:lnTo>
                <a:lnTo>
                  <a:pt x="874" y="3806"/>
                </a:lnTo>
                <a:lnTo>
                  <a:pt x="846" y="3764"/>
                </a:lnTo>
                <a:lnTo>
                  <a:pt x="793" y="3681"/>
                </a:lnTo>
                <a:lnTo>
                  <a:pt x="741" y="3596"/>
                </a:lnTo>
                <a:lnTo>
                  <a:pt x="692" y="3510"/>
                </a:lnTo>
                <a:lnTo>
                  <a:pt x="645" y="3423"/>
                </a:lnTo>
                <a:lnTo>
                  <a:pt x="600" y="3336"/>
                </a:lnTo>
                <a:lnTo>
                  <a:pt x="556" y="3247"/>
                </a:lnTo>
                <a:lnTo>
                  <a:pt x="515" y="3158"/>
                </a:lnTo>
                <a:lnTo>
                  <a:pt x="475" y="3067"/>
                </a:lnTo>
                <a:lnTo>
                  <a:pt x="438" y="2976"/>
                </a:lnTo>
                <a:lnTo>
                  <a:pt x="401" y="2884"/>
                </a:lnTo>
                <a:lnTo>
                  <a:pt x="367" y="2792"/>
                </a:lnTo>
                <a:lnTo>
                  <a:pt x="334" y="2699"/>
                </a:lnTo>
                <a:lnTo>
                  <a:pt x="304" y="2605"/>
                </a:lnTo>
                <a:lnTo>
                  <a:pt x="274" y="2510"/>
                </a:lnTo>
                <a:lnTo>
                  <a:pt x="247" y="2416"/>
                </a:lnTo>
                <a:lnTo>
                  <a:pt x="219" y="2320"/>
                </a:lnTo>
                <a:lnTo>
                  <a:pt x="194" y="2225"/>
                </a:lnTo>
                <a:lnTo>
                  <a:pt x="171" y="2128"/>
                </a:lnTo>
                <a:lnTo>
                  <a:pt x="149" y="2032"/>
                </a:lnTo>
                <a:lnTo>
                  <a:pt x="128" y="1934"/>
                </a:lnTo>
                <a:lnTo>
                  <a:pt x="108" y="1836"/>
                </a:lnTo>
                <a:lnTo>
                  <a:pt x="90" y="1739"/>
                </a:lnTo>
                <a:lnTo>
                  <a:pt x="72" y="1640"/>
                </a:lnTo>
                <a:lnTo>
                  <a:pt x="55" y="1542"/>
                </a:lnTo>
                <a:lnTo>
                  <a:pt x="40" y="1443"/>
                </a:lnTo>
                <a:lnTo>
                  <a:pt x="26" y="1345"/>
                </a:lnTo>
                <a:lnTo>
                  <a:pt x="13" y="1246"/>
                </a:lnTo>
                <a:lnTo>
                  <a:pt x="0" y="1148"/>
                </a:lnTo>
                <a:lnTo>
                  <a:pt x="0" y="1148"/>
                </a:lnTo>
                <a:close/>
              </a:path>
            </a:pathLst>
          </a:custGeom>
          <a:solidFill>
            <a:srgbClr val="E296CA"/>
          </a:solid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en-US" sz="1325">
              <a:solidFill>
                <a:prstClr val="black"/>
              </a:solidFill>
              <a:cs typeface="+mn-ea"/>
              <a:sym typeface="+mn-lt"/>
            </a:endParaRPr>
          </a:p>
        </p:txBody>
      </p:sp>
      <p:sp>
        <p:nvSpPr>
          <p:cNvPr id="25" name="Freeform 7"/>
          <p:cNvSpPr/>
          <p:nvPr/>
        </p:nvSpPr>
        <p:spPr bwMode="auto">
          <a:xfrm>
            <a:off x="4153712" y="3554871"/>
            <a:ext cx="1378865" cy="2143612"/>
          </a:xfrm>
          <a:custGeom>
            <a:avLst/>
            <a:gdLst>
              <a:gd name="T0" fmla="*/ 2920 w 8330"/>
              <a:gd name="T1" fmla="*/ 36 h 12948"/>
              <a:gd name="T2" fmla="*/ 2859 w 8330"/>
              <a:gd name="T3" fmla="*/ 180 h 12948"/>
              <a:gd name="T4" fmla="*/ 2844 w 8330"/>
              <a:gd name="T5" fmla="*/ 369 h 12948"/>
              <a:gd name="T6" fmla="*/ 2885 w 8330"/>
              <a:gd name="T7" fmla="*/ 682 h 12948"/>
              <a:gd name="T8" fmla="*/ 2944 w 8330"/>
              <a:gd name="T9" fmla="*/ 823 h 12948"/>
              <a:gd name="T10" fmla="*/ 3128 w 8330"/>
              <a:gd name="T11" fmla="*/ 1077 h 12948"/>
              <a:gd name="T12" fmla="*/ 3391 w 8330"/>
              <a:gd name="T13" fmla="*/ 1301 h 12948"/>
              <a:gd name="T14" fmla="*/ 3900 w 8330"/>
              <a:gd name="T15" fmla="*/ 1619 h 12948"/>
              <a:gd name="T16" fmla="*/ 4176 w 8330"/>
              <a:gd name="T17" fmla="*/ 1801 h 12948"/>
              <a:gd name="T18" fmla="*/ 4437 w 8330"/>
              <a:gd name="T19" fmla="*/ 2013 h 12948"/>
              <a:gd name="T20" fmla="*/ 4839 w 8330"/>
              <a:gd name="T21" fmla="*/ 2431 h 12948"/>
              <a:gd name="T22" fmla="*/ 5188 w 8330"/>
              <a:gd name="T23" fmla="*/ 2891 h 12948"/>
              <a:gd name="T24" fmla="*/ 5532 w 8330"/>
              <a:gd name="T25" fmla="*/ 3492 h 12948"/>
              <a:gd name="T26" fmla="*/ 5777 w 8330"/>
              <a:gd name="T27" fmla="*/ 4135 h 12948"/>
              <a:gd name="T28" fmla="*/ 5909 w 8330"/>
              <a:gd name="T29" fmla="*/ 4759 h 12948"/>
              <a:gd name="T30" fmla="*/ 5938 w 8330"/>
              <a:gd name="T31" fmla="*/ 5102 h 12948"/>
              <a:gd name="T32" fmla="*/ 5936 w 8330"/>
              <a:gd name="T33" fmla="*/ 5448 h 12948"/>
              <a:gd name="T34" fmla="*/ 5903 w 8330"/>
              <a:gd name="T35" fmla="*/ 5794 h 12948"/>
              <a:gd name="T36" fmla="*/ 5723 w 8330"/>
              <a:gd name="T37" fmla="*/ 7031 h 12948"/>
              <a:gd name="T38" fmla="*/ 5645 w 8330"/>
              <a:gd name="T39" fmla="*/ 7815 h 12948"/>
              <a:gd name="T40" fmla="*/ 5633 w 8330"/>
              <a:gd name="T41" fmla="*/ 8599 h 12948"/>
              <a:gd name="T42" fmla="*/ 5692 w 8330"/>
              <a:gd name="T43" fmla="*/ 9213 h 12948"/>
              <a:gd name="T44" fmla="*/ 5769 w 8330"/>
              <a:gd name="T45" fmla="*/ 9603 h 12948"/>
              <a:gd name="T46" fmla="*/ 5882 w 8330"/>
              <a:gd name="T47" fmla="*/ 9993 h 12948"/>
              <a:gd name="T48" fmla="*/ 6036 w 8330"/>
              <a:gd name="T49" fmla="*/ 10383 h 12948"/>
              <a:gd name="T50" fmla="*/ 6233 w 8330"/>
              <a:gd name="T51" fmla="*/ 10774 h 12948"/>
              <a:gd name="T52" fmla="*/ 6478 w 8330"/>
              <a:gd name="T53" fmla="*/ 11164 h 12948"/>
              <a:gd name="T54" fmla="*/ 6776 w 8330"/>
              <a:gd name="T55" fmla="*/ 11554 h 12948"/>
              <a:gd name="T56" fmla="*/ 7130 w 8330"/>
              <a:gd name="T57" fmla="*/ 11944 h 12948"/>
              <a:gd name="T58" fmla="*/ 7545 w 8330"/>
              <a:gd name="T59" fmla="*/ 12334 h 12948"/>
              <a:gd name="T60" fmla="*/ 8025 w 8330"/>
              <a:gd name="T61" fmla="*/ 12724 h 12948"/>
              <a:gd name="T62" fmla="*/ 8306 w 8330"/>
              <a:gd name="T63" fmla="*/ 12933 h 12948"/>
              <a:gd name="T64" fmla="*/ 8130 w 8330"/>
              <a:gd name="T65" fmla="*/ 12885 h 12948"/>
              <a:gd name="T66" fmla="*/ 7772 w 8330"/>
              <a:gd name="T67" fmla="*/ 12845 h 12948"/>
              <a:gd name="T68" fmla="*/ 7242 w 8330"/>
              <a:gd name="T69" fmla="*/ 12708 h 12948"/>
              <a:gd name="T70" fmla="*/ 6553 w 8330"/>
              <a:gd name="T71" fmla="*/ 12479 h 12948"/>
              <a:gd name="T72" fmla="*/ 5921 w 8330"/>
              <a:gd name="T73" fmla="*/ 12221 h 12948"/>
              <a:gd name="T74" fmla="*/ 5077 w 8330"/>
              <a:gd name="T75" fmla="*/ 11797 h 12948"/>
              <a:gd name="T76" fmla="*/ 4266 w 8330"/>
              <a:gd name="T77" fmla="*/ 11298 h 12948"/>
              <a:gd name="T78" fmla="*/ 3494 w 8330"/>
              <a:gd name="T79" fmla="*/ 10726 h 12948"/>
              <a:gd name="T80" fmla="*/ 2772 w 8330"/>
              <a:gd name="T81" fmla="*/ 10089 h 12948"/>
              <a:gd name="T82" fmla="*/ 2111 w 8330"/>
              <a:gd name="T83" fmla="*/ 9391 h 12948"/>
              <a:gd name="T84" fmla="*/ 1518 w 8330"/>
              <a:gd name="T85" fmla="*/ 8638 h 12948"/>
              <a:gd name="T86" fmla="*/ 1004 w 8330"/>
              <a:gd name="T87" fmla="*/ 7833 h 12948"/>
              <a:gd name="T88" fmla="*/ 579 w 8330"/>
              <a:gd name="T89" fmla="*/ 6984 h 12948"/>
              <a:gd name="T90" fmla="*/ 292 w 8330"/>
              <a:gd name="T91" fmla="*/ 6224 h 12948"/>
              <a:gd name="T92" fmla="*/ 164 w 8330"/>
              <a:gd name="T93" fmla="*/ 5768 h 12948"/>
              <a:gd name="T94" fmla="*/ 71 w 8330"/>
              <a:gd name="T95" fmla="*/ 5305 h 12948"/>
              <a:gd name="T96" fmla="*/ 16 w 8330"/>
              <a:gd name="T97" fmla="*/ 4840 h 12948"/>
              <a:gd name="T98" fmla="*/ 0 w 8330"/>
              <a:gd name="T99" fmla="*/ 4374 h 12948"/>
              <a:gd name="T100" fmla="*/ 26 w 8330"/>
              <a:gd name="T101" fmla="*/ 3909 h 12948"/>
              <a:gd name="T102" fmla="*/ 94 w 8330"/>
              <a:gd name="T103" fmla="*/ 3451 h 12948"/>
              <a:gd name="T104" fmla="*/ 208 w 8330"/>
              <a:gd name="T105" fmla="*/ 2999 h 12948"/>
              <a:gd name="T106" fmla="*/ 368 w 8330"/>
              <a:gd name="T107" fmla="*/ 2558 h 12948"/>
              <a:gd name="T108" fmla="*/ 577 w 8330"/>
              <a:gd name="T109" fmla="*/ 2130 h 12948"/>
              <a:gd name="T110" fmla="*/ 743 w 8330"/>
              <a:gd name="T111" fmla="*/ 1856 h 12948"/>
              <a:gd name="T112" fmla="*/ 1074 w 8330"/>
              <a:gd name="T113" fmla="*/ 1422 h 12948"/>
              <a:gd name="T114" fmla="*/ 1562 w 8330"/>
              <a:gd name="T115" fmla="*/ 935 h 12948"/>
              <a:gd name="T116" fmla="*/ 2111 w 8330"/>
              <a:gd name="T117" fmla="*/ 513 h 12948"/>
              <a:gd name="T118" fmla="*/ 2702 w 8330"/>
              <a:gd name="T119" fmla="*/ 144 h 12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30" h="12948">
                <a:moveTo>
                  <a:pt x="2964" y="0"/>
                </a:moveTo>
                <a:lnTo>
                  <a:pt x="2964" y="0"/>
                </a:lnTo>
                <a:lnTo>
                  <a:pt x="2956" y="5"/>
                </a:lnTo>
                <a:lnTo>
                  <a:pt x="2948" y="10"/>
                </a:lnTo>
                <a:lnTo>
                  <a:pt x="2940" y="16"/>
                </a:lnTo>
                <a:lnTo>
                  <a:pt x="2933" y="22"/>
                </a:lnTo>
                <a:lnTo>
                  <a:pt x="2920" y="36"/>
                </a:lnTo>
                <a:lnTo>
                  <a:pt x="2908" y="52"/>
                </a:lnTo>
                <a:lnTo>
                  <a:pt x="2897" y="70"/>
                </a:lnTo>
                <a:lnTo>
                  <a:pt x="2887" y="89"/>
                </a:lnTo>
                <a:lnTo>
                  <a:pt x="2879" y="110"/>
                </a:lnTo>
                <a:lnTo>
                  <a:pt x="2871" y="132"/>
                </a:lnTo>
                <a:lnTo>
                  <a:pt x="2865" y="156"/>
                </a:lnTo>
                <a:lnTo>
                  <a:pt x="2859" y="180"/>
                </a:lnTo>
                <a:lnTo>
                  <a:pt x="2855" y="205"/>
                </a:lnTo>
                <a:lnTo>
                  <a:pt x="2851" y="231"/>
                </a:lnTo>
                <a:lnTo>
                  <a:pt x="2848" y="258"/>
                </a:lnTo>
                <a:lnTo>
                  <a:pt x="2846" y="285"/>
                </a:lnTo>
                <a:lnTo>
                  <a:pt x="2845" y="312"/>
                </a:lnTo>
                <a:lnTo>
                  <a:pt x="2844" y="341"/>
                </a:lnTo>
                <a:lnTo>
                  <a:pt x="2844" y="369"/>
                </a:lnTo>
                <a:lnTo>
                  <a:pt x="2845" y="397"/>
                </a:lnTo>
                <a:lnTo>
                  <a:pt x="2848" y="452"/>
                </a:lnTo>
                <a:lnTo>
                  <a:pt x="2853" y="506"/>
                </a:lnTo>
                <a:lnTo>
                  <a:pt x="2860" y="557"/>
                </a:lnTo>
                <a:lnTo>
                  <a:pt x="2868" y="603"/>
                </a:lnTo>
                <a:lnTo>
                  <a:pt x="2876" y="645"/>
                </a:lnTo>
                <a:lnTo>
                  <a:pt x="2885" y="682"/>
                </a:lnTo>
                <a:lnTo>
                  <a:pt x="2895" y="711"/>
                </a:lnTo>
                <a:lnTo>
                  <a:pt x="2895" y="711"/>
                </a:lnTo>
                <a:lnTo>
                  <a:pt x="2903" y="734"/>
                </a:lnTo>
                <a:lnTo>
                  <a:pt x="2913" y="757"/>
                </a:lnTo>
                <a:lnTo>
                  <a:pt x="2922" y="779"/>
                </a:lnTo>
                <a:lnTo>
                  <a:pt x="2933" y="801"/>
                </a:lnTo>
                <a:lnTo>
                  <a:pt x="2944" y="823"/>
                </a:lnTo>
                <a:lnTo>
                  <a:pt x="2955" y="844"/>
                </a:lnTo>
                <a:lnTo>
                  <a:pt x="2980" y="887"/>
                </a:lnTo>
                <a:lnTo>
                  <a:pt x="3007" y="927"/>
                </a:lnTo>
                <a:lnTo>
                  <a:pt x="3035" y="966"/>
                </a:lnTo>
                <a:lnTo>
                  <a:pt x="3064" y="1004"/>
                </a:lnTo>
                <a:lnTo>
                  <a:pt x="3095" y="1042"/>
                </a:lnTo>
                <a:lnTo>
                  <a:pt x="3128" y="1077"/>
                </a:lnTo>
                <a:lnTo>
                  <a:pt x="3163" y="1112"/>
                </a:lnTo>
                <a:lnTo>
                  <a:pt x="3198" y="1146"/>
                </a:lnTo>
                <a:lnTo>
                  <a:pt x="3235" y="1178"/>
                </a:lnTo>
                <a:lnTo>
                  <a:pt x="3272" y="1210"/>
                </a:lnTo>
                <a:lnTo>
                  <a:pt x="3311" y="1242"/>
                </a:lnTo>
                <a:lnTo>
                  <a:pt x="3351" y="1272"/>
                </a:lnTo>
                <a:lnTo>
                  <a:pt x="3391" y="1301"/>
                </a:lnTo>
                <a:lnTo>
                  <a:pt x="3432" y="1330"/>
                </a:lnTo>
                <a:lnTo>
                  <a:pt x="3474" y="1358"/>
                </a:lnTo>
                <a:lnTo>
                  <a:pt x="3516" y="1386"/>
                </a:lnTo>
                <a:lnTo>
                  <a:pt x="3559" y="1414"/>
                </a:lnTo>
                <a:lnTo>
                  <a:pt x="3644" y="1466"/>
                </a:lnTo>
                <a:lnTo>
                  <a:pt x="3730" y="1518"/>
                </a:lnTo>
                <a:lnTo>
                  <a:pt x="3900" y="1619"/>
                </a:lnTo>
                <a:lnTo>
                  <a:pt x="3981" y="1669"/>
                </a:lnTo>
                <a:lnTo>
                  <a:pt x="4021" y="1694"/>
                </a:lnTo>
                <a:lnTo>
                  <a:pt x="4060" y="1719"/>
                </a:lnTo>
                <a:lnTo>
                  <a:pt x="4060" y="1719"/>
                </a:lnTo>
                <a:lnTo>
                  <a:pt x="4099" y="1745"/>
                </a:lnTo>
                <a:lnTo>
                  <a:pt x="4138" y="1773"/>
                </a:lnTo>
                <a:lnTo>
                  <a:pt x="4176" y="1801"/>
                </a:lnTo>
                <a:lnTo>
                  <a:pt x="4215" y="1829"/>
                </a:lnTo>
                <a:lnTo>
                  <a:pt x="4253" y="1858"/>
                </a:lnTo>
                <a:lnTo>
                  <a:pt x="4290" y="1888"/>
                </a:lnTo>
                <a:lnTo>
                  <a:pt x="4327" y="1918"/>
                </a:lnTo>
                <a:lnTo>
                  <a:pt x="4364" y="1950"/>
                </a:lnTo>
                <a:lnTo>
                  <a:pt x="4401" y="1981"/>
                </a:lnTo>
                <a:lnTo>
                  <a:pt x="4437" y="2013"/>
                </a:lnTo>
                <a:lnTo>
                  <a:pt x="4472" y="2045"/>
                </a:lnTo>
                <a:lnTo>
                  <a:pt x="4507" y="2078"/>
                </a:lnTo>
                <a:lnTo>
                  <a:pt x="4577" y="2146"/>
                </a:lnTo>
                <a:lnTo>
                  <a:pt x="4645" y="2215"/>
                </a:lnTo>
                <a:lnTo>
                  <a:pt x="4711" y="2285"/>
                </a:lnTo>
                <a:lnTo>
                  <a:pt x="4776" y="2358"/>
                </a:lnTo>
                <a:lnTo>
                  <a:pt x="4839" y="2431"/>
                </a:lnTo>
                <a:lnTo>
                  <a:pt x="4900" y="2506"/>
                </a:lnTo>
                <a:lnTo>
                  <a:pt x="4961" y="2581"/>
                </a:lnTo>
                <a:lnTo>
                  <a:pt x="5019" y="2657"/>
                </a:lnTo>
                <a:lnTo>
                  <a:pt x="5076" y="2733"/>
                </a:lnTo>
                <a:lnTo>
                  <a:pt x="5132" y="2809"/>
                </a:lnTo>
                <a:lnTo>
                  <a:pt x="5132" y="2809"/>
                </a:lnTo>
                <a:lnTo>
                  <a:pt x="5188" y="2891"/>
                </a:lnTo>
                <a:lnTo>
                  <a:pt x="5243" y="2974"/>
                </a:lnTo>
                <a:lnTo>
                  <a:pt x="5296" y="3058"/>
                </a:lnTo>
                <a:lnTo>
                  <a:pt x="5347" y="3142"/>
                </a:lnTo>
                <a:lnTo>
                  <a:pt x="5396" y="3229"/>
                </a:lnTo>
                <a:lnTo>
                  <a:pt x="5444" y="3315"/>
                </a:lnTo>
                <a:lnTo>
                  <a:pt x="5489" y="3403"/>
                </a:lnTo>
                <a:lnTo>
                  <a:pt x="5532" y="3492"/>
                </a:lnTo>
                <a:lnTo>
                  <a:pt x="5573" y="3582"/>
                </a:lnTo>
                <a:lnTo>
                  <a:pt x="5612" y="3672"/>
                </a:lnTo>
                <a:lnTo>
                  <a:pt x="5650" y="3763"/>
                </a:lnTo>
                <a:lnTo>
                  <a:pt x="5685" y="3855"/>
                </a:lnTo>
                <a:lnTo>
                  <a:pt x="5718" y="3948"/>
                </a:lnTo>
                <a:lnTo>
                  <a:pt x="5749" y="4041"/>
                </a:lnTo>
                <a:lnTo>
                  <a:pt x="5777" y="4135"/>
                </a:lnTo>
                <a:lnTo>
                  <a:pt x="5805" y="4229"/>
                </a:lnTo>
                <a:lnTo>
                  <a:pt x="5829" y="4325"/>
                </a:lnTo>
                <a:lnTo>
                  <a:pt x="5851" y="4420"/>
                </a:lnTo>
                <a:lnTo>
                  <a:pt x="5870" y="4517"/>
                </a:lnTo>
                <a:lnTo>
                  <a:pt x="5887" y="4613"/>
                </a:lnTo>
                <a:lnTo>
                  <a:pt x="5902" y="4711"/>
                </a:lnTo>
                <a:lnTo>
                  <a:pt x="5909" y="4759"/>
                </a:lnTo>
                <a:lnTo>
                  <a:pt x="5915" y="4808"/>
                </a:lnTo>
                <a:lnTo>
                  <a:pt x="5920" y="4857"/>
                </a:lnTo>
                <a:lnTo>
                  <a:pt x="5925" y="4906"/>
                </a:lnTo>
                <a:lnTo>
                  <a:pt x="5929" y="4954"/>
                </a:lnTo>
                <a:lnTo>
                  <a:pt x="5933" y="5004"/>
                </a:lnTo>
                <a:lnTo>
                  <a:pt x="5936" y="5053"/>
                </a:lnTo>
                <a:lnTo>
                  <a:pt x="5938" y="5102"/>
                </a:lnTo>
                <a:lnTo>
                  <a:pt x="5940" y="5151"/>
                </a:lnTo>
                <a:lnTo>
                  <a:pt x="5941" y="5201"/>
                </a:lnTo>
                <a:lnTo>
                  <a:pt x="5941" y="5250"/>
                </a:lnTo>
                <a:lnTo>
                  <a:pt x="5941" y="5299"/>
                </a:lnTo>
                <a:lnTo>
                  <a:pt x="5940" y="5348"/>
                </a:lnTo>
                <a:lnTo>
                  <a:pt x="5938" y="5399"/>
                </a:lnTo>
                <a:lnTo>
                  <a:pt x="5936" y="5448"/>
                </a:lnTo>
                <a:lnTo>
                  <a:pt x="5934" y="5497"/>
                </a:lnTo>
                <a:lnTo>
                  <a:pt x="5930" y="5547"/>
                </a:lnTo>
                <a:lnTo>
                  <a:pt x="5926" y="5596"/>
                </a:lnTo>
                <a:lnTo>
                  <a:pt x="5921" y="5646"/>
                </a:lnTo>
                <a:lnTo>
                  <a:pt x="5916" y="5695"/>
                </a:lnTo>
                <a:lnTo>
                  <a:pt x="5910" y="5745"/>
                </a:lnTo>
                <a:lnTo>
                  <a:pt x="5903" y="5794"/>
                </a:lnTo>
                <a:lnTo>
                  <a:pt x="5903" y="5794"/>
                </a:lnTo>
                <a:lnTo>
                  <a:pt x="5870" y="6019"/>
                </a:lnTo>
                <a:lnTo>
                  <a:pt x="5836" y="6244"/>
                </a:lnTo>
                <a:lnTo>
                  <a:pt x="5803" y="6470"/>
                </a:lnTo>
                <a:lnTo>
                  <a:pt x="5769" y="6694"/>
                </a:lnTo>
                <a:lnTo>
                  <a:pt x="5738" y="6919"/>
                </a:lnTo>
                <a:lnTo>
                  <a:pt x="5723" y="7031"/>
                </a:lnTo>
                <a:lnTo>
                  <a:pt x="5709" y="7143"/>
                </a:lnTo>
                <a:lnTo>
                  <a:pt x="5696" y="7255"/>
                </a:lnTo>
                <a:lnTo>
                  <a:pt x="5683" y="7368"/>
                </a:lnTo>
                <a:lnTo>
                  <a:pt x="5672" y="7479"/>
                </a:lnTo>
                <a:lnTo>
                  <a:pt x="5662" y="7592"/>
                </a:lnTo>
                <a:lnTo>
                  <a:pt x="5652" y="7704"/>
                </a:lnTo>
                <a:lnTo>
                  <a:pt x="5645" y="7815"/>
                </a:lnTo>
                <a:lnTo>
                  <a:pt x="5638" y="7928"/>
                </a:lnTo>
                <a:lnTo>
                  <a:pt x="5633" y="8039"/>
                </a:lnTo>
                <a:lnTo>
                  <a:pt x="5629" y="8151"/>
                </a:lnTo>
                <a:lnTo>
                  <a:pt x="5628" y="8263"/>
                </a:lnTo>
                <a:lnTo>
                  <a:pt x="5627" y="8375"/>
                </a:lnTo>
                <a:lnTo>
                  <a:pt x="5629" y="8487"/>
                </a:lnTo>
                <a:lnTo>
                  <a:pt x="5633" y="8599"/>
                </a:lnTo>
                <a:lnTo>
                  <a:pt x="5638" y="8710"/>
                </a:lnTo>
                <a:lnTo>
                  <a:pt x="5646" y="8822"/>
                </a:lnTo>
                <a:lnTo>
                  <a:pt x="5656" y="8933"/>
                </a:lnTo>
                <a:lnTo>
                  <a:pt x="5669" y="9045"/>
                </a:lnTo>
                <a:lnTo>
                  <a:pt x="5676" y="9101"/>
                </a:lnTo>
                <a:lnTo>
                  <a:pt x="5684" y="9157"/>
                </a:lnTo>
                <a:lnTo>
                  <a:pt x="5692" y="9213"/>
                </a:lnTo>
                <a:lnTo>
                  <a:pt x="5701" y="9268"/>
                </a:lnTo>
                <a:lnTo>
                  <a:pt x="5710" y="9325"/>
                </a:lnTo>
                <a:lnTo>
                  <a:pt x="5721" y="9380"/>
                </a:lnTo>
                <a:lnTo>
                  <a:pt x="5732" y="9436"/>
                </a:lnTo>
                <a:lnTo>
                  <a:pt x="5743" y="9491"/>
                </a:lnTo>
                <a:lnTo>
                  <a:pt x="5756" y="9548"/>
                </a:lnTo>
                <a:lnTo>
                  <a:pt x="5769" y="9603"/>
                </a:lnTo>
                <a:lnTo>
                  <a:pt x="5783" y="9658"/>
                </a:lnTo>
                <a:lnTo>
                  <a:pt x="5798" y="9715"/>
                </a:lnTo>
                <a:lnTo>
                  <a:pt x="5814" y="9770"/>
                </a:lnTo>
                <a:lnTo>
                  <a:pt x="5830" y="9826"/>
                </a:lnTo>
                <a:lnTo>
                  <a:pt x="5846" y="9882"/>
                </a:lnTo>
                <a:lnTo>
                  <a:pt x="5864" y="9938"/>
                </a:lnTo>
                <a:lnTo>
                  <a:pt x="5882" y="9993"/>
                </a:lnTo>
                <a:lnTo>
                  <a:pt x="5902" y="10050"/>
                </a:lnTo>
                <a:lnTo>
                  <a:pt x="5922" y="10105"/>
                </a:lnTo>
                <a:lnTo>
                  <a:pt x="5943" y="10160"/>
                </a:lnTo>
                <a:lnTo>
                  <a:pt x="5964" y="10217"/>
                </a:lnTo>
                <a:lnTo>
                  <a:pt x="5988" y="10272"/>
                </a:lnTo>
                <a:lnTo>
                  <a:pt x="6011" y="10328"/>
                </a:lnTo>
                <a:lnTo>
                  <a:pt x="6036" y="10383"/>
                </a:lnTo>
                <a:lnTo>
                  <a:pt x="6061" y="10440"/>
                </a:lnTo>
                <a:lnTo>
                  <a:pt x="6087" y="10495"/>
                </a:lnTo>
                <a:lnTo>
                  <a:pt x="6114" y="10550"/>
                </a:lnTo>
                <a:lnTo>
                  <a:pt x="6142" y="10607"/>
                </a:lnTo>
                <a:lnTo>
                  <a:pt x="6172" y="10662"/>
                </a:lnTo>
                <a:lnTo>
                  <a:pt x="6202" y="10718"/>
                </a:lnTo>
                <a:lnTo>
                  <a:pt x="6233" y="10774"/>
                </a:lnTo>
                <a:lnTo>
                  <a:pt x="6265" y="10830"/>
                </a:lnTo>
                <a:lnTo>
                  <a:pt x="6297" y="10885"/>
                </a:lnTo>
                <a:lnTo>
                  <a:pt x="6332" y="10941"/>
                </a:lnTo>
                <a:lnTo>
                  <a:pt x="6367" y="10997"/>
                </a:lnTo>
                <a:lnTo>
                  <a:pt x="6403" y="11052"/>
                </a:lnTo>
                <a:lnTo>
                  <a:pt x="6440" y="11108"/>
                </a:lnTo>
                <a:lnTo>
                  <a:pt x="6478" y="11164"/>
                </a:lnTo>
                <a:lnTo>
                  <a:pt x="6518" y="11219"/>
                </a:lnTo>
                <a:lnTo>
                  <a:pt x="6558" y="11275"/>
                </a:lnTo>
                <a:lnTo>
                  <a:pt x="6599" y="11331"/>
                </a:lnTo>
                <a:lnTo>
                  <a:pt x="6641" y="11387"/>
                </a:lnTo>
                <a:lnTo>
                  <a:pt x="6686" y="11442"/>
                </a:lnTo>
                <a:lnTo>
                  <a:pt x="6730" y="11498"/>
                </a:lnTo>
                <a:lnTo>
                  <a:pt x="6776" y="11554"/>
                </a:lnTo>
                <a:lnTo>
                  <a:pt x="6823" y="11609"/>
                </a:lnTo>
                <a:lnTo>
                  <a:pt x="6872" y="11666"/>
                </a:lnTo>
                <a:lnTo>
                  <a:pt x="6921" y="11721"/>
                </a:lnTo>
                <a:lnTo>
                  <a:pt x="6971" y="11776"/>
                </a:lnTo>
                <a:lnTo>
                  <a:pt x="7024" y="11832"/>
                </a:lnTo>
                <a:lnTo>
                  <a:pt x="7076" y="11888"/>
                </a:lnTo>
                <a:lnTo>
                  <a:pt x="7130" y="11944"/>
                </a:lnTo>
                <a:lnTo>
                  <a:pt x="7185" y="11999"/>
                </a:lnTo>
                <a:lnTo>
                  <a:pt x="7243" y="12056"/>
                </a:lnTo>
                <a:lnTo>
                  <a:pt x="7300" y="12111"/>
                </a:lnTo>
                <a:lnTo>
                  <a:pt x="7359" y="12166"/>
                </a:lnTo>
                <a:lnTo>
                  <a:pt x="7421" y="12223"/>
                </a:lnTo>
                <a:lnTo>
                  <a:pt x="7482" y="12278"/>
                </a:lnTo>
                <a:lnTo>
                  <a:pt x="7545" y="12334"/>
                </a:lnTo>
                <a:lnTo>
                  <a:pt x="7610" y="12390"/>
                </a:lnTo>
                <a:lnTo>
                  <a:pt x="7675" y="12446"/>
                </a:lnTo>
                <a:lnTo>
                  <a:pt x="7743" y="12501"/>
                </a:lnTo>
                <a:lnTo>
                  <a:pt x="7811" y="12557"/>
                </a:lnTo>
                <a:lnTo>
                  <a:pt x="7881" y="12613"/>
                </a:lnTo>
                <a:lnTo>
                  <a:pt x="7953" y="12668"/>
                </a:lnTo>
                <a:lnTo>
                  <a:pt x="8025" y="12724"/>
                </a:lnTo>
                <a:lnTo>
                  <a:pt x="8100" y="12780"/>
                </a:lnTo>
                <a:lnTo>
                  <a:pt x="8175" y="12836"/>
                </a:lnTo>
                <a:lnTo>
                  <a:pt x="8251" y="12891"/>
                </a:lnTo>
                <a:lnTo>
                  <a:pt x="8330" y="12948"/>
                </a:lnTo>
                <a:lnTo>
                  <a:pt x="8330" y="12948"/>
                </a:lnTo>
                <a:lnTo>
                  <a:pt x="8319" y="12940"/>
                </a:lnTo>
                <a:lnTo>
                  <a:pt x="8306" y="12933"/>
                </a:lnTo>
                <a:lnTo>
                  <a:pt x="8292" y="12927"/>
                </a:lnTo>
                <a:lnTo>
                  <a:pt x="8278" y="12921"/>
                </a:lnTo>
                <a:lnTo>
                  <a:pt x="8262" y="12915"/>
                </a:lnTo>
                <a:lnTo>
                  <a:pt x="8244" y="12909"/>
                </a:lnTo>
                <a:lnTo>
                  <a:pt x="8209" y="12900"/>
                </a:lnTo>
                <a:lnTo>
                  <a:pt x="8170" y="12892"/>
                </a:lnTo>
                <a:lnTo>
                  <a:pt x="8130" y="12885"/>
                </a:lnTo>
                <a:lnTo>
                  <a:pt x="8088" y="12879"/>
                </a:lnTo>
                <a:lnTo>
                  <a:pt x="8045" y="12874"/>
                </a:lnTo>
                <a:lnTo>
                  <a:pt x="7960" y="12866"/>
                </a:lnTo>
                <a:lnTo>
                  <a:pt x="7877" y="12858"/>
                </a:lnTo>
                <a:lnTo>
                  <a:pt x="7839" y="12854"/>
                </a:lnTo>
                <a:lnTo>
                  <a:pt x="7804" y="12850"/>
                </a:lnTo>
                <a:lnTo>
                  <a:pt x="7772" y="12845"/>
                </a:lnTo>
                <a:lnTo>
                  <a:pt x="7744" y="12839"/>
                </a:lnTo>
                <a:lnTo>
                  <a:pt x="7744" y="12839"/>
                </a:lnTo>
                <a:lnTo>
                  <a:pt x="7642" y="12815"/>
                </a:lnTo>
                <a:lnTo>
                  <a:pt x="7541" y="12791"/>
                </a:lnTo>
                <a:lnTo>
                  <a:pt x="7441" y="12765"/>
                </a:lnTo>
                <a:lnTo>
                  <a:pt x="7341" y="12737"/>
                </a:lnTo>
                <a:lnTo>
                  <a:pt x="7242" y="12708"/>
                </a:lnTo>
                <a:lnTo>
                  <a:pt x="7142" y="12679"/>
                </a:lnTo>
                <a:lnTo>
                  <a:pt x="7043" y="12648"/>
                </a:lnTo>
                <a:lnTo>
                  <a:pt x="6944" y="12617"/>
                </a:lnTo>
                <a:lnTo>
                  <a:pt x="6845" y="12584"/>
                </a:lnTo>
                <a:lnTo>
                  <a:pt x="6748" y="12549"/>
                </a:lnTo>
                <a:lnTo>
                  <a:pt x="6649" y="12515"/>
                </a:lnTo>
                <a:lnTo>
                  <a:pt x="6553" y="12479"/>
                </a:lnTo>
                <a:lnTo>
                  <a:pt x="6455" y="12443"/>
                </a:lnTo>
                <a:lnTo>
                  <a:pt x="6359" y="12405"/>
                </a:lnTo>
                <a:lnTo>
                  <a:pt x="6262" y="12366"/>
                </a:lnTo>
                <a:lnTo>
                  <a:pt x="6167" y="12327"/>
                </a:lnTo>
                <a:lnTo>
                  <a:pt x="6167" y="12327"/>
                </a:lnTo>
                <a:lnTo>
                  <a:pt x="6044" y="12275"/>
                </a:lnTo>
                <a:lnTo>
                  <a:pt x="5921" y="12221"/>
                </a:lnTo>
                <a:lnTo>
                  <a:pt x="5800" y="12165"/>
                </a:lnTo>
                <a:lnTo>
                  <a:pt x="5678" y="12108"/>
                </a:lnTo>
                <a:lnTo>
                  <a:pt x="5556" y="12049"/>
                </a:lnTo>
                <a:lnTo>
                  <a:pt x="5436" y="11988"/>
                </a:lnTo>
                <a:lnTo>
                  <a:pt x="5316" y="11926"/>
                </a:lnTo>
                <a:lnTo>
                  <a:pt x="5196" y="11863"/>
                </a:lnTo>
                <a:lnTo>
                  <a:pt x="5077" y="11797"/>
                </a:lnTo>
                <a:lnTo>
                  <a:pt x="4960" y="11731"/>
                </a:lnTo>
                <a:lnTo>
                  <a:pt x="4842" y="11663"/>
                </a:lnTo>
                <a:lnTo>
                  <a:pt x="4725" y="11592"/>
                </a:lnTo>
                <a:lnTo>
                  <a:pt x="4609" y="11521"/>
                </a:lnTo>
                <a:lnTo>
                  <a:pt x="4494" y="11447"/>
                </a:lnTo>
                <a:lnTo>
                  <a:pt x="4379" y="11373"/>
                </a:lnTo>
                <a:lnTo>
                  <a:pt x="4266" y="11298"/>
                </a:lnTo>
                <a:lnTo>
                  <a:pt x="4152" y="11220"/>
                </a:lnTo>
                <a:lnTo>
                  <a:pt x="4041" y="11142"/>
                </a:lnTo>
                <a:lnTo>
                  <a:pt x="3929" y="11061"/>
                </a:lnTo>
                <a:lnTo>
                  <a:pt x="3819" y="10980"/>
                </a:lnTo>
                <a:lnTo>
                  <a:pt x="3710" y="10896"/>
                </a:lnTo>
                <a:lnTo>
                  <a:pt x="3601" y="10812"/>
                </a:lnTo>
                <a:lnTo>
                  <a:pt x="3494" y="10726"/>
                </a:lnTo>
                <a:lnTo>
                  <a:pt x="3388" y="10639"/>
                </a:lnTo>
                <a:lnTo>
                  <a:pt x="3282" y="10550"/>
                </a:lnTo>
                <a:lnTo>
                  <a:pt x="3178" y="10461"/>
                </a:lnTo>
                <a:lnTo>
                  <a:pt x="3075" y="10370"/>
                </a:lnTo>
                <a:lnTo>
                  <a:pt x="2973" y="10278"/>
                </a:lnTo>
                <a:lnTo>
                  <a:pt x="2872" y="10184"/>
                </a:lnTo>
                <a:lnTo>
                  <a:pt x="2772" y="10089"/>
                </a:lnTo>
                <a:lnTo>
                  <a:pt x="2674" y="9993"/>
                </a:lnTo>
                <a:lnTo>
                  <a:pt x="2577" y="9896"/>
                </a:lnTo>
                <a:lnTo>
                  <a:pt x="2481" y="9797"/>
                </a:lnTo>
                <a:lnTo>
                  <a:pt x="2386" y="9698"/>
                </a:lnTo>
                <a:lnTo>
                  <a:pt x="2294" y="9596"/>
                </a:lnTo>
                <a:lnTo>
                  <a:pt x="2201" y="9495"/>
                </a:lnTo>
                <a:lnTo>
                  <a:pt x="2111" y="9391"/>
                </a:lnTo>
                <a:lnTo>
                  <a:pt x="2022" y="9286"/>
                </a:lnTo>
                <a:lnTo>
                  <a:pt x="1935" y="9181"/>
                </a:lnTo>
                <a:lnTo>
                  <a:pt x="1848" y="9074"/>
                </a:lnTo>
                <a:lnTo>
                  <a:pt x="1764" y="8967"/>
                </a:lnTo>
                <a:lnTo>
                  <a:pt x="1680" y="8858"/>
                </a:lnTo>
                <a:lnTo>
                  <a:pt x="1599" y="8748"/>
                </a:lnTo>
                <a:lnTo>
                  <a:pt x="1518" y="8638"/>
                </a:lnTo>
                <a:lnTo>
                  <a:pt x="1440" y="8525"/>
                </a:lnTo>
                <a:lnTo>
                  <a:pt x="1363" y="8412"/>
                </a:lnTo>
                <a:lnTo>
                  <a:pt x="1288" y="8299"/>
                </a:lnTo>
                <a:lnTo>
                  <a:pt x="1214" y="8183"/>
                </a:lnTo>
                <a:lnTo>
                  <a:pt x="1143" y="8068"/>
                </a:lnTo>
                <a:lnTo>
                  <a:pt x="1073" y="7951"/>
                </a:lnTo>
                <a:lnTo>
                  <a:pt x="1004" y="7833"/>
                </a:lnTo>
                <a:lnTo>
                  <a:pt x="938" y="7715"/>
                </a:lnTo>
                <a:lnTo>
                  <a:pt x="874" y="7595"/>
                </a:lnTo>
                <a:lnTo>
                  <a:pt x="811" y="7474"/>
                </a:lnTo>
                <a:lnTo>
                  <a:pt x="750" y="7354"/>
                </a:lnTo>
                <a:lnTo>
                  <a:pt x="692" y="7231"/>
                </a:lnTo>
                <a:lnTo>
                  <a:pt x="634" y="7108"/>
                </a:lnTo>
                <a:lnTo>
                  <a:pt x="579" y="6984"/>
                </a:lnTo>
                <a:lnTo>
                  <a:pt x="527" y="6859"/>
                </a:lnTo>
                <a:lnTo>
                  <a:pt x="475" y="6734"/>
                </a:lnTo>
                <a:lnTo>
                  <a:pt x="426" y="6607"/>
                </a:lnTo>
                <a:lnTo>
                  <a:pt x="380" y="6481"/>
                </a:lnTo>
                <a:lnTo>
                  <a:pt x="334" y="6353"/>
                </a:lnTo>
                <a:lnTo>
                  <a:pt x="292" y="6224"/>
                </a:lnTo>
                <a:lnTo>
                  <a:pt x="292" y="6224"/>
                </a:lnTo>
                <a:lnTo>
                  <a:pt x="271" y="6159"/>
                </a:lnTo>
                <a:lnTo>
                  <a:pt x="252" y="6095"/>
                </a:lnTo>
                <a:lnTo>
                  <a:pt x="233" y="6029"/>
                </a:lnTo>
                <a:lnTo>
                  <a:pt x="215" y="5964"/>
                </a:lnTo>
                <a:lnTo>
                  <a:pt x="197" y="5899"/>
                </a:lnTo>
                <a:lnTo>
                  <a:pt x="180" y="5833"/>
                </a:lnTo>
                <a:lnTo>
                  <a:pt x="164" y="5768"/>
                </a:lnTo>
                <a:lnTo>
                  <a:pt x="148" y="5701"/>
                </a:lnTo>
                <a:lnTo>
                  <a:pt x="133" y="5636"/>
                </a:lnTo>
                <a:lnTo>
                  <a:pt x="119" y="5570"/>
                </a:lnTo>
                <a:lnTo>
                  <a:pt x="106" y="5504"/>
                </a:lnTo>
                <a:lnTo>
                  <a:pt x="93" y="5438"/>
                </a:lnTo>
                <a:lnTo>
                  <a:pt x="82" y="5372"/>
                </a:lnTo>
                <a:lnTo>
                  <a:pt x="71" y="5305"/>
                </a:lnTo>
                <a:lnTo>
                  <a:pt x="61" y="5239"/>
                </a:lnTo>
                <a:lnTo>
                  <a:pt x="51" y="5172"/>
                </a:lnTo>
                <a:lnTo>
                  <a:pt x="43" y="5106"/>
                </a:lnTo>
                <a:lnTo>
                  <a:pt x="35" y="5040"/>
                </a:lnTo>
                <a:lnTo>
                  <a:pt x="28" y="4973"/>
                </a:lnTo>
                <a:lnTo>
                  <a:pt x="21" y="4906"/>
                </a:lnTo>
                <a:lnTo>
                  <a:pt x="16" y="4840"/>
                </a:lnTo>
                <a:lnTo>
                  <a:pt x="11" y="4773"/>
                </a:lnTo>
                <a:lnTo>
                  <a:pt x="7" y="4707"/>
                </a:lnTo>
                <a:lnTo>
                  <a:pt x="4" y="4640"/>
                </a:lnTo>
                <a:lnTo>
                  <a:pt x="2" y="4573"/>
                </a:lnTo>
                <a:lnTo>
                  <a:pt x="1" y="4507"/>
                </a:lnTo>
                <a:lnTo>
                  <a:pt x="0" y="4440"/>
                </a:lnTo>
                <a:lnTo>
                  <a:pt x="0" y="4374"/>
                </a:lnTo>
                <a:lnTo>
                  <a:pt x="1" y="4308"/>
                </a:lnTo>
                <a:lnTo>
                  <a:pt x="3" y="4241"/>
                </a:lnTo>
                <a:lnTo>
                  <a:pt x="6" y="4175"/>
                </a:lnTo>
                <a:lnTo>
                  <a:pt x="10" y="4109"/>
                </a:lnTo>
                <a:lnTo>
                  <a:pt x="14" y="4042"/>
                </a:lnTo>
                <a:lnTo>
                  <a:pt x="20" y="3976"/>
                </a:lnTo>
                <a:lnTo>
                  <a:pt x="26" y="3909"/>
                </a:lnTo>
                <a:lnTo>
                  <a:pt x="33" y="3844"/>
                </a:lnTo>
                <a:lnTo>
                  <a:pt x="41" y="3778"/>
                </a:lnTo>
                <a:lnTo>
                  <a:pt x="50" y="3712"/>
                </a:lnTo>
                <a:lnTo>
                  <a:pt x="59" y="3647"/>
                </a:lnTo>
                <a:lnTo>
                  <a:pt x="70" y="3582"/>
                </a:lnTo>
                <a:lnTo>
                  <a:pt x="82" y="3516"/>
                </a:lnTo>
                <a:lnTo>
                  <a:pt x="94" y="3451"/>
                </a:lnTo>
                <a:lnTo>
                  <a:pt x="107" y="3386"/>
                </a:lnTo>
                <a:lnTo>
                  <a:pt x="122" y="3321"/>
                </a:lnTo>
                <a:lnTo>
                  <a:pt x="137" y="3256"/>
                </a:lnTo>
                <a:lnTo>
                  <a:pt x="153" y="3191"/>
                </a:lnTo>
                <a:lnTo>
                  <a:pt x="171" y="3127"/>
                </a:lnTo>
                <a:lnTo>
                  <a:pt x="189" y="3063"/>
                </a:lnTo>
                <a:lnTo>
                  <a:pt x="208" y="2999"/>
                </a:lnTo>
                <a:lnTo>
                  <a:pt x="228" y="2935"/>
                </a:lnTo>
                <a:lnTo>
                  <a:pt x="249" y="2872"/>
                </a:lnTo>
                <a:lnTo>
                  <a:pt x="270" y="2808"/>
                </a:lnTo>
                <a:lnTo>
                  <a:pt x="293" y="2746"/>
                </a:lnTo>
                <a:lnTo>
                  <a:pt x="317" y="2683"/>
                </a:lnTo>
                <a:lnTo>
                  <a:pt x="343" y="2620"/>
                </a:lnTo>
                <a:lnTo>
                  <a:pt x="368" y="2558"/>
                </a:lnTo>
                <a:lnTo>
                  <a:pt x="395" y="2496"/>
                </a:lnTo>
                <a:lnTo>
                  <a:pt x="423" y="2434"/>
                </a:lnTo>
                <a:lnTo>
                  <a:pt x="451" y="2373"/>
                </a:lnTo>
                <a:lnTo>
                  <a:pt x="481" y="2312"/>
                </a:lnTo>
                <a:lnTo>
                  <a:pt x="512" y="2250"/>
                </a:lnTo>
                <a:lnTo>
                  <a:pt x="544" y="2190"/>
                </a:lnTo>
                <a:lnTo>
                  <a:pt x="577" y="2130"/>
                </a:lnTo>
                <a:lnTo>
                  <a:pt x="611" y="2069"/>
                </a:lnTo>
                <a:lnTo>
                  <a:pt x="611" y="2069"/>
                </a:lnTo>
                <a:lnTo>
                  <a:pt x="636" y="2026"/>
                </a:lnTo>
                <a:lnTo>
                  <a:pt x="662" y="1983"/>
                </a:lnTo>
                <a:lnTo>
                  <a:pt x="688" y="1940"/>
                </a:lnTo>
                <a:lnTo>
                  <a:pt x="716" y="1897"/>
                </a:lnTo>
                <a:lnTo>
                  <a:pt x="743" y="1856"/>
                </a:lnTo>
                <a:lnTo>
                  <a:pt x="771" y="1814"/>
                </a:lnTo>
                <a:lnTo>
                  <a:pt x="799" y="1773"/>
                </a:lnTo>
                <a:lnTo>
                  <a:pt x="827" y="1732"/>
                </a:lnTo>
                <a:lnTo>
                  <a:pt x="887" y="1652"/>
                </a:lnTo>
                <a:lnTo>
                  <a:pt x="947" y="1574"/>
                </a:lnTo>
                <a:lnTo>
                  <a:pt x="1009" y="1497"/>
                </a:lnTo>
                <a:lnTo>
                  <a:pt x="1074" y="1422"/>
                </a:lnTo>
                <a:lnTo>
                  <a:pt x="1139" y="1347"/>
                </a:lnTo>
                <a:lnTo>
                  <a:pt x="1206" y="1276"/>
                </a:lnTo>
                <a:lnTo>
                  <a:pt x="1275" y="1204"/>
                </a:lnTo>
                <a:lnTo>
                  <a:pt x="1344" y="1135"/>
                </a:lnTo>
                <a:lnTo>
                  <a:pt x="1416" y="1067"/>
                </a:lnTo>
                <a:lnTo>
                  <a:pt x="1488" y="1000"/>
                </a:lnTo>
                <a:lnTo>
                  <a:pt x="1562" y="935"/>
                </a:lnTo>
                <a:lnTo>
                  <a:pt x="1637" y="871"/>
                </a:lnTo>
                <a:lnTo>
                  <a:pt x="1713" y="808"/>
                </a:lnTo>
                <a:lnTo>
                  <a:pt x="1791" y="747"/>
                </a:lnTo>
                <a:lnTo>
                  <a:pt x="1869" y="687"/>
                </a:lnTo>
                <a:lnTo>
                  <a:pt x="1949" y="627"/>
                </a:lnTo>
                <a:lnTo>
                  <a:pt x="2029" y="569"/>
                </a:lnTo>
                <a:lnTo>
                  <a:pt x="2111" y="513"/>
                </a:lnTo>
                <a:lnTo>
                  <a:pt x="2193" y="457"/>
                </a:lnTo>
                <a:lnTo>
                  <a:pt x="2277" y="402"/>
                </a:lnTo>
                <a:lnTo>
                  <a:pt x="2360" y="349"/>
                </a:lnTo>
                <a:lnTo>
                  <a:pt x="2444" y="296"/>
                </a:lnTo>
                <a:lnTo>
                  <a:pt x="2530" y="244"/>
                </a:lnTo>
                <a:lnTo>
                  <a:pt x="2615" y="194"/>
                </a:lnTo>
                <a:lnTo>
                  <a:pt x="2702" y="144"/>
                </a:lnTo>
                <a:lnTo>
                  <a:pt x="2789" y="95"/>
                </a:lnTo>
                <a:lnTo>
                  <a:pt x="2877" y="47"/>
                </a:lnTo>
                <a:lnTo>
                  <a:pt x="2964" y="0"/>
                </a:lnTo>
                <a:lnTo>
                  <a:pt x="2964" y="0"/>
                </a:lnTo>
                <a:close/>
              </a:path>
            </a:pathLst>
          </a:custGeom>
          <a:solidFill>
            <a:srgbClr val="D565AB"/>
          </a:solid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en-US" sz="1325">
              <a:solidFill>
                <a:prstClr val="black"/>
              </a:solidFill>
              <a:cs typeface="+mn-ea"/>
              <a:sym typeface="+mn-lt"/>
            </a:endParaRPr>
          </a:p>
        </p:txBody>
      </p:sp>
      <p:sp>
        <p:nvSpPr>
          <p:cNvPr id="30" name="Freeform 8"/>
          <p:cNvSpPr/>
          <p:nvPr/>
        </p:nvSpPr>
        <p:spPr bwMode="auto">
          <a:xfrm>
            <a:off x="4078396" y="2382091"/>
            <a:ext cx="1826624" cy="1747169"/>
          </a:xfrm>
          <a:custGeom>
            <a:avLst/>
            <a:gdLst>
              <a:gd name="T0" fmla="*/ 10987 w 11035"/>
              <a:gd name="T1" fmla="*/ 1789 h 10555"/>
              <a:gd name="T2" fmla="*/ 10833 w 11035"/>
              <a:gd name="T3" fmla="*/ 1770 h 10555"/>
              <a:gd name="T4" fmla="*/ 10647 w 11035"/>
              <a:gd name="T5" fmla="*/ 1808 h 10555"/>
              <a:gd name="T6" fmla="*/ 10357 w 11035"/>
              <a:gd name="T7" fmla="*/ 1934 h 10555"/>
              <a:gd name="T8" fmla="*/ 10237 w 11035"/>
              <a:gd name="T9" fmla="*/ 2030 h 10555"/>
              <a:gd name="T10" fmla="*/ 10044 w 11035"/>
              <a:gd name="T11" fmla="*/ 2277 h 10555"/>
              <a:gd name="T12" fmla="*/ 9901 w 11035"/>
              <a:gd name="T13" fmla="*/ 2592 h 10555"/>
              <a:gd name="T14" fmla="*/ 9736 w 11035"/>
              <a:gd name="T15" fmla="*/ 3168 h 10555"/>
              <a:gd name="T16" fmla="*/ 9639 w 11035"/>
              <a:gd name="T17" fmla="*/ 3485 h 10555"/>
              <a:gd name="T18" fmla="*/ 9506 w 11035"/>
              <a:gd name="T19" fmla="*/ 3792 h 10555"/>
              <a:gd name="T20" fmla="*/ 9215 w 11035"/>
              <a:gd name="T21" fmla="*/ 4295 h 10555"/>
              <a:gd name="T22" fmla="*/ 8869 w 11035"/>
              <a:gd name="T23" fmla="*/ 4758 h 10555"/>
              <a:gd name="T24" fmla="*/ 8388 w 11035"/>
              <a:gd name="T25" fmla="*/ 5254 h 10555"/>
              <a:gd name="T26" fmla="*/ 7837 w 11035"/>
              <a:gd name="T27" fmla="*/ 5668 h 10555"/>
              <a:gd name="T28" fmla="*/ 7273 w 11035"/>
              <a:gd name="T29" fmla="*/ 5967 h 10555"/>
              <a:gd name="T30" fmla="*/ 6952 w 11035"/>
              <a:gd name="T31" fmla="*/ 6089 h 10555"/>
              <a:gd name="T32" fmla="*/ 6619 w 11035"/>
              <a:gd name="T33" fmla="*/ 6183 h 10555"/>
              <a:gd name="T34" fmla="*/ 6277 w 11035"/>
              <a:gd name="T35" fmla="*/ 6247 h 10555"/>
              <a:gd name="T36" fmla="*/ 5038 w 11035"/>
              <a:gd name="T37" fmla="*/ 6416 h 10555"/>
              <a:gd name="T38" fmla="*/ 4262 w 11035"/>
              <a:gd name="T39" fmla="*/ 6557 h 10555"/>
              <a:gd name="T40" fmla="*/ 3507 w 11035"/>
              <a:gd name="T41" fmla="*/ 6761 h 10555"/>
              <a:gd name="T42" fmla="*/ 2933 w 11035"/>
              <a:gd name="T43" fmla="*/ 6988 h 10555"/>
              <a:gd name="T44" fmla="*/ 2579 w 11035"/>
              <a:gd name="T45" fmla="*/ 7170 h 10555"/>
              <a:gd name="T46" fmla="*/ 2235 w 11035"/>
              <a:gd name="T47" fmla="*/ 7386 h 10555"/>
              <a:gd name="T48" fmla="*/ 1902 w 11035"/>
              <a:gd name="T49" fmla="*/ 7642 h 10555"/>
              <a:gd name="T50" fmla="*/ 1581 w 11035"/>
              <a:gd name="T51" fmla="*/ 7939 h 10555"/>
              <a:gd name="T52" fmla="*/ 1274 w 11035"/>
              <a:gd name="T53" fmla="*/ 8282 h 10555"/>
              <a:gd name="T54" fmla="*/ 982 w 11035"/>
              <a:gd name="T55" fmla="*/ 8677 h 10555"/>
              <a:gd name="T56" fmla="*/ 705 w 11035"/>
              <a:gd name="T57" fmla="*/ 9125 h 10555"/>
              <a:gd name="T58" fmla="*/ 445 w 11035"/>
              <a:gd name="T59" fmla="*/ 9632 h 10555"/>
              <a:gd name="T60" fmla="*/ 202 w 11035"/>
              <a:gd name="T61" fmla="*/ 10200 h 10555"/>
              <a:gd name="T62" fmla="*/ 78 w 11035"/>
              <a:gd name="T63" fmla="*/ 10528 h 10555"/>
              <a:gd name="T64" fmla="*/ 75 w 11035"/>
              <a:gd name="T65" fmla="*/ 10346 h 10555"/>
              <a:gd name="T66" fmla="*/ 16 w 11035"/>
              <a:gd name="T67" fmla="*/ 9990 h 10555"/>
              <a:gd name="T68" fmla="*/ 0 w 11035"/>
              <a:gd name="T69" fmla="*/ 9443 h 10555"/>
              <a:gd name="T70" fmla="*/ 30 w 11035"/>
              <a:gd name="T71" fmla="*/ 8718 h 10555"/>
              <a:gd name="T72" fmla="*/ 105 w 11035"/>
              <a:gd name="T73" fmla="*/ 8039 h 10555"/>
              <a:gd name="T74" fmla="*/ 279 w 11035"/>
              <a:gd name="T75" fmla="*/ 7112 h 10555"/>
              <a:gd name="T76" fmla="*/ 534 w 11035"/>
              <a:gd name="T77" fmla="*/ 6194 h 10555"/>
              <a:gd name="T78" fmla="*/ 870 w 11035"/>
              <a:gd name="T79" fmla="*/ 5294 h 10555"/>
              <a:gd name="T80" fmla="*/ 1283 w 11035"/>
              <a:gd name="T81" fmla="*/ 4425 h 10555"/>
              <a:gd name="T82" fmla="*/ 1772 w 11035"/>
              <a:gd name="T83" fmla="*/ 3596 h 10555"/>
              <a:gd name="T84" fmla="*/ 2332 w 11035"/>
              <a:gd name="T85" fmla="*/ 2819 h 10555"/>
              <a:gd name="T86" fmla="*/ 2964 w 11035"/>
              <a:gd name="T87" fmla="*/ 2103 h 10555"/>
              <a:gd name="T88" fmla="*/ 3663 w 11035"/>
              <a:gd name="T89" fmla="*/ 1459 h 10555"/>
              <a:gd name="T90" fmla="*/ 4314 w 11035"/>
              <a:gd name="T91" fmla="*/ 974 h 10555"/>
              <a:gd name="T92" fmla="*/ 4717 w 11035"/>
              <a:gd name="T93" fmla="*/ 723 h 10555"/>
              <a:gd name="T94" fmla="*/ 5135 w 11035"/>
              <a:gd name="T95" fmla="*/ 507 h 10555"/>
              <a:gd name="T96" fmla="*/ 5568 w 11035"/>
              <a:gd name="T97" fmla="*/ 325 h 10555"/>
              <a:gd name="T98" fmla="*/ 6011 w 11035"/>
              <a:gd name="T99" fmla="*/ 181 h 10555"/>
              <a:gd name="T100" fmla="*/ 6465 w 11035"/>
              <a:gd name="T101" fmla="*/ 78 h 10555"/>
              <a:gd name="T102" fmla="*/ 6924 w 11035"/>
              <a:gd name="T103" fmla="*/ 17 h 10555"/>
              <a:gd name="T104" fmla="*/ 7390 w 11035"/>
              <a:gd name="T105" fmla="*/ 1 h 10555"/>
              <a:gd name="T106" fmla="*/ 7859 w 11035"/>
              <a:gd name="T107" fmla="*/ 34 h 10555"/>
              <a:gd name="T108" fmla="*/ 8328 w 11035"/>
              <a:gd name="T109" fmla="*/ 116 h 10555"/>
              <a:gd name="T110" fmla="*/ 8637 w 11035"/>
              <a:gd name="T111" fmla="*/ 199 h 10555"/>
              <a:gd name="T112" fmla="*/ 9146 w 11035"/>
              <a:gd name="T113" fmla="*/ 398 h 10555"/>
              <a:gd name="T114" fmla="*/ 9748 w 11035"/>
              <a:gd name="T115" fmla="*/ 733 h 10555"/>
              <a:gd name="T116" fmla="*/ 10306 w 11035"/>
              <a:gd name="T117" fmla="*/ 1144 h 10555"/>
              <a:gd name="T118" fmla="*/ 10824 w 11035"/>
              <a:gd name="T119" fmla="*/ 1610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35" h="10555">
                <a:moveTo>
                  <a:pt x="11035" y="1823"/>
                </a:moveTo>
                <a:lnTo>
                  <a:pt x="11035" y="1823"/>
                </a:lnTo>
                <a:lnTo>
                  <a:pt x="11028" y="1815"/>
                </a:lnTo>
                <a:lnTo>
                  <a:pt x="11021" y="1809"/>
                </a:lnTo>
                <a:lnTo>
                  <a:pt x="11013" y="1803"/>
                </a:lnTo>
                <a:lnTo>
                  <a:pt x="11005" y="1798"/>
                </a:lnTo>
                <a:lnTo>
                  <a:pt x="10987" y="1789"/>
                </a:lnTo>
                <a:lnTo>
                  <a:pt x="10968" y="1782"/>
                </a:lnTo>
                <a:lnTo>
                  <a:pt x="10948" y="1776"/>
                </a:lnTo>
                <a:lnTo>
                  <a:pt x="10927" y="1772"/>
                </a:lnTo>
                <a:lnTo>
                  <a:pt x="10905" y="1770"/>
                </a:lnTo>
                <a:lnTo>
                  <a:pt x="10882" y="1769"/>
                </a:lnTo>
                <a:lnTo>
                  <a:pt x="10858" y="1769"/>
                </a:lnTo>
                <a:lnTo>
                  <a:pt x="10833" y="1770"/>
                </a:lnTo>
                <a:lnTo>
                  <a:pt x="10806" y="1773"/>
                </a:lnTo>
                <a:lnTo>
                  <a:pt x="10780" y="1777"/>
                </a:lnTo>
                <a:lnTo>
                  <a:pt x="10754" y="1781"/>
                </a:lnTo>
                <a:lnTo>
                  <a:pt x="10728" y="1787"/>
                </a:lnTo>
                <a:lnTo>
                  <a:pt x="10701" y="1793"/>
                </a:lnTo>
                <a:lnTo>
                  <a:pt x="10674" y="1800"/>
                </a:lnTo>
                <a:lnTo>
                  <a:pt x="10647" y="1808"/>
                </a:lnTo>
                <a:lnTo>
                  <a:pt x="10620" y="1816"/>
                </a:lnTo>
                <a:lnTo>
                  <a:pt x="10568" y="1836"/>
                </a:lnTo>
                <a:lnTo>
                  <a:pt x="10518" y="1855"/>
                </a:lnTo>
                <a:lnTo>
                  <a:pt x="10471" y="1875"/>
                </a:lnTo>
                <a:lnTo>
                  <a:pt x="10427" y="1896"/>
                </a:lnTo>
                <a:lnTo>
                  <a:pt x="10389" y="1916"/>
                </a:lnTo>
                <a:lnTo>
                  <a:pt x="10357" y="1934"/>
                </a:lnTo>
                <a:lnTo>
                  <a:pt x="10332" y="1951"/>
                </a:lnTo>
                <a:lnTo>
                  <a:pt x="10332" y="1951"/>
                </a:lnTo>
                <a:lnTo>
                  <a:pt x="10312" y="1966"/>
                </a:lnTo>
                <a:lnTo>
                  <a:pt x="10293" y="1981"/>
                </a:lnTo>
                <a:lnTo>
                  <a:pt x="10273" y="1997"/>
                </a:lnTo>
                <a:lnTo>
                  <a:pt x="10255" y="2014"/>
                </a:lnTo>
                <a:lnTo>
                  <a:pt x="10237" y="2030"/>
                </a:lnTo>
                <a:lnTo>
                  <a:pt x="10220" y="2047"/>
                </a:lnTo>
                <a:lnTo>
                  <a:pt x="10186" y="2082"/>
                </a:lnTo>
                <a:lnTo>
                  <a:pt x="10155" y="2118"/>
                </a:lnTo>
                <a:lnTo>
                  <a:pt x="10125" y="2156"/>
                </a:lnTo>
                <a:lnTo>
                  <a:pt x="10096" y="2196"/>
                </a:lnTo>
                <a:lnTo>
                  <a:pt x="10069" y="2236"/>
                </a:lnTo>
                <a:lnTo>
                  <a:pt x="10044" y="2277"/>
                </a:lnTo>
                <a:lnTo>
                  <a:pt x="10020" y="2319"/>
                </a:lnTo>
                <a:lnTo>
                  <a:pt x="9998" y="2364"/>
                </a:lnTo>
                <a:lnTo>
                  <a:pt x="9977" y="2408"/>
                </a:lnTo>
                <a:lnTo>
                  <a:pt x="9957" y="2453"/>
                </a:lnTo>
                <a:lnTo>
                  <a:pt x="9936" y="2498"/>
                </a:lnTo>
                <a:lnTo>
                  <a:pt x="9918" y="2545"/>
                </a:lnTo>
                <a:lnTo>
                  <a:pt x="9901" y="2592"/>
                </a:lnTo>
                <a:lnTo>
                  <a:pt x="9885" y="2639"/>
                </a:lnTo>
                <a:lnTo>
                  <a:pt x="9869" y="2687"/>
                </a:lnTo>
                <a:lnTo>
                  <a:pt x="9854" y="2736"/>
                </a:lnTo>
                <a:lnTo>
                  <a:pt x="9840" y="2784"/>
                </a:lnTo>
                <a:lnTo>
                  <a:pt x="9813" y="2880"/>
                </a:lnTo>
                <a:lnTo>
                  <a:pt x="9787" y="2977"/>
                </a:lnTo>
                <a:lnTo>
                  <a:pt x="9736" y="3168"/>
                </a:lnTo>
                <a:lnTo>
                  <a:pt x="9711" y="3261"/>
                </a:lnTo>
                <a:lnTo>
                  <a:pt x="9698" y="3306"/>
                </a:lnTo>
                <a:lnTo>
                  <a:pt x="9684" y="3350"/>
                </a:lnTo>
                <a:lnTo>
                  <a:pt x="9684" y="3350"/>
                </a:lnTo>
                <a:lnTo>
                  <a:pt x="9670" y="3395"/>
                </a:lnTo>
                <a:lnTo>
                  <a:pt x="9655" y="3439"/>
                </a:lnTo>
                <a:lnTo>
                  <a:pt x="9639" y="3485"/>
                </a:lnTo>
                <a:lnTo>
                  <a:pt x="9622" y="3529"/>
                </a:lnTo>
                <a:lnTo>
                  <a:pt x="9605" y="3573"/>
                </a:lnTo>
                <a:lnTo>
                  <a:pt x="9585" y="3617"/>
                </a:lnTo>
                <a:lnTo>
                  <a:pt x="9567" y="3662"/>
                </a:lnTo>
                <a:lnTo>
                  <a:pt x="9547" y="3706"/>
                </a:lnTo>
                <a:lnTo>
                  <a:pt x="9527" y="3749"/>
                </a:lnTo>
                <a:lnTo>
                  <a:pt x="9506" y="3792"/>
                </a:lnTo>
                <a:lnTo>
                  <a:pt x="9485" y="3836"/>
                </a:lnTo>
                <a:lnTo>
                  <a:pt x="9463" y="3879"/>
                </a:lnTo>
                <a:lnTo>
                  <a:pt x="9418" y="3964"/>
                </a:lnTo>
                <a:lnTo>
                  <a:pt x="9369" y="4049"/>
                </a:lnTo>
                <a:lnTo>
                  <a:pt x="9320" y="4132"/>
                </a:lnTo>
                <a:lnTo>
                  <a:pt x="9269" y="4214"/>
                </a:lnTo>
                <a:lnTo>
                  <a:pt x="9215" y="4295"/>
                </a:lnTo>
                <a:lnTo>
                  <a:pt x="9161" y="4375"/>
                </a:lnTo>
                <a:lnTo>
                  <a:pt x="9106" y="4454"/>
                </a:lnTo>
                <a:lnTo>
                  <a:pt x="9048" y="4531"/>
                </a:lnTo>
                <a:lnTo>
                  <a:pt x="8991" y="4607"/>
                </a:lnTo>
                <a:lnTo>
                  <a:pt x="8933" y="4681"/>
                </a:lnTo>
                <a:lnTo>
                  <a:pt x="8933" y="4681"/>
                </a:lnTo>
                <a:lnTo>
                  <a:pt x="8869" y="4758"/>
                </a:lnTo>
                <a:lnTo>
                  <a:pt x="8805" y="4833"/>
                </a:lnTo>
                <a:lnTo>
                  <a:pt x="8740" y="4908"/>
                </a:lnTo>
                <a:lnTo>
                  <a:pt x="8672" y="4980"/>
                </a:lnTo>
                <a:lnTo>
                  <a:pt x="8603" y="5050"/>
                </a:lnTo>
                <a:lnTo>
                  <a:pt x="8533" y="5120"/>
                </a:lnTo>
                <a:lnTo>
                  <a:pt x="8460" y="5188"/>
                </a:lnTo>
                <a:lnTo>
                  <a:pt x="8388" y="5254"/>
                </a:lnTo>
                <a:lnTo>
                  <a:pt x="8312" y="5319"/>
                </a:lnTo>
                <a:lnTo>
                  <a:pt x="8237" y="5381"/>
                </a:lnTo>
                <a:lnTo>
                  <a:pt x="8159" y="5443"/>
                </a:lnTo>
                <a:lnTo>
                  <a:pt x="8080" y="5502"/>
                </a:lnTo>
                <a:lnTo>
                  <a:pt x="8000" y="5559"/>
                </a:lnTo>
                <a:lnTo>
                  <a:pt x="7919" y="5615"/>
                </a:lnTo>
                <a:lnTo>
                  <a:pt x="7837" y="5668"/>
                </a:lnTo>
                <a:lnTo>
                  <a:pt x="7753" y="5719"/>
                </a:lnTo>
                <a:lnTo>
                  <a:pt x="7669" y="5769"/>
                </a:lnTo>
                <a:lnTo>
                  <a:pt x="7582" y="5817"/>
                </a:lnTo>
                <a:lnTo>
                  <a:pt x="7496" y="5862"/>
                </a:lnTo>
                <a:lnTo>
                  <a:pt x="7407" y="5905"/>
                </a:lnTo>
                <a:lnTo>
                  <a:pt x="7319" y="5946"/>
                </a:lnTo>
                <a:lnTo>
                  <a:pt x="7273" y="5967"/>
                </a:lnTo>
                <a:lnTo>
                  <a:pt x="7228" y="5986"/>
                </a:lnTo>
                <a:lnTo>
                  <a:pt x="7183" y="6005"/>
                </a:lnTo>
                <a:lnTo>
                  <a:pt x="7137" y="6023"/>
                </a:lnTo>
                <a:lnTo>
                  <a:pt x="7091" y="6040"/>
                </a:lnTo>
                <a:lnTo>
                  <a:pt x="7045" y="6057"/>
                </a:lnTo>
                <a:lnTo>
                  <a:pt x="6998" y="6073"/>
                </a:lnTo>
                <a:lnTo>
                  <a:pt x="6952" y="6089"/>
                </a:lnTo>
                <a:lnTo>
                  <a:pt x="6904" y="6104"/>
                </a:lnTo>
                <a:lnTo>
                  <a:pt x="6858" y="6119"/>
                </a:lnTo>
                <a:lnTo>
                  <a:pt x="6811" y="6133"/>
                </a:lnTo>
                <a:lnTo>
                  <a:pt x="6762" y="6147"/>
                </a:lnTo>
                <a:lnTo>
                  <a:pt x="6715" y="6160"/>
                </a:lnTo>
                <a:lnTo>
                  <a:pt x="6667" y="6172"/>
                </a:lnTo>
                <a:lnTo>
                  <a:pt x="6619" y="6183"/>
                </a:lnTo>
                <a:lnTo>
                  <a:pt x="6570" y="6194"/>
                </a:lnTo>
                <a:lnTo>
                  <a:pt x="6522" y="6205"/>
                </a:lnTo>
                <a:lnTo>
                  <a:pt x="6474" y="6214"/>
                </a:lnTo>
                <a:lnTo>
                  <a:pt x="6425" y="6223"/>
                </a:lnTo>
                <a:lnTo>
                  <a:pt x="6375" y="6232"/>
                </a:lnTo>
                <a:lnTo>
                  <a:pt x="6326" y="6240"/>
                </a:lnTo>
                <a:lnTo>
                  <a:pt x="6277" y="6247"/>
                </a:lnTo>
                <a:lnTo>
                  <a:pt x="6277" y="6247"/>
                </a:lnTo>
                <a:lnTo>
                  <a:pt x="6050" y="6277"/>
                </a:lnTo>
                <a:lnTo>
                  <a:pt x="5825" y="6306"/>
                </a:lnTo>
                <a:lnTo>
                  <a:pt x="5600" y="6337"/>
                </a:lnTo>
                <a:lnTo>
                  <a:pt x="5375" y="6367"/>
                </a:lnTo>
                <a:lnTo>
                  <a:pt x="5150" y="6399"/>
                </a:lnTo>
                <a:lnTo>
                  <a:pt x="5038" y="6416"/>
                </a:lnTo>
                <a:lnTo>
                  <a:pt x="4926" y="6433"/>
                </a:lnTo>
                <a:lnTo>
                  <a:pt x="4815" y="6451"/>
                </a:lnTo>
                <a:lnTo>
                  <a:pt x="4704" y="6470"/>
                </a:lnTo>
                <a:lnTo>
                  <a:pt x="4593" y="6490"/>
                </a:lnTo>
                <a:lnTo>
                  <a:pt x="4482" y="6511"/>
                </a:lnTo>
                <a:lnTo>
                  <a:pt x="4372" y="6533"/>
                </a:lnTo>
                <a:lnTo>
                  <a:pt x="4262" y="6557"/>
                </a:lnTo>
                <a:lnTo>
                  <a:pt x="4153" y="6581"/>
                </a:lnTo>
                <a:lnTo>
                  <a:pt x="4044" y="6607"/>
                </a:lnTo>
                <a:lnTo>
                  <a:pt x="3935" y="6634"/>
                </a:lnTo>
                <a:lnTo>
                  <a:pt x="3828" y="6663"/>
                </a:lnTo>
                <a:lnTo>
                  <a:pt x="3720" y="6695"/>
                </a:lnTo>
                <a:lnTo>
                  <a:pt x="3613" y="6727"/>
                </a:lnTo>
                <a:lnTo>
                  <a:pt x="3507" y="6761"/>
                </a:lnTo>
                <a:lnTo>
                  <a:pt x="3400" y="6797"/>
                </a:lnTo>
                <a:lnTo>
                  <a:pt x="3296" y="6836"/>
                </a:lnTo>
                <a:lnTo>
                  <a:pt x="3191" y="6877"/>
                </a:lnTo>
                <a:lnTo>
                  <a:pt x="3088" y="6919"/>
                </a:lnTo>
                <a:lnTo>
                  <a:pt x="3035" y="6942"/>
                </a:lnTo>
                <a:lnTo>
                  <a:pt x="2984" y="6964"/>
                </a:lnTo>
                <a:lnTo>
                  <a:pt x="2933" y="6988"/>
                </a:lnTo>
                <a:lnTo>
                  <a:pt x="2881" y="7012"/>
                </a:lnTo>
                <a:lnTo>
                  <a:pt x="2830" y="7036"/>
                </a:lnTo>
                <a:lnTo>
                  <a:pt x="2780" y="7062"/>
                </a:lnTo>
                <a:lnTo>
                  <a:pt x="2730" y="7088"/>
                </a:lnTo>
                <a:lnTo>
                  <a:pt x="2679" y="7115"/>
                </a:lnTo>
                <a:lnTo>
                  <a:pt x="2629" y="7142"/>
                </a:lnTo>
                <a:lnTo>
                  <a:pt x="2579" y="7170"/>
                </a:lnTo>
                <a:lnTo>
                  <a:pt x="2528" y="7199"/>
                </a:lnTo>
                <a:lnTo>
                  <a:pt x="2479" y="7229"/>
                </a:lnTo>
                <a:lnTo>
                  <a:pt x="2430" y="7259"/>
                </a:lnTo>
                <a:lnTo>
                  <a:pt x="2381" y="7290"/>
                </a:lnTo>
                <a:lnTo>
                  <a:pt x="2332" y="7321"/>
                </a:lnTo>
                <a:lnTo>
                  <a:pt x="2283" y="7353"/>
                </a:lnTo>
                <a:lnTo>
                  <a:pt x="2235" y="7386"/>
                </a:lnTo>
                <a:lnTo>
                  <a:pt x="2186" y="7421"/>
                </a:lnTo>
                <a:lnTo>
                  <a:pt x="2138" y="7456"/>
                </a:lnTo>
                <a:lnTo>
                  <a:pt x="2091" y="7491"/>
                </a:lnTo>
                <a:lnTo>
                  <a:pt x="2043" y="7527"/>
                </a:lnTo>
                <a:lnTo>
                  <a:pt x="1995" y="7564"/>
                </a:lnTo>
                <a:lnTo>
                  <a:pt x="1949" y="7603"/>
                </a:lnTo>
                <a:lnTo>
                  <a:pt x="1902" y="7642"/>
                </a:lnTo>
                <a:lnTo>
                  <a:pt x="1856" y="7682"/>
                </a:lnTo>
                <a:lnTo>
                  <a:pt x="1809" y="7722"/>
                </a:lnTo>
                <a:lnTo>
                  <a:pt x="1763" y="7764"/>
                </a:lnTo>
                <a:lnTo>
                  <a:pt x="1717" y="7806"/>
                </a:lnTo>
                <a:lnTo>
                  <a:pt x="1672" y="7850"/>
                </a:lnTo>
                <a:lnTo>
                  <a:pt x="1626" y="7894"/>
                </a:lnTo>
                <a:lnTo>
                  <a:pt x="1581" y="7939"/>
                </a:lnTo>
                <a:lnTo>
                  <a:pt x="1537" y="7985"/>
                </a:lnTo>
                <a:lnTo>
                  <a:pt x="1492" y="8032"/>
                </a:lnTo>
                <a:lnTo>
                  <a:pt x="1448" y="8080"/>
                </a:lnTo>
                <a:lnTo>
                  <a:pt x="1404" y="8130"/>
                </a:lnTo>
                <a:lnTo>
                  <a:pt x="1361" y="8180"/>
                </a:lnTo>
                <a:lnTo>
                  <a:pt x="1317" y="8230"/>
                </a:lnTo>
                <a:lnTo>
                  <a:pt x="1274" y="8282"/>
                </a:lnTo>
                <a:lnTo>
                  <a:pt x="1232" y="8336"/>
                </a:lnTo>
                <a:lnTo>
                  <a:pt x="1189" y="8390"/>
                </a:lnTo>
                <a:lnTo>
                  <a:pt x="1148" y="8445"/>
                </a:lnTo>
                <a:lnTo>
                  <a:pt x="1105" y="8502"/>
                </a:lnTo>
                <a:lnTo>
                  <a:pt x="1064" y="8559"/>
                </a:lnTo>
                <a:lnTo>
                  <a:pt x="1023" y="8617"/>
                </a:lnTo>
                <a:lnTo>
                  <a:pt x="982" y="8677"/>
                </a:lnTo>
                <a:lnTo>
                  <a:pt x="941" y="8737"/>
                </a:lnTo>
                <a:lnTo>
                  <a:pt x="901" y="8799"/>
                </a:lnTo>
                <a:lnTo>
                  <a:pt x="861" y="8862"/>
                </a:lnTo>
                <a:lnTo>
                  <a:pt x="822" y="8926"/>
                </a:lnTo>
                <a:lnTo>
                  <a:pt x="782" y="8991"/>
                </a:lnTo>
                <a:lnTo>
                  <a:pt x="743" y="9058"/>
                </a:lnTo>
                <a:lnTo>
                  <a:pt x="705" y="9125"/>
                </a:lnTo>
                <a:lnTo>
                  <a:pt x="667" y="9193"/>
                </a:lnTo>
                <a:lnTo>
                  <a:pt x="629" y="9264"/>
                </a:lnTo>
                <a:lnTo>
                  <a:pt x="591" y="9334"/>
                </a:lnTo>
                <a:lnTo>
                  <a:pt x="554" y="9407"/>
                </a:lnTo>
                <a:lnTo>
                  <a:pt x="517" y="9480"/>
                </a:lnTo>
                <a:lnTo>
                  <a:pt x="481" y="9555"/>
                </a:lnTo>
                <a:lnTo>
                  <a:pt x="445" y="9632"/>
                </a:lnTo>
                <a:lnTo>
                  <a:pt x="408" y="9708"/>
                </a:lnTo>
                <a:lnTo>
                  <a:pt x="373" y="9788"/>
                </a:lnTo>
                <a:lnTo>
                  <a:pt x="338" y="9867"/>
                </a:lnTo>
                <a:lnTo>
                  <a:pt x="304" y="9949"/>
                </a:lnTo>
                <a:lnTo>
                  <a:pt x="270" y="10031"/>
                </a:lnTo>
                <a:lnTo>
                  <a:pt x="235" y="10116"/>
                </a:lnTo>
                <a:lnTo>
                  <a:pt x="202" y="10200"/>
                </a:lnTo>
                <a:lnTo>
                  <a:pt x="169" y="10287"/>
                </a:lnTo>
                <a:lnTo>
                  <a:pt x="136" y="10375"/>
                </a:lnTo>
                <a:lnTo>
                  <a:pt x="104" y="10465"/>
                </a:lnTo>
                <a:lnTo>
                  <a:pt x="71" y="10555"/>
                </a:lnTo>
                <a:lnTo>
                  <a:pt x="71" y="10555"/>
                </a:lnTo>
                <a:lnTo>
                  <a:pt x="75" y="10542"/>
                </a:lnTo>
                <a:lnTo>
                  <a:pt x="78" y="10528"/>
                </a:lnTo>
                <a:lnTo>
                  <a:pt x="81" y="10513"/>
                </a:lnTo>
                <a:lnTo>
                  <a:pt x="82" y="10497"/>
                </a:lnTo>
                <a:lnTo>
                  <a:pt x="83" y="10480"/>
                </a:lnTo>
                <a:lnTo>
                  <a:pt x="84" y="10463"/>
                </a:lnTo>
                <a:lnTo>
                  <a:pt x="83" y="10425"/>
                </a:lnTo>
                <a:lnTo>
                  <a:pt x="80" y="10386"/>
                </a:lnTo>
                <a:lnTo>
                  <a:pt x="75" y="10346"/>
                </a:lnTo>
                <a:lnTo>
                  <a:pt x="69" y="10304"/>
                </a:lnTo>
                <a:lnTo>
                  <a:pt x="63" y="10261"/>
                </a:lnTo>
                <a:lnTo>
                  <a:pt x="47" y="10176"/>
                </a:lnTo>
                <a:lnTo>
                  <a:pt x="32" y="10095"/>
                </a:lnTo>
                <a:lnTo>
                  <a:pt x="25" y="10057"/>
                </a:lnTo>
                <a:lnTo>
                  <a:pt x="20" y="10022"/>
                </a:lnTo>
                <a:lnTo>
                  <a:pt x="16" y="9990"/>
                </a:lnTo>
                <a:lnTo>
                  <a:pt x="13" y="9961"/>
                </a:lnTo>
                <a:lnTo>
                  <a:pt x="13" y="9961"/>
                </a:lnTo>
                <a:lnTo>
                  <a:pt x="8" y="9857"/>
                </a:lnTo>
                <a:lnTo>
                  <a:pt x="4" y="9754"/>
                </a:lnTo>
                <a:lnTo>
                  <a:pt x="2" y="9650"/>
                </a:lnTo>
                <a:lnTo>
                  <a:pt x="1" y="9546"/>
                </a:lnTo>
                <a:lnTo>
                  <a:pt x="0" y="9443"/>
                </a:lnTo>
                <a:lnTo>
                  <a:pt x="1" y="9339"/>
                </a:lnTo>
                <a:lnTo>
                  <a:pt x="3" y="9236"/>
                </a:lnTo>
                <a:lnTo>
                  <a:pt x="7" y="9132"/>
                </a:lnTo>
                <a:lnTo>
                  <a:pt x="11" y="9028"/>
                </a:lnTo>
                <a:lnTo>
                  <a:pt x="16" y="8924"/>
                </a:lnTo>
                <a:lnTo>
                  <a:pt x="23" y="8820"/>
                </a:lnTo>
                <a:lnTo>
                  <a:pt x="30" y="8718"/>
                </a:lnTo>
                <a:lnTo>
                  <a:pt x="38" y="8614"/>
                </a:lnTo>
                <a:lnTo>
                  <a:pt x="48" y="8511"/>
                </a:lnTo>
                <a:lnTo>
                  <a:pt x="58" y="8407"/>
                </a:lnTo>
                <a:lnTo>
                  <a:pt x="70" y="8305"/>
                </a:lnTo>
                <a:lnTo>
                  <a:pt x="70" y="8305"/>
                </a:lnTo>
                <a:lnTo>
                  <a:pt x="86" y="8172"/>
                </a:lnTo>
                <a:lnTo>
                  <a:pt x="105" y="8039"/>
                </a:lnTo>
                <a:lnTo>
                  <a:pt x="124" y="7906"/>
                </a:lnTo>
                <a:lnTo>
                  <a:pt x="146" y="7775"/>
                </a:lnTo>
                <a:lnTo>
                  <a:pt x="169" y="7642"/>
                </a:lnTo>
                <a:lnTo>
                  <a:pt x="194" y="7509"/>
                </a:lnTo>
                <a:lnTo>
                  <a:pt x="220" y="7376"/>
                </a:lnTo>
                <a:lnTo>
                  <a:pt x="248" y="7245"/>
                </a:lnTo>
                <a:lnTo>
                  <a:pt x="279" y="7112"/>
                </a:lnTo>
                <a:lnTo>
                  <a:pt x="310" y="6980"/>
                </a:lnTo>
                <a:lnTo>
                  <a:pt x="343" y="6848"/>
                </a:lnTo>
                <a:lnTo>
                  <a:pt x="378" y="6717"/>
                </a:lnTo>
                <a:lnTo>
                  <a:pt x="414" y="6585"/>
                </a:lnTo>
                <a:lnTo>
                  <a:pt x="454" y="6454"/>
                </a:lnTo>
                <a:lnTo>
                  <a:pt x="493" y="6324"/>
                </a:lnTo>
                <a:lnTo>
                  <a:pt x="534" y="6194"/>
                </a:lnTo>
                <a:lnTo>
                  <a:pt x="577" y="6063"/>
                </a:lnTo>
                <a:lnTo>
                  <a:pt x="623" y="5934"/>
                </a:lnTo>
                <a:lnTo>
                  <a:pt x="669" y="5805"/>
                </a:lnTo>
                <a:lnTo>
                  <a:pt x="717" y="5676"/>
                </a:lnTo>
                <a:lnTo>
                  <a:pt x="766" y="5548"/>
                </a:lnTo>
                <a:lnTo>
                  <a:pt x="818" y="5421"/>
                </a:lnTo>
                <a:lnTo>
                  <a:pt x="870" y="5294"/>
                </a:lnTo>
                <a:lnTo>
                  <a:pt x="924" y="5168"/>
                </a:lnTo>
                <a:lnTo>
                  <a:pt x="981" y="5042"/>
                </a:lnTo>
                <a:lnTo>
                  <a:pt x="1038" y="4918"/>
                </a:lnTo>
                <a:lnTo>
                  <a:pt x="1097" y="4793"/>
                </a:lnTo>
                <a:lnTo>
                  <a:pt x="1158" y="4669"/>
                </a:lnTo>
                <a:lnTo>
                  <a:pt x="1220" y="4547"/>
                </a:lnTo>
                <a:lnTo>
                  <a:pt x="1283" y="4425"/>
                </a:lnTo>
                <a:lnTo>
                  <a:pt x="1349" y="4303"/>
                </a:lnTo>
                <a:lnTo>
                  <a:pt x="1416" y="4184"/>
                </a:lnTo>
                <a:lnTo>
                  <a:pt x="1483" y="4064"/>
                </a:lnTo>
                <a:lnTo>
                  <a:pt x="1554" y="3945"/>
                </a:lnTo>
                <a:lnTo>
                  <a:pt x="1625" y="3828"/>
                </a:lnTo>
                <a:lnTo>
                  <a:pt x="1698" y="3712"/>
                </a:lnTo>
                <a:lnTo>
                  <a:pt x="1772" y="3596"/>
                </a:lnTo>
                <a:lnTo>
                  <a:pt x="1848" y="3482"/>
                </a:lnTo>
                <a:lnTo>
                  <a:pt x="1925" y="3368"/>
                </a:lnTo>
                <a:lnTo>
                  <a:pt x="2003" y="3256"/>
                </a:lnTo>
                <a:lnTo>
                  <a:pt x="2084" y="3145"/>
                </a:lnTo>
                <a:lnTo>
                  <a:pt x="2165" y="3035"/>
                </a:lnTo>
                <a:lnTo>
                  <a:pt x="2248" y="2926"/>
                </a:lnTo>
                <a:lnTo>
                  <a:pt x="2332" y="2819"/>
                </a:lnTo>
                <a:lnTo>
                  <a:pt x="2419" y="2712"/>
                </a:lnTo>
                <a:lnTo>
                  <a:pt x="2506" y="2607"/>
                </a:lnTo>
                <a:lnTo>
                  <a:pt x="2595" y="2503"/>
                </a:lnTo>
                <a:lnTo>
                  <a:pt x="2685" y="2402"/>
                </a:lnTo>
                <a:lnTo>
                  <a:pt x="2777" y="2300"/>
                </a:lnTo>
                <a:lnTo>
                  <a:pt x="2869" y="2201"/>
                </a:lnTo>
                <a:lnTo>
                  <a:pt x="2964" y="2103"/>
                </a:lnTo>
                <a:lnTo>
                  <a:pt x="3059" y="2007"/>
                </a:lnTo>
                <a:lnTo>
                  <a:pt x="3157" y="1911"/>
                </a:lnTo>
                <a:lnTo>
                  <a:pt x="3254" y="1817"/>
                </a:lnTo>
                <a:lnTo>
                  <a:pt x="3355" y="1726"/>
                </a:lnTo>
                <a:lnTo>
                  <a:pt x="3456" y="1635"/>
                </a:lnTo>
                <a:lnTo>
                  <a:pt x="3558" y="1546"/>
                </a:lnTo>
                <a:lnTo>
                  <a:pt x="3663" y="1459"/>
                </a:lnTo>
                <a:lnTo>
                  <a:pt x="3767" y="1374"/>
                </a:lnTo>
                <a:lnTo>
                  <a:pt x="3874" y="1291"/>
                </a:lnTo>
                <a:lnTo>
                  <a:pt x="3982" y="1208"/>
                </a:lnTo>
                <a:lnTo>
                  <a:pt x="4091" y="1129"/>
                </a:lnTo>
                <a:lnTo>
                  <a:pt x="4202" y="1050"/>
                </a:lnTo>
                <a:lnTo>
                  <a:pt x="4314" y="974"/>
                </a:lnTo>
                <a:lnTo>
                  <a:pt x="4314" y="974"/>
                </a:lnTo>
                <a:lnTo>
                  <a:pt x="4370" y="936"/>
                </a:lnTo>
                <a:lnTo>
                  <a:pt x="4427" y="899"/>
                </a:lnTo>
                <a:lnTo>
                  <a:pt x="4484" y="862"/>
                </a:lnTo>
                <a:lnTo>
                  <a:pt x="4542" y="827"/>
                </a:lnTo>
                <a:lnTo>
                  <a:pt x="4600" y="792"/>
                </a:lnTo>
                <a:lnTo>
                  <a:pt x="4658" y="758"/>
                </a:lnTo>
                <a:lnTo>
                  <a:pt x="4717" y="723"/>
                </a:lnTo>
                <a:lnTo>
                  <a:pt x="4775" y="691"/>
                </a:lnTo>
                <a:lnTo>
                  <a:pt x="4834" y="658"/>
                </a:lnTo>
                <a:lnTo>
                  <a:pt x="4895" y="627"/>
                </a:lnTo>
                <a:lnTo>
                  <a:pt x="4954" y="596"/>
                </a:lnTo>
                <a:lnTo>
                  <a:pt x="5015" y="566"/>
                </a:lnTo>
                <a:lnTo>
                  <a:pt x="5075" y="536"/>
                </a:lnTo>
                <a:lnTo>
                  <a:pt x="5135" y="507"/>
                </a:lnTo>
                <a:lnTo>
                  <a:pt x="5197" y="479"/>
                </a:lnTo>
                <a:lnTo>
                  <a:pt x="5258" y="452"/>
                </a:lnTo>
                <a:lnTo>
                  <a:pt x="5319" y="425"/>
                </a:lnTo>
                <a:lnTo>
                  <a:pt x="5381" y="399"/>
                </a:lnTo>
                <a:lnTo>
                  <a:pt x="5443" y="373"/>
                </a:lnTo>
                <a:lnTo>
                  <a:pt x="5505" y="349"/>
                </a:lnTo>
                <a:lnTo>
                  <a:pt x="5568" y="325"/>
                </a:lnTo>
                <a:lnTo>
                  <a:pt x="5630" y="302"/>
                </a:lnTo>
                <a:lnTo>
                  <a:pt x="5693" y="280"/>
                </a:lnTo>
                <a:lnTo>
                  <a:pt x="5757" y="259"/>
                </a:lnTo>
                <a:lnTo>
                  <a:pt x="5820" y="239"/>
                </a:lnTo>
                <a:lnTo>
                  <a:pt x="5883" y="219"/>
                </a:lnTo>
                <a:lnTo>
                  <a:pt x="5948" y="199"/>
                </a:lnTo>
                <a:lnTo>
                  <a:pt x="6011" y="181"/>
                </a:lnTo>
                <a:lnTo>
                  <a:pt x="6076" y="164"/>
                </a:lnTo>
                <a:lnTo>
                  <a:pt x="6140" y="148"/>
                </a:lnTo>
                <a:lnTo>
                  <a:pt x="6204" y="132"/>
                </a:lnTo>
                <a:lnTo>
                  <a:pt x="6270" y="117"/>
                </a:lnTo>
                <a:lnTo>
                  <a:pt x="6334" y="103"/>
                </a:lnTo>
                <a:lnTo>
                  <a:pt x="6399" y="90"/>
                </a:lnTo>
                <a:lnTo>
                  <a:pt x="6465" y="78"/>
                </a:lnTo>
                <a:lnTo>
                  <a:pt x="6530" y="67"/>
                </a:lnTo>
                <a:lnTo>
                  <a:pt x="6595" y="56"/>
                </a:lnTo>
                <a:lnTo>
                  <a:pt x="6661" y="47"/>
                </a:lnTo>
                <a:lnTo>
                  <a:pt x="6726" y="38"/>
                </a:lnTo>
                <a:lnTo>
                  <a:pt x="6793" y="30"/>
                </a:lnTo>
                <a:lnTo>
                  <a:pt x="6858" y="24"/>
                </a:lnTo>
                <a:lnTo>
                  <a:pt x="6924" y="17"/>
                </a:lnTo>
                <a:lnTo>
                  <a:pt x="6991" y="12"/>
                </a:lnTo>
                <a:lnTo>
                  <a:pt x="7057" y="8"/>
                </a:lnTo>
                <a:lnTo>
                  <a:pt x="7123" y="4"/>
                </a:lnTo>
                <a:lnTo>
                  <a:pt x="7190" y="2"/>
                </a:lnTo>
                <a:lnTo>
                  <a:pt x="7256" y="1"/>
                </a:lnTo>
                <a:lnTo>
                  <a:pt x="7324" y="0"/>
                </a:lnTo>
                <a:lnTo>
                  <a:pt x="7390" y="1"/>
                </a:lnTo>
                <a:lnTo>
                  <a:pt x="7456" y="3"/>
                </a:lnTo>
                <a:lnTo>
                  <a:pt x="7524" y="5"/>
                </a:lnTo>
                <a:lnTo>
                  <a:pt x="7590" y="9"/>
                </a:lnTo>
                <a:lnTo>
                  <a:pt x="7658" y="13"/>
                </a:lnTo>
                <a:lnTo>
                  <a:pt x="7724" y="19"/>
                </a:lnTo>
                <a:lnTo>
                  <a:pt x="7791" y="26"/>
                </a:lnTo>
                <a:lnTo>
                  <a:pt x="7859" y="34"/>
                </a:lnTo>
                <a:lnTo>
                  <a:pt x="7925" y="43"/>
                </a:lnTo>
                <a:lnTo>
                  <a:pt x="7992" y="52"/>
                </a:lnTo>
                <a:lnTo>
                  <a:pt x="8060" y="63"/>
                </a:lnTo>
                <a:lnTo>
                  <a:pt x="8127" y="75"/>
                </a:lnTo>
                <a:lnTo>
                  <a:pt x="8194" y="87"/>
                </a:lnTo>
                <a:lnTo>
                  <a:pt x="8261" y="101"/>
                </a:lnTo>
                <a:lnTo>
                  <a:pt x="8328" y="116"/>
                </a:lnTo>
                <a:lnTo>
                  <a:pt x="8395" y="132"/>
                </a:lnTo>
                <a:lnTo>
                  <a:pt x="8395" y="132"/>
                </a:lnTo>
                <a:lnTo>
                  <a:pt x="8444" y="144"/>
                </a:lnTo>
                <a:lnTo>
                  <a:pt x="8492" y="157"/>
                </a:lnTo>
                <a:lnTo>
                  <a:pt x="8541" y="171"/>
                </a:lnTo>
                <a:lnTo>
                  <a:pt x="8589" y="185"/>
                </a:lnTo>
                <a:lnTo>
                  <a:pt x="8637" y="199"/>
                </a:lnTo>
                <a:lnTo>
                  <a:pt x="8684" y="216"/>
                </a:lnTo>
                <a:lnTo>
                  <a:pt x="8732" y="231"/>
                </a:lnTo>
                <a:lnTo>
                  <a:pt x="8779" y="248"/>
                </a:lnTo>
                <a:lnTo>
                  <a:pt x="8872" y="282"/>
                </a:lnTo>
                <a:lnTo>
                  <a:pt x="8964" y="318"/>
                </a:lnTo>
                <a:lnTo>
                  <a:pt x="9055" y="357"/>
                </a:lnTo>
                <a:lnTo>
                  <a:pt x="9146" y="398"/>
                </a:lnTo>
                <a:lnTo>
                  <a:pt x="9234" y="440"/>
                </a:lnTo>
                <a:lnTo>
                  <a:pt x="9323" y="485"/>
                </a:lnTo>
                <a:lnTo>
                  <a:pt x="9409" y="531"/>
                </a:lnTo>
                <a:lnTo>
                  <a:pt x="9496" y="579"/>
                </a:lnTo>
                <a:lnTo>
                  <a:pt x="9580" y="629"/>
                </a:lnTo>
                <a:lnTo>
                  <a:pt x="9665" y="680"/>
                </a:lnTo>
                <a:lnTo>
                  <a:pt x="9748" y="733"/>
                </a:lnTo>
                <a:lnTo>
                  <a:pt x="9831" y="788"/>
                </a:lnTo>
                <a:lnTo>
                  <a:pt x="9912" y="843"/>
                </a:lnTo>
                <a:lnTo>
                  <a:pt x="9993" y="901"/>
                </a:lnTo>
                <a:lnTo>
                  <a:pt x="10072" y="960"/>
                </a:lnTo>
                <a:lnTo>
                  <a:pt x="10151" y="1020"/>
                </a:lnTo>
                <a:lnTo>
                  <a:pt x="10229" y="1081"/>
                </a:lnTo>
                <a:lnTo>
                  <a:pt x="10306" y="1144"/>
                </a:lnTo>
                <a:lnTo>
                  <a:pt x="10382" y="1207"/>
                </a:lnTo>
                <a:lnTo>
                  <a:pt x="10457" y="1272"/>
                </a:lnTo>
                <a:lnTo>
                  <a:pt x="10532" y="1338"/>
                </a:lnTo>
                <a:lnTo>
                  <a:pt x="10606" y="1404"/>
                </a:lnTo>
                <a:lnTo>
                  <a:pt x="10680" y="1473"/>
                </a:lnTo>
                <a:lnTo>
                  <a:pt x="10752" y="1541"/>
                </a:lnTo>
                <a:lnTo>
                  <a:pt x="10824" y="1610"/>
                </a:lnTo>
                <a:lnTo>
                  <a:pt x="10895" y="1680"/>
                </a:lnTo>
                <a:lnTo>
                  <a:pt x="10964" y="1751"/>
                </a:lnTo>
                <a:lnTo>
                  <a:pt x="11035" y="1823"/>
                </a:lnTo>
                <a:lnTo>
                  <a:pt x="11035" y="1823"/>
                </a:lnTo>
                <a:close/>
              </a:path>
            </a:pathLst>
          </a:custGeom>
          <a:solidFill>
            <a:srgbClr val="D565AB"/>
          </a:solid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en-US" sz="1325" dirty="0">
              <a:solidFill>
                <a:prstClr val="black"/>
              </a:solidFill>
              <a:cs typeface="+mn-ea"/>
              <a:sym typeface="+mn-lt"/>
            </a:endParaRPr>
          </a:p>
        </p:txBody>
      </p:sp>
      <p:sp>
        <p:nvSpPr>
          <p:cNvPr id="35" name="Freeform 9"/>
          <p:cNvSpPr/>
          <p:nvPr/>
        </p:nvSpPr>
        <p:spPr bwMode="auto">
          <a:xfrm>
            <a:off x="5185792" y="2161935"/>
            <a:ext cx="2084024" cy="1406177"/>
          </a:xfrm>
          <a:custGeom>
            <a:avLst/>
            <a:gdLst>
              <a:gd name="T0" fmla="*/ 11854 w 12590"/>
              <a:gd name="T1" fmla="*/ 8438 h 8493"/>
              <a:gd name="T2" fmla="*/ 11822 w 12590"/>
              <a:gd name="T3" fmla="*/ 8286 h 8493"/>
              <a:gd name="T4" fmla="*/ 11726 w 12590"/>
              <a:gd name="T5" fmla="*/ 8123 h 8493"/>
              <a:gd name="T6" fmla="*/ 11511 w 12590"/>
              <a:gd name="T7" fmla="*/ 7890 h 8493"/>
              <a:gd name="T8" fmla="*/ 11382 w 12590"/>
              <a:gd name="T9" fmla="*/ 7808 h 8493"/>
              <a:gd name="T10" fmla="*/ 11085 w 12590"/>
              <a:gd name="T11" fmla="*/ 7707 h 8493"/>
              <a:gd name="T12" fmla="*/ 10741 w 12590"/>
              <a:gd name="T13" fmla="*/ 7675 h 8493"/>
              <a:gd name="T14" fmla="*/ 10143 w 12590"/>
              <a:gd name="T15" fmla="*/ 7707 h 8493"/>
              <a:gd name="T16" fmla="*/ 9812 w 12590"/>
              <a:gd name="T17" fmla="*/ 7718 h 8493"/>
              <a:gd name="T18" fmla="*/ 9477 w 12590"/>
              <a:gd name="T19" fmla="*/ 7694 h 8493"/>
              <a:gd name="T20" fmla="*/ 8907 w 12590"/>
              <a:gd name="T21" fmla="*/ 7583 h 8493"/>
              <a:gd name="T22" fmla="*/ 8357 w 12590"/>
              <a:gd name="T23" fmla="*/ 7408 h 8493"/>
              <a:gd name="T24" fmla="*/ 7730 w 12590"/>
              <a:gd name="T25" fmla="*/ 7115 h 8493"/>
              <a:gd name="T26" fmla="*/ 7159 w 12590"/>
              <a:gd name="T27" fmla="*/ 6729 h 8493"/>
              <a:gd name="T28" fmla="*/ 6692 w 12590"/>
              <a:gd name="T29" fmla="*/ 6295 h 8493"/>
              <a:gd name="T30" fmla="*/ 6471 w 12590"/>
              <a:gd name="T31" fmla="*/ 6032 h 8493"/>
              <a:gd name="T32" fmla="*/ 6274 w 12590"/>
              <a:gd name="T33" fmla="*/ 5748 h 8493"/>
              <a:gd name="T34" fmla="*/ 6102 w 12590"/>
              <a:gd name="T35" fmla="*/ 5445 h 8493"/>
              <a:gd name="T36" fmla="*/ 5537 w 12590"/>
              <a:gd name="T37" fmla="*/ 4330 h 8493"/>
              <a:gd name="T38" fmla="*/ 5150 w 12590"/>
              <a:gd name="T39" fmla="*/ 3643 h 8493"/>
              <a:gd name="T40" fmla="*/ 4709 w 12590"/>
              <a:gd name="T41" fmla="*/ 2996 h 8493"/>
              <a:gd name="T42" fmla="*/ 4308 w 12590"/>
              <a:gd name="T43" fmla="*/ 2528 h 8493"/>
              <a:gd name="T44" fmla="*/ 4019 w 12590"/>
              <a:gd name="T45" fmla="*/ 2253 h 8493"/>
              <a:gd name="T46" fmla="*/ 3702 w 12590"/>
              <a:gd name="T47" fmla="*/ 1999 h 8493"/>
              <a:gd name="T48" fmla="*/ 3352 w 12590"/>
              <a:gd name="T49" fmla="*/ 1768 h 8493"/>
              <a:gd name="T50" fmla="*/ 2966 w 12590"/>
              <a:gd name="T51" fmla="*/ 1562 h 8493"/>
              <a:gd name="T52" fmla="*/ 2541 w 12590"/>
              <a:gd name="T53" fmla="*/ 1385 h 8493"/>
              <a:gd name="T54" fmla="*/ 2073 w 12590"/>
              <a:gd name="T55" fmla="*/ 1237 h 8493"/>
              <a:gd name="T56" fmla="*/ 1559 w 12590"/>
              <a:gd name="T57" fmla="*/ 1121 h 8493"/>
              <a:gd name="T58" fmla="*/ 995 w 12590"/>
              <a:gd name="T59" fmla="*/ 1041 h 8493"/>
              <a:gd name="T60" fmla="*/ 378 w 12590"/>
              <a:gd name="T61" fmla="*/ 998 h 8493"/>
              <a:gd name="T62" fmla="*/ 28 w 12590"/>
              <a:gd name="T63" fmla="*/ 988 h 8493"/>
              <a:gd name="T64" fmla="*/ 199 w 12590"/>
              <a:gd name="T65" fmla="*/ 926 h 8493"/>
              <a:gd name="T66" fmla="*/ 516 w 12590"/>
              <a:gd name="T67" fmla="*/ 753 h 8493"/>
              <a:gd name="T68" fmla="*/ 1028 w 12590"/>
              <a:gd name="T69" fmla="*/ 560 h 8493"/>
              <a:gd name="T70" fmla="*/ 1724 w 12590"/>
              <a:gd name="T71" fmla="*/ 351 h 8493"/>
              <a:gd name="T72" fmla="*/ 2389 w 12590"/>
              <a:gd name="T73" fmla="*/ 199 h 8493"/>
              <a:gd name="T74" fmla="*/ 3322 w 12590"/>
              <a:gd name="T75" fmla="*/ 60 h 8493"/>
              <a:gd name="T76" fmla="*/ 4274 w 12590"/>
              <a:gd name="T77" fmla="*/ 2 h 8493"/>
              <a:gd name="T78" fmla="*/ 5234 w 12590"/>
              <a:gd name="T79" fmla="*/ 25 h 8493"/>
              <a:gd name="T80" fmla="*/ 6190 w 12590"/>
              <a:gd name="T81" fmla="*/ 132 h 8493"/>
              <a:gd name="T82" fmla="*/ 7134 w 12590"/>
              <a:gd name="T83" fmla="*/ 322 h 8493"/>
              <a:gd name="T84" fmla="*/ 8052 w 12590"/>
              <a:gd name="T85" fmla="*/ 597 h 8493"/>
              <a:gd name="T86" fmla="*/ 8935 w 12590"/>
              <a:gd name="T87" fmla="*/ 959 h 8493"/>
              <a:gd name="T88" fmla="*/ 9771 w 12590"/>
              <a:gd name="T89" fmla="*/ 1409 h 8493"/>
              <a:gd name="T90" fmla="*/ 10443 w 12590"/>
              <a:gd name="T91" fmla="*/ 1865 h 8493"/>
              <a:gd name="T92" fmla="*/ 10811 w 12590"/>
              <a:gd name="T93" fmla="*/ 2165 h 8493"/>
              <a:gd name="T94" fmla="*/ 11152 w 12590"/>
              <a:gd name="T95" fmla="*/ 2490 h 8493"/>
              <a:gd name="T96" fmla="*/ 11466 w 12590"/>
              <a:gd name="T97" fmla="*/ 2839 h 8493"/>
              <a:gd name="T98" fmla="*/ 11747 w 12590"/>
              <a:gd name="T99" fmla="*/ 3211 h 8493"/>
              <a:gd name="T100" fmla="*/ 11993 w 12590"/>
              <a:gd name="T101" fmla="*/ 3605 h 8493"/>
              <a:gd name="T102" fmla="*/ 12201 w 12590"/>
              <a:gd name="T103" fmla="*/ 4019 h 8493"/>
              <a:gd name="T104" fmla="*/ 12368 w 12590"/>
              <a:gd name="T105" fmla="*/ 4455 h 8493"/>
              <a:gd name="T106" fmla="*/ 12491 w 12590"/>
              <a:gd name="T107" fmla="*/ 4907 h 8493"/>
              <a:gd name="T108" fmla="*/ 12566 w 12590"/>
              <a:gd name="T109" fmla="*/ 5378 h 8493"/>
              <a:gd name="T110" fmla="*/ 12589 w 12590"/>
              <a:gd name="T111" fmla="*/ 5698 h 8493"/>
              <a:gd name="T112" fmla="*/ 12567 w 12590"/>
              <a:gd name="T113" fmla="*/ 6243 h 8493"/>
              <a:gd name="T114" fmla="*/ 12448 w 12590"/>
              <a:gd name="T115" fmla="*/ 6922 h 8493"/>
              <a:gd name="T116" fmla="*/ 12243 w 12590"/>
              <a:gd name="T117" fmla="*/ 7583 h 8493"/>
              <a:gd name="T118" fmla="*/ 11971 w 12590"/>
              <a:gd name="T119" fmla="*/ 8225 h 8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90" h="8493">
                <a:moveTo>
                  <a:pt x="11839" y="8493"/>
                </a:moveTo>
                <a:lnTo>
                  <a:pt x="11839" y="8493"/>
                </a:lnTo>
                <a:lnTo>
                  <a:pt x="11843" y="8485"/>
                </a:lnTo>
                <a:lnTo>
                  <a:pt x="11846" y="8476"/>
                </a:lnTo>
                <a:lnTo>
                  <a:pt x="11849" y="8467"/>
                </a:lnTo>
                <a:lnTo>
                  <a:pt x="11851" y="8458"/>
                </a:lnTo>
                <a:lnTo>
                  <a:pt x="11854" y="8438"/>
                </a:lnTo>
                <a:lnTo>
                  <a:pt x="11855" y="8418"/>
                </a:lnTo>
                <a:lnTo>
                  <a:pt x="11854" y="8398"/>
                </a:lnTo>
                <a:lnTo>
                  <a:pt x="11851" y="8376"/>
                </a:lnTo>
                <a:lnTo>
                  <a:pt x="11846" y="8354"/>
                </a:lnTo>
                <a:lnTo>
                  <a:pt x="11839" y="8331"/>
                </a:lnTo>
                <a:lnTo>
                  <a:pt x="11831" y="8309"/>
                </a:lnTo>
                <a:lnTo>
                  <a:pt x="11822" y="8286"/>
                </a:lnTo>
                <a:lnTo>
                  <a:pt x="11811" y="8262"/>
                </a:lnTo>
                <a:lnTo>
                  <a:pt x="11799" y="8239"/>
                </a:lnTo>
                <a:lnTo>
                  <a:pt x="11786" y="8216"/>
                </a:lnTo>
                <a:lnTo>
                  <a:pt x="11772" y="8192"/>
                </a:lnTo>
                <a:lnTo>
                  <a:pt x="11757" y="8168"/>
                </a:lnTo>
                <a:lnTo>
                  <a:pt x="11742" y="8145"/>
                </a:lnTo>
                <a:lnTo>
                  <a:pt x="11726" y="8123"/>
                </a:lnTo>
                <a:lnTo>
                  <a:pt x="11709" y="8100"/>
                </a:lnTo>
                <a:lnTo>
                  <a:pt x="11674" y="8057"/>
                </a:lnTo>
                <a:lnTo>
                  <a:pt x="11639" y="8016"/>
                </a:lnTo>
                <a:lnTo>
                  <a:pt x="11605" y="7978"/>
                </a:lnTo>
                <a:lnTo>
                  <a:pt x="11571" y="7944"/>
                </a:lnTo>
                <a:lnTo>
                  <a:pt x="11540" y="7915"/>
                </a:lnTo>
                <a:lnTo>
                  <a:pt x="11511" y="7890"/>
                </a:lnTo>
                <a:lnTo>
                  <a:pt x="11487" y="7872"/>
                </a:lnTo>
                <a:lnTo>
                  <a:pt x="11487" y="7872"/>
                </a:lnTo>
                <a:lnTo>
                  <a:pt x="11467" y="7858"/>
                </a:lnTo>
                <a:lnTo>
                  <a:pt x="11446" y="7845"/>
                </a:lnTo>
                <a:lnTo>
                  <a:pt x="11425" y="7832"/>
                </a:lnTo>
                <a:lnTo>
                  <a:pt x="11404" y="7819"/>
                </a:lnTo>
                <a:lnTo>
                  <a:pt x="11382" y="7808"/>
                </a:lnTo>
                <a:lnTo>
                  <a:pt x="11361" y="7797"/>
                </a:lnTo>
                <a:lnTo>
                  <a:pt x="11316" y="7777"/>
                </a:lnTo>
                <a:lnTo>
                  <a:pt x="11271" y="7759"/>
                </a:lnTo>
                <a:lnTo>
                  <a:pt x="11226" y="7743"/>
                </a:lnTo>
                <a:lnTo>
                  <a:pt x="11180" y="7729"/>
                </a:lnTo>
                <a:lnTo>
                  <a:pt x="11132" y="7717"/>
                </a:lnTo>
                <a:lnTo>
                  <a:pt x="11085" y="7707"/>
                </a:lnTo>
                <a:lnTo>
                  <a:pt x="11038" y="7698"/>
                </a:lnTo>
                <a:lnTo>
                  <a:pt x="10988" y="7691"/>
                </a:lnTo>
                <a:lnTo>
                  <a:pt x="10940" y="7685"/>
                </a:lnTo>
                <a:lnTo>
                  <a:pt x="10891" y="7681"/>
                </a:lnTo>
                <a:lnTo>
                  <a:pt x="10842" y="7678"/>
                </a:lnTo>
                <a:lnTo>
                  <a:pt x="10791" y="7676"/>
                </a:lnTo>
                <a:lnTo>
                  <a:pt x="10741" y="7675"/>
                </a:lnTo>
                <a:lnTo>
                  <a:pt x="10691" y="7675"/>
                </a:lnTo>
                <a:lnTo>
                  <a:pt x="10641" y="7676"/>
                </a:lnTo>
                <a:lnTo>
                  <a:pt x="10590" y="7678"/>
                </a:lnTo>
                <a:lnTo>
                  <a:pt x="10540" y="7680"/>
                </a:lnTo>
                <a:lnTo>
                  <a:pt x="10439" y="7686"/>
                </a:lnTo>
                <a:lnTo>
                  <a:pt x="10340" y="7693"/>
                </a:lnTo>
                <a:lnTo>
                  <a:pt x="10143" y="7707"/>
                </a:lnTo>
                <a:lnTo>
                  <a:pt x="10047" y="7713"/>
                </a:lnTo>
                <a:lnTo>
                  <a:pt x="10000" y="7716"/>
                </a:lnTo>
                <a:lnTo>
                  <a:pt x="9954" y="7718"/>
                </a:lnTo>
                <a:lnTo>
                  <a:pt x="9954" y="7718"/>
                </a:lnTo>
                <a:lnTo>
                  <a:pt x="9906" y="7719"/>
                </a:lnTo>
                <a:lnTo>
                  <a:pt x="9859" y="7719"/>
                </a:lnTo>
                <a:lnTo>
                  <a:pt x="9812" y="7718"/>
                </a:lnTo>
                <a:lnTo>
                  <a:pt x="9764" y="7717"/>
                </a:lnTo>
                <a:lnTo>
                  <a:pt x="9716" y="7715"/>
                </a:lnTo>
                <a:lnTo>
                  <a:pt x="9668" y="7712"/>
                </a:lnTo>
                <a:lnTo>
                  <a:pt x="9621" y="7709"/>
                </a:lnTo>
                <a:lnTo>
                  <a:pt x="9572" y="7705"/>
                </a:lnTo>
                <a:lnTo>
                  <a:pt x="9525" y="7700"/>
                </a:lnTo>
                <a:lnTo>
                  <a:pt x="9477" y="7694"/>
                </a:lnTo>
                <a:lnTo>
                  <a:pt x="9430" y="7688"/>
                </a:lnTo>
                <a:lnTo>
                  <a:pt x="9381" y="7682"/>
                </a:lnTo>
                <a:lnTo>
                  <a:pt x="9286" y="7667"/>
                </a:lnTo>
                <a:lnTo>
                  <a:pt x="9190" y="7648"/>
                </a:lnTo>
                <a:lnTo>
                  <a:pt x="9096" y="7628"/>
                </a:lnTo>
                <a:lnTo>
                  <a:pt x="9001" y="7607"/>
                </a:lnTo>
                <a:lnTo>
                  <a:pt x="8907" y="7583"/>
                </a:lnTo>
                <a:lnTo>
                  <a:pt x="8814" y="7558"/>
                </a:lnTo>
                <a:lnTo>
                  <a:pt x="8722" y="7531"/>
                </a:lnTo>
                <a:lnTo>
                  <a:pt x="8630" y="7503"/>
                </a:lnTo>
                <a:lnTo>
                  <a:pt x="8540" y="7474"/>
                </a:lnTo>
                <a:lnTo>
                  <a:pt x="8450" y="7442"/>
                </a:lnTo>
                <a:lnTo>
                  <a:pt x="8450" y="7442"/>
                </a:lnTo>
                <a:lnTo>
                  <a:pt x="8357" y="7408"/>
                </a:lnTo>
                <a:lnTo>
                  <a:pt x="8264" y="7372"/>
                </a:lnTo>
                <a:lnTo>
                  <a:pt x="8172" y="7334"/>
                </a:lnTo>
                <a:lnTo>
                  <a:pt x="8082" y="7294"/>
                </a:lnTo>
                <a:lnTo>
                  <a:pt x="7992" y="7252"/>
                </a:lnTo>
                <a:lnTo>
                  <a:pt x="7904" y="7208"/>
                </a:lnTo>
                <a:lnTo>
                  <a:pt x="7816" y="7163"/>
                </a:lnTo>
                <a:lnTo>
                  <a:pt x="7730" y="7115"/>
                </a:lnTo>
                <a:lnTo>
                  <a:pt x="7644" y="7065"/>
                </a:lnTo>
                <a:lnTo>
                  <a:pt x="7560" y="7014"/>
                </a:lnTo>
                <a:lnTo>
                  <a:pt x="7478" y="6961"/>
                </a:lnTo>
                <a:lnTo>
                  <a:pt x="7396" y="6905"/>
                </a:lnTo>
                <a:lnTo>
                  <a:pt x="7316" y="6849"/>
                </a:lnTo>
                <a:lnTo>
                  <a:pt x="7236" y="6791"/>
                </a:lnTo>
                <a:lnTo>
                  <a:pt x="7159" y="6729"/>
                </a:lnTo>
                <a:lnTo>
                  <a:pt x="7082" y="6668"/>
                </a:lnTo>
                <a:lnTo>
                  <a:pt x="7008" y="6604"/>
                </a:lnTo>
                <a:lnTo>
                  <a:pt x="6935" y="6538"/>
                </a:lnTo>
                <a:lnTo>
                  <a:pt x="6863" y="6471"/>
                </a:lnTo>
                <a:lnTo>
                  <a:pt x="6794" y="6402"/>
                </a:lnTo>
                <a:lnTo>
                  <a:pt x="6725" y="6331"/>
                </a:lnTo>
                <a:lnTo>
                  <a:pt x="6692" y="6295"/>
                </a:lnTo>
                <a:lnTo>
                  <a:pt x="6659" y="6259"/>
                </a:lnTo>
                <a:lnTo>
                  <a:pt x="6627" y="6222"/>
                </a:lnTo>
                <a:lnTo>
                  <a:pt x="6595" y="6184"/>
                </a:lnTo>
                <a:lnTo>
                  <a:pt x="6563" y="6147"/>
                </a:lnTo>
                <a:lnTo>
                  <a:pt x="6532" y="6109"/>
                </a:lnTo>
                <a:lnTo>
                  <a:pt x="6501" y="6070"/>
                </a:lnTo>
                <a:lnTo>
                  <a:pt x="6471" y="6032"/>
                </a:lnTo>
                <a:lnTo>
                  <a:pt x="6442" y="5992"/>
                </a:lnTo>
                <a:lnTo>
                  <a:pt x="6412" y="5952"/>
                </a:lnTo>
                <a:lnTo>
                  <a:pt x="6383" y="5912"/>
                </a:lnTo>
                <a:lnTo>
                  <a:pt x="6355" y="5872"/>
                </a:lnTo>
                <a:lnTo>
                  <a:pt x="6327" y="5830"/>
                </a:lnTo>
                <a:lnTo>
                  <a:pt x="6300" y="5789"/>
                </a:lnTo>
                <a:lnTo>
                  <a:pt x="6274" y="5748"/>
                </a:lnTo>
                <a:lnTo>
                  <a:pt x="6248" y="5706"/>
                </a:lnTo>
                <a:lnTo>
                  <a:pt x="6221" y="5663"/>
                </a:lnTo>
                <a:lnTo>
                  <a:pt x="6196" y="5620"/>
                </a:lnTo>
                <a:lnTo>
                  <a:pt x="6172" y="5577"/>
                </a:lnTo>
                <a:lnTo>
                  <a:pt x="6148" y="5534"/>
                </a:lnTo>
                <a:lnTo>
                  <a:pt x="6124" y="5489"/>
                </a:lnTo>
                <a:lnTo>
                  <a:pt x="6102" y="5445"/>
                </a:lnTo>
                <a:lnTo>
                  <a:pt x="6102" y="5445"/>
                </a:lnTo>
                <a:lnTo>
                  <a:pt x="5999" y="5242"/>
                </a:lnTo>
                <a:lnTo>
                  <a:pt x="5897" y="5038"/>
                </a:lnTo>
                <a:lnTo>
                  <a:pt x="5795" y="4835"/>
                </a:lnTo>
                <a:lnTo>
                  <a:pt x="5692" y="4632"/>
                </a:lnTo>
                <a:lnTo>
                  <a:pt x="5589" y="4431"/>
                </a:lnTo>
                <a:lnTo>
                  <a:pt x="5537" y="4330"/>
                </a:lnTo>
                <a:lnTo>
                  <a:pt x="5484" y="4231"/>
                </a:lnTo>
                <a:lnTo>
                  <a:pt x="5430" y="4131"/>
                </a:lnTo>
                <a:lnTo>
                  <a:pt x="5376" y="4031"/>
                </a:lnTo>
                <a:lnTo>
                  <a:pt x="5320" y="3934"/>
                </a:lnTo>
                <a:lnTo>
                  <a:pt x="5265" y="3836"/>
                </a:lnTo>
                <a:lnTo>
                  <a:pt x="5208" y="3739"/>
                </a:lnTo>
                <a:lnTo>
                  <a:pt x="5150" y="3643"/>
                </a:lnTo>
                <a:lnTo>
                  <a:pt x="5091" y="3548"/>
                </a:lnTo>
                <a:lnTo>
                  <a:pt x="5031" y="3453"/>
                </a:lnTo>
                <a:lnTo>
                  <a:pt x="4969" y="3360"/>
                </a:lnTo>
                <a:lnTo>
                  <a:pt x="4907" y="3267"/>
                </a:lnTo>
                <a:lnTo>
                  <a:pt x="4843" y="3176"/>
                </a:lnTo>
                <a:lnTo>
                  <a:pt x="4776" y="3085"/>
                </a:lnTo>
                <a:lnTo>
                  <a:pt x="4709" y="2996"/>
                </a:lnTo>
                <a:lnTo>
                  <a:pt x="4640" y="2908"/>
                </a:lnTo>
                <a:lnTo>
                  <a:pt x="4570" y="2821"/>
                </a:lnTo>
                <a:lnTo>
                  <a:pt x="4497" y="2735"/>
                </a:lnTo>
                <a:lnTo>
                  <a:pt x="4422" y="2652"/>
                </a:lnTo>
                <a:lnTo>
                  <a:pt x="4385" y="2609"/>
                </a:lnTo>
                <a:lnTo>
                  <a:pt x="4346" y="2568"/>
                </a:lnTo>
                <a:lnTo>
                  <a:pt x="4308" y="2528"/>
                </a:lnTo>
                <a:lnTo>
                  <a:pt x="4267" y="2487"/>
                </a:lnTo>
                <a:lnTo>
                  <a:pt x="4228" y="2448"/>
                </a:lnTo>
                <a:lnTo>
                  <a:pt x="4187" y="2407"/>
                </a:lnTo>
                <a:lnTo>
                  <a:pt x="4146" y="2368"/>
                </a:lnTo>
                <a:lnTo>
                  <a:pt x="4104" y="2329"/>
                </a:lnTo>
                <a:lnTo>
                  <a:pt x="4062" y="2291"/>
                </a:lnTo>
                <a:lnTo>
                  <a:pt x="4019" y="2253"/>
                </a:lnTo>
                <a:lnTo>
                  <a:pt x="3976" y="2215"/>
                </a:lnTo>
                <a:lnTo>
                  <a:pt x="3931" y="2178"/>
                </a:lnTo>
                <a:lnTo>
                  <a:pt x="3887" y="2141"/>
                </a:lnTo>
                <a:lnTo>
                  <a:pt x="3842" y="2105"/>
                </a:lnTo>
                <a:lnTo>
                  <a:pt x="3796" y="2069"/>
                </a:lnTo>
                <a:lnTo>
                  <a:pt x="3749" y="2033"/>
                </a:lnTo>
                <a:lnTo>
                  <a:pt x="3702" y="1999"/>
                </a:lnTo>
                <a:lnTo>
                  <a:pt x="3654" y="1964"/>
                </a:lnTo>
                <a:lnTo>
                  <a:pt x="3606" y="1931"/>
                </a:lnTo>
                <a:lnTo>
                  <a:pt x="3556" y="1897"/>
                </a:lnTo>
                <a:lnTo>
                  <a:pt x="3506" y="1863"/>
                </a:lnTo>
                <a:lnTo>
                  <a:pt x="3456" y="1831"/>
                </a:lnTo>
                <a:lnTo>
                  <a:pt x="3404" y="1799"/>
                </a:lnTo>
                <a:lnTo>
                  <a:pt x="3352" y="1768"/>
                </a:lnTo>
                <a:lnTo>
                  <a:pt x="3299" y="1737"/>
                </a:lnTo>
                <a:lnTo>
                  <a:pt x="3245" y="1706"/>
                </a:lnTo>
                <a:lnTo>
                  <a:pt x="3191" y="1676"/>
                </a:lnTo>
                <a:lnTo>
                  <a:pt x="3136" y="1647"/>
                </a:lnTo>
                <a:lnTo>
                  <a:pt x="3081" y="1618"/>
                </a:lnTo>
                <a:lnTo>
                  <a:pt x="3024" y="1590"/>
                </a:lnTo>
                <a:lnTo>
                  <a:pt x="2966" y="1562"/>
                </a:lnTo>
                <a:lnTo>
                  <a:pt x="2909" y="1535"/>
                </a:lnTo>
                <a:lnTo>
                  <a:pt x="2849" y="1508"/>
                </a:lnTo>
                <a:lnTo>
                  <a:pt x="2789" y="1482"/>
                </a:lnTo>
                <a:lnTo>
                  <a:pt x="2729" y="1457"/>
                </a:lnTo>
                <a:lnTo>
                  <a:pt x="2667" y="1432"/>
                </a:lnTo>
                <a:lnTo>
                  <a:pt x="2605" y="1408"/>
                </a:lnTo>
                <a:lnTo>
                  <a:pt x="2541" y="1385"/>
                </a:lnTo>
                <a:lnTo>
                  <a:pt x="2477" y="1362"/>
                </a:lnTo>
                <a:lnTo>
                  <a:pt x="2412" y="1338"/>
                </a:lnTo>
                <a:lnTo>
                  <a:pt x="2346" y="1317"/>
                </a:lnTo>
                <a:lnTo>
                  <a:pt x="2279" y="1296"/>
                </a:lnTo>
                <a:lnTo>
                  <a:pt x="2212" y="1276"/>
                </a:lnTo>
                <a:lnTo>
                  <a:pt x="2143" y="1256"/>
                </a:lnTo>
                <a:lnTo>
                  <a:pt x="2073" y="1237"/>
                </a:lnTo>
                <a:lnTo>
                  <a:pt x="2002" y="1218"/>
                </a:lnTo>
                <a:lnTo>
                  <a:pt x="1931" y="1201"/>
                </a:lnTo>
                <a:lnTo>
                  <a:pt x="1859" y="1184"/>
                </a:lnTo>
                <a:lnTo>
                  <a:pt x="1785" y="1166"/>
                </a:lnTo>
                <a:lnTo>
                  <a:pt x="1711" y="1151"/>
                </a:lnTo>
                <a:lnTo>
                  <a:pt x="1635" y="1136"/>
                </a:lnTo>
                <a:lnTo>
                  <a:pt x="1559" y="1121"/>
                </a:lnTo>
                <a:lnTo>
                  <a:pt x="1481" y="1108"/>
                </a:lnTo>
                <a:lnTo>
                  <a:pt x="1403" y="1095"/>
                </a:lnTo>
                <a:lnTo>
                  <a:pt x="1324" y="1083"/>
                </a:lnTo>
                <a:lnTo>
                  <a:pt x="1243" y="1071"/>
                </a:lnTo>
                <a:lnTo>
                  <a:pt x="1162" y="1061"/>
                </a:lnTo>
                <a:lnTo>
                  <a:pt x="1078" y="1051"/>
                </a:lnTo>
                <a:lnTo>
                  <a:pt x="995" y="1041"/>
                </a:lnTo>
                <a:lnTo>
                  <a:pt x="910" y="1033"/>
                </a:lnTo>
                <a:lnTo>
                  <a:pt x="824" y="1025"/>
                </a:lnTo>
                <a:lnTo>
                  <a:pt x="737" y="1018"/>
                </a:lnTo>
                <a:lnTo>
                  <a:pt x="649" y="1012"/>
                </a:lnTo>
                <a:lnTo>
                  <a:pt x="560" y="1007"/>
                </a:lnTo>
                <a:lnTo>
                  <a:pt x="470" y="1002"/>
                </a:lnTo>
                <a:lnTo>
                  <a:pt x="378" y="998"/>
                </a:lnTo>
                <a:lnTo>
                  <a:pt x="286" y="996"/>
                </a:lnTo>
                <a:lnTo>
                  <a:pt x="191" y="993"/>
                </a:lnTo>
                <a:lnTo>
                  <a:pt x="97" y="992"/>
                </a:lnTo>
                <a:lnTo>
                  <a:pt x="0" y="992"/>
                </a:lnTo>
                <a:lnTo>
                  <a:pt x="0" y="992"/>
                </a:lnTo>
                <a:lnTo>
                  <a:pt x="14" y="991"/>
                </a:lnTo>
                <a:lnTo>
                  <a:pt x="28" y="988"/>
                </a:lnTo>
                <a:lnTo>
                  <a:pt x="43" y="986"/>
                </a:lnTo>
                <a:lnTo>
                  <a:pt x="59" y="982"/>
                </a:lnTo>
                <a:lnTo>
                  <a:pt x="75" y="978"/>
                </a:lnTo>
                <a:lnTo>
                  <a:pt x="92" y="972"/>
                </a:lnTo>
                <a:lnTo>
                  <a:pt x="127" y="959"/>
                </a:lnTo>
                <a:lnTo>
                  <a:pt x="163" y="944"/>
                </a:lnTo>
                <a:lnTo>
                  <a:pt x="199" y="926"/>
                </a:lnTo>
                <a:lnTo>
                  <a:pt x="237" y="907"/>
                </a:lnTo>
                <a:lnTo>
                  <a:pt x="275" y="887"/>
                </a:lnTo>
                <a:lnTo>
                  <a:pt x="350" y="845"/>
                </a:lnTo>
                <a:lnTo>
                  <a:pt x="421" y="803"/>
                </a:lnTo>
                <a:lnTo>
                  <a:pt x="456" y="785"/>
                </a:lnTo>
                <a:lnTo>
                  <a:pt x="487" y="768"/>
                </a:lnTo>
                <a:lnTo>
                  <a:pt x="516" y="753"/>
                </a:lnTo>
                <a:lnTo>
                  <a:pt x="542" y="742"/>
                </a:lnTo>
                <a:lnTo>
                  <a:pt x="542" y="742"/>
                </a:lnTo>
                <a:lnTo>
                  <a:pt x="639" y="703"/>
                </a:lnTo>
                <a:lnTo>
                  <a:pt x="735" y="666"/>
                </a:lnTo>
                <a:lnTo>
                  <a:pt x="833" y="629"/>
                </a:lnTo>
                <a:lnTo>
                  <a:pt x="930" y="594"/>
                </a:lnTo>
                <a:lnTo>
                  <a:pt x="1028" y="560"/>
                </a:lnTo>
                <a:lnTo>
                  <a:pt x="1126" y="527"/>
                </a:lnTo>
                <a:lnTo>
                  <a:pt x="1225" y="495"/>
                </a:lnTo>
                <a:lnTo>
                  <a:pt x="1324" y="465"/>
                </a:lnTo>
                <a:lnTo>
                  <a:pt x="1423" y="434"/>
                </a:lnTo>
                <a:lnTo>
                  <a:pt x="1523" y="405"/>
                </a:lnTo>
                <a:lnTo>
                  <a:pt x="1623" y="378"/>
                </a:lnTo>
                <a:lnTo>
                  <a:pt x="1724" y="351"/>
                </a:lnTo>
                <a:lnTo>
                  <a:pt x="1823" y="325"/>
                </a:lnTo>
                <a:lnTo>
                  <a:pt x="1925" y="301"/>
                </a:lnTo>
                <a:lnTo>
                  <a:pt x="2026" y="277"/>
                </a:lnTo>
                <a:lnTo>
                  <a:pt x="2127" y="253"/>
                </a:lnTo>
                <a:lnTo>
                  <a:pt x="2127" y="253"/>
                </a:lnTo>
                <a:lnTo>
                  <a:pt x="2257" y="225"/>
                </a:lnTo>
                <a:lnTo>
                  <a:pt x="2389" y="199"/>
                </a:lnTo>
                <a:lnTo>
                  <a:pt x="2520" y="175"/>
                </a:lnTo>
                <a:lnTo>
                  <a:pt x="2653" y="152"/>
                </a:lnTo>
                <a:lnTo>
                  <a:pt x="2786" y="130"/>
                </a:lnTo>
                <a:lnTo>
                  <a:pt x="2919" y="111"/>
                </a:lnTo>
                <a:lnTo>
                  <a:pt x="3052" y="92"/>
                </a:lnTo>
                <a:lnTo>
                  <a:pt x="3187" y="75"/>
                </a:lnTo>
                <a:lnTo>
                  <a:pt x="3322" y="60"/>
                </a:lnTo>
                <a:lnTo>
                  <a:pt x="3457" y="47"/>
                </a:lnTo>
                <a:lnTo>
                  <a:pt x="3592" y="35"/>
                </a:lnTo>
                <a:lnTo>
                  <a:pt x="3728" y="25"/>
                </a:lnTo>
                <a:lnTo>
                  <a:pt x="3864" y="17"/>
                </a:lnTo>
                <a:lnTo>
                  <a:pt x="4001" y="10"/>
                </a:lnTo>
                <a:lnTo>
                  <a:pt x="4138" y="5"/>
                </a:lnTo>
                <a:lnTo>
                  <a:pt x="4274" y="2"/>
                </a:lnTo>
                <a:lnTo>
                  <a:pt x="4411" y="0"/>
                </a:lnTo>
                <a:lnTo>
                  <a:pt x="4548" y="0"/>
                </a:lnTo>
                <a:lnTo>
                  <a:pt x="4685" y="2"/>
                </a:lnTo>
                <a:lnTo>
                  <a:pt x="4822" y="5"/>
                </a:lnTo>
                <a:lnTo>
                  <a:pt x="4959" y="10"/>
                </a:lnTo>
                <a:lnTo>
                  <a:pt x="5096" y="17"/>
                </a:lnTo>
                <a:lnTo>
                  <a:pt x="5234" y="25"/>
                </a:lnTo>
                <a:lnTo>
                  <a:pt x="5371" y="35"/>
                </a:lnTo>
                <a:lnTo>
                  <a:pt x="5507" y="47"/>
                </a:lnTo>
                <a:lnTo>
                  <a:pt x="5645" y="60"/>
                </a:lnTo>
                <a:lnTo>
                  <a:pt x="5781" y="75"/>
                </a:lnTo>
                <a:lnTo>
                  <a:pt x="5918" y="93"/>
                </a:lnTo>
                <a:lnTo>
                  <a:pt x="6054" y="111"/>
                </a:lnTo>
                <a:lnTo>
                  <a:pt x="6190" y="132"/>
                </a:lnTo>
                <a:lnTo>
                  <a:pt x="6326" y="153"/>
                </a:lnTo>
                <a:lnTo>
                  <a:pt x="6462" y="177"/>
                </a:lnTo>
                <a:lnTo>
                  <a:pt x="6597" y="202"/>
                </a:lnTo>
                <a:lnTo>
                  <a:pt x="6731" y="229"/>
                </a:lnTo>
                <a:lnTo>
                  <a:pt x="6866" y="258"/>
                </a:lnTo>
                <a:lnTo>
                  <a:pt x="7000" y="290"/>
                </a:lnTo>
                <a:lnTo>
                  <a:pt x="7134" y="322"/>
                </a:lnTo>
                <a:lnTo>
                  <a:pt x="7266" y="356"/>
                </a:lnTo>
                <a:lnTo>
                  <a:pt x="7398" y="391"/>
                </a:lnTo>
                <a:lnTo>
                  <a:pt x="7531" y="429"/>
                </a:lnTo>
                <a:lnTo>
                  <a:pt x="7662" y="469"/>
                </a:lnTo>
                <a:lnTo>
                  <a:pt x="7792" y="510"/>
                </a:lnTo>
                <a:lnTo>
                  <a:pt x="7922" y="552"/>
                </a:lnTo>
                <a:lnTo>
                  <a:pt x="8052" y="597"/>
                </a:lnTo>
                <a:lnTo>
                  <a:pt x="8181" y="644"/>
                </a:lnTo>
                <a:lnTo>
                  <a:pt x="8308" y="692"/>
                </a:lnTo>
                <a:lnTo>
                  <a:pt x="8435" y="742"/>
                </a:lnTo>
                <a:lnTo>
                  <a:pt x="8561" y="793"/>
                </a:lnTo>
                <a:lnTo>
                  <a:pt x="8686" y="847"/>
                </a:lnTo>
                <a:lnTo>
                  <a:pt x="8811" y="902"/>
                </a:lnTo>
                <a:lnTo>
                  <a:pt x="8935" y="959"/>
                </a:lnTo>
                <a:lnTo>
                  <a:pt x="9057" y="1019"/>
                </a:lnTo>
                <a:lnTo>
                  <a:pt x="9178" y="1079"/>
                </a:lnTo>
                <a:lnTo>
                  <a:pt x="9299" y="1141"/>
                </a:lnTo>
                <a:lnTo>
                  <a:pt x="9419" y="1206"/>
                </a:lnTo>
                <a:lnTo>
                  <a:pt x="9537" y="1272"/>
                </a:lnTo>
                <a:lnTo>
                  <a:pt x="9655" y="1339"/>
                </a:lnTo>
                <a:lnTo>
                  <a:pt x="9771" y="1409"/>
                </a:lnTo>
                <a:lnTo>
                  <a:pt x="9886" y="1480"/>
                </a:lnTo>
                <a:lnTo>
                  <a:pt x="10000" y="1554"/>
                </a:lnTo>
                <a:lnTo>
                  <a:pt x="10113" y="1629"/>
                </a:lnTo>
                <a:lnTo>
                  <a:pt x="10224" y="1706"/>
                </a:lnTo>
                <a:lnTo>
                  <a:pt x="10335" y="1785"/>
                </a:lnTo>
                <a:lnTo>
                  <a:pt x="10443" y="1865"/>
                </a:lnTo>
                <a:lnTo>
                  <a:pt x="10443" y="1865"/>
                </a:lnTo>
                <a:lnTo>
                  <a:pt x="10498" y="1907"/>
                </a:lnTo>
                <a:lnTo>
                  <a:pt x="10551" y="1948"/>
                </a:lnTo>
                <a:lnTo>
                  <a:pt x="10604" y="1990"/>
                </a:lnTo>
                <a:lnTo>
                  <a:pt x="10657" y="2033"/>
                </a:lnTo>
                <a:lnTo>
                  <a:pt x="10709" y="2077"/>
                </a:lnTo>
                <a:lnTo>
                  <a:pt x="10760" y="2121"/>
                </a:lnTo>
                <a:lnTo>
                  <a:pt x="10811" y="2165"/>
                </a:lnTo>
                <a:lnTo>
                  <a:pt x="10862" y="2209"/>
                </a:lnTo>
                <a:lnTo>
                  <a:pt x="10911" y="2255"/>
                </a:lnTo>
                <a:lnTo>
                  <a:pt x="10961" y="2301"/>
                </a:lnTo>
                <a:lnTo>
                  <a:pt x="11010" y="2347"/>
                </a:lnTo>
                <a:lnTo>
                  <a:pt x="11058" y="2394"/>
                </a:lnTo>
                <a:lnTo>
                  <a:pt x="11106" y="2442"/>
                </a:lnTo>
                <a:lnTo>
                  <a:pt x="11152" y="2490"/>
                </a:lnTo>
                <a:lnTo>
                  <a:pt x="11200" y="2538"/>
                </a:lnTo>
                <a:lnTo>
                  <a:pt x="11245" y="2586"/>
                </a:lnTo>
                <a:lnTo>
                  <a:pt x="11291" y="2637"/>
                </a:lnTo>
                <a:lnTo>
                  <a:pt x="11335" y="2686"/>
                </a:lnTo>
                <a:lnTo>
                  <a:pt x="11380" y="2736"/>
                </a:lnTo>
                <a:lnTo>
                  <a:pt x="11423" y="2787"/>
                </a:lnTo>
                <a:lnTo>
                  <a:pt x="11466" y="2839"/>
                </a:lnTo>
                <a:lnTo>
                  <a:pt x="11508" y="2890"/>
                </a:lnTo>
                <a:lnTo>
                  <a:pt x="11550" y="2942"/>
                </a:lnTo>
                <a:lnTo>
                  <a:pt x="11591" y="2996"/>
                </a:lnTo>
                <a:lnTo>
                  <a:pt x="11630" y="3049"/>
                </a:lnTo>
                <a:lnTo>
                  <a:pt x="11670" y="3102"/>
                </a:lnTo>
                <a:lnTo>
                  <a:pt x="11709" y="3157"/>
                </a:lnTo>
                <a:lnTo>
                  <a:pt x="11747" y="3211"/>
                </a:lnTo>
                <a:lnTo>
                  <a:pt x="11784" y="3266"/>
                </a:lnTo>
                <a:lnTo>
                  <a:pt x="11821" y="3321"/>
                </a:lnTo>
                <a:lnTo>
                  <a:pt x="11856" y="3377"/>
                </a:lnTo>
                <a:lnTo>
                  <a:pt x="11892" y="3433"/>
                </a:lnTo>
                <a:lnTo>
                  <a:pt x="11927" y="3490"/>
                </a:lnTo>
                <a:lnTo>
                  <a:pt x="11960" y="3548"/>
                </a:lnTo>
                <a:lnTo>
                  <a:pt x="11993" y="3605"/>
                </a:lnTo>
                <a:lnTo>
                  <a:pt x="12025" y="3663"/>
                </a:lnTo>
                <a:lnTo>
                  <a:pt x="12057" y="3722"/>
                </a:lnTo>
                <a:lnTo>
                  <a:pt x="12087" y="3780"/>
                </a:lnTo>
                <a:lnTo>
                  <a:pt x="12117" y="3839"/>
                </a:lnTo>
                <a:lnTo>
                  <a:pt x="12146" y="3900"/>
                </a:lnTo>
                <a:lnTo>
                  <a:pt x="12174" y="3959"/>
                </a:lnTo>
                <a:lnTo>
                  <a:pt x="12201" y="4019"/>
                </a:lnTo>
                <a:lnTo>
                  <a:pt x="12228" y="4081"/>
                </a:lnTo>
                <a:lnTo>
                  <a:pt x="12253" y="4142"/>
                </a:lnTo>
                <a:lnTo>
                  <a:pt x="12278" y="4203"/>
                </a:lnTo>
                <a:lnTo>
                  <a:pt x="12302" y="4266"/>
                </a:lnTo>
                <a:lnTo>
                  <a:pt x="12325" y="4328"/>
                </a:lnTo>
                <a:lnTo>
                  <a:pt x="12347" y="4391"/>
                </a:lnTo>
                <a:lnTo>
                  <a:pt x="12368" y="4455"/>
                </a:lnTo>
                <a:lnTo>
                  <a:pt x="12388" y="4518"/>
                </a:lnTo>
                <a:lnTo>
                  <a:pt x="12408" y="4582"/>
                </a:lnTo>
                <a:lnTo>
                  <a:pt x="12427" y="4647"/>
                </a:lnTo>
                <a:lnTo>
                  <a:pt x="12444" y="4711"/>
                </a:lnTo>
                <a:lnTo>
                  <a:pt x="12461" y="4777"/>
                </a:lnTo>
                <a:lnTo>
                  <a:pt x="12476" y="4842"/>
                </a:lnTo>
                <a:lnTo>
                  <a:pt x="12491" y="4907"/>
                </a:lnTo>
                <a:lnTo>
                  <a:pt x="12505" y="4974"/>
                </a:lnTo>
                <a:lnTo>
                  <a:pt x="12517" y="5040"/>
                </a:lnTo>
                <a:lnTo>
                  <a:pt x="12529" y="5107"/>
                </a:lnTo>
                <a:lnTo>
                  <a:pt x="12540" y="5175"/>
                </a:lnTo>
                <a:lnTo>
                  <a:pt x="12550" y="5242"/>
                </a:lnTo>
                <a:lnTo>
                  <a:pt x="12558" y="5309"/>
                </a:lnTo>
                <a:lnTo>
                  <a:pt x="12566" y="5378"/>
                </a:lnTo>
                <a:lnTo>
                  <a:pt x="12574" y="5446"/>
                </a:lnTo>
                <a:lnTo>
                  <a:pt x="12574" y="5446"/>
                </a:lnTo>
                <a:lnTo>
                  <a:pt x="12578" y="5497"/>
                </a:lnTo>
                <a:lnTo>
                  <a:pt x="12582" y="5547"/>
                </a:lnTo>
                <a:lnTo>
                  <a:pt x="12585" y="5597"/>
                </a:lnTo>
                <a:lnTo>
                  <a:pt x="12587" y="5647"/>
                </a:lnTo>
                <a:lnTo>
                  <a:pt x="12589" y="5698"/>
                </a:lnTo>
                <a:lnTo>
                  <a:pt x="12590" y="5748"/>
                </a:lnTo>
                <a:lnTo>
                  <a:pt x="12590" y="5797"/>
                </a:lnTo>
                <a:lnTo>
                  <a:pt x="12590" y="5847"/>
                </a:lnTo>
                <a:lnTo>
                  <a:pt x="12588" y="5947"/>
                </a:lnTo>
                <a:lnTo>
                  <a:pt x="12584" y="6046"/>
                </a:lnTo>
                <a:lnTo>
                  <a:pt x="12577" y="6144"/>
                </a:lnTo>
                <a:lnTo>
                  <a:pt x="12567" y="6243"/>
                </a:lnTo>
                <a:lnTo>
                  <a:pt x="12556" y="6341"/>
                </a:lnTo>
                <a:lnTo>
                  <a:pt x="12543" y="6439"/>
                </a:lnTo>
                <a:lnTo>
                  <a:pt x="12528" y="6536"/>
                </a:lnTo>
                <a:lnTo>
                  <a:pt x="12511" y="6633"/>
                </a:lnTo>
                <a:lnTo>
                  <a:pt x="12492" y="6729"/>
                </a:lnTo>
                <a:lnTo>
                  <a:pt x="12471" y="6826"/>
                </a:lnTo>
                <a:lnTo>
                  <a:pt x="12448" y="6922"/>
                </a:lnTo>
                <a:lnTo>
                  <a:pt x="12424" y="7018"/>
                </a:lnTo>
                <a:lnTo>
                  <a:pt x="12398" y="7113"/>
                </a:lnTo>
                <a:lnTo>
                  <a:pt x="12369" y="7208"/>
                </a:lnTo>
                <a:lnTo>
                  <a:pt x="12340" y="7303"/>
                </a:lnTo>
                <a:lnTo>
                  <a:pt x="12309" y="7396"/>
                </a:lnTo>
                <a:lnTo>
                  <a:pt x="12276" y="7490"/>
                </a:lnTo>
                <a:lnTo>
                  <a:pt x="12243" y="7583"/>
                </a:lnTo>
                <a:lnTo>
                  <a:pt x="12207" y="7676"/>
                </a:lnTo>
                <a:lnTo>
                  <a:pt x="12170" y="7768"/>
                </a:lnTo>
                <a:lnTo>
                  <a:pt x="12133" y="7861"/>
                </a:lnTo>
                <a:lnTo>
                  <a:pt x="12094" y="7952"/>
                </a:lnTo>
                <a:lnTo>
                  <a:pt x="12054" y="8044"/>
                </a:lnTo>
                <a:lnTo>
                  <a:pt x="12013" y="8134"/>
                </a:lnTo>
                <a:lnTo>
                  <a:pt x="11971" y="8225"/>
                </a:lnTo>
                <a:lnTo>
                  <a:pt x="11928" y="8315"/>
                </a:lnTo>
                <a:lnTo>
                  <a:pt x="11884" y="8405"/>
                </a:lnTo>
                <a:lnTo>
                  <a:pt x="11839" y="8493"/>
                </a:lnTo>
                <a:lnTo>
                  <a:pt x="11839" y="8493"/>
                </a:lnTo>
                <a:close/>
              </a:path>
            </a:pathLst>
          </a:custGeom>
          <a:solidFill>
            <a:srgbClr val="E296CA"/>
          </a:solidFill>
          <a:ln>
            <a:noFill/>
          </a:ln>
          <a:effectLst>
            <a:outerShdw blurRad="149987" dist="250190" dir="8460000" algn="ctr">
              <a:srgbClr val="000000">
                <a:alpha val="28000"/>
              </a:srgbClr>
            </a:outerShdw>
          </a:effectLst>
        </p:spPr>
        <p:txBody>
          <a:bodyPr vert="horz" wrap="square" lIns="86693" tIns="43346" rIns="86693" bIns="43346" numCol="1" anchor="t" anchorCtr="0" compatLnSpc="1"/>
          <a:lstStyle/>
          <a:p>
            <a:pPr>
              <a:lnSpc>
                <a:spcPct val="130000"/>
              </a:lnSpc>
            </a:pPr>
            <a:endParaRPr lang="en-US" sz="1325">
              <a:solidFill>
                <a:prstClr val="black"/>
              </a:solidFill>
              <a:cs typeface="+mn-ea"/>
              <a:sym typeface="+mn-lt"/>
            </a:endParaRPr>
          </a:p>
        </p:txBody>
      </p:sp>
      <p:sp>
        <p:nvSpPr>
          <p:cNvPr id="10" name="Oval 9"/>
          <p:cNvSpPr/>
          <p:nvPr/>
        </p:nvSpPr>
        <p:spPr>
          <a:xfrm>
            <a:off x="6859094" y="4506763"/>
            <a:ext cx="378920" cy="378920"/>
          </a:xfrm>
          <a:prstGeom prst="ellipse">
            <a:avLst/>
          </a:pr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895" b="1" dirty="0">
                <a:solidFill>
                  <a:prstClr val="white"/>
                </a:solidFill>
                <a:cs typeface="+mn-ea"/>
                <a:sym typeface="+mn-lt"/>
              </a:rPr>
              <a:t>4</a:t>
            </a:r>
          </a:p>
        </p:txBody>
      </p:sp>
      <p:sp>
        <p:nvSpPr>
          <p:cNvPr id="11" name="Oval 10"/>
          <p:cNvSpPr/>
          <p:nvPr/>
        </p:nvSpPr>
        <p:spPr>
          <a:xfrm>
            <a:off x="6747639" y="2936288"/>
            <a:ext cx="378920" cy="378920"/>
          </a:xfrm>
          <a:prstGeom prst="ellipse">
            <a:avLst/>
          </a:pr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895" b="1" dirty="0">
                <a:solidFill>
                  <a:prstClr val="white"/>
                </a:solidFill>
                <a:cs typeface="+mn-ea"/>
                <a:sym typeface="+mn-lt"/>
              </a:rPr>
              <a:t>3</a:t>
            </a:r>
          </a:p>
        </p:txBody>
      </p:sp>
      <p:sp>
        <p:nvSpPr>
          <p:cNvPr id="18" name="Oval 17"/>
          <p:cNvSpPr/>
          <p:nvPr/>
        </p:nvSpPr>
        <p:spPr>
          <a:xfrm>
            <a:off x="5339879" y="5043363"/>
            <a:ext cx="378920" cy="378920"/>
          </a:xfrm>
          <a:prstGeom prst="ellipse">
            <a:avLst/>
          </a:pr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895" b="1" dirty="0">
                <a:solidFill>
                  <a:prstClr val="white"/>
                </a:solidFill>
                <a:cs typeface="+mn-ea"/>
                <a:sym typeface="+mn-lt"/>
              </a:rPr>
              <a:t>5</a:t>
            </a:r>
          </a:p>
        </p:txBody>
      </p:sp>
      <p:sp>
        <p:nvSpPr>
          <p:cNvPr id="19" name="Oval 18"/>
          <p:cNvSpPr/>
          <p:nvPr/>
        </p:nvSpPr>
        <p:spPr>
          <a:xfrm>
            <a:off x="4326708" y="3838403"/>
            <a:ext cx="378920" cy="378920"/>
          </a:xfrm>
          <a:prstGeom prst="ellipse">
            <a:avLst/>
          </a:pr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895" b="1" dirty="0">
                <a:solidFill>
                  <a:prstClr val="white"/>
                </a:solidFill>
                <a:cs typeface="+mn-ea"/>
                <a:sym typeface="+mn-lt"/>
              </a:rPr>
              <a:t>1</a:t>
            </a:r>
          </a:p>
        </p:txBody>
      </p:sp>
      <p:sp>
        <p:nvSpPr>
          <p:cNvPr id="20" name="Oval 19"/>
          <p:cNvSpPr/>
          <p:nvPr/>
        </p:nvSpPr>
        <p:spPr>
          <a:xfrm>
            <a:off x="5257530" y="2536679"/>
            <a:ext cx="378920" cy="378920"/>
          </a:xfrm>
          <a:prstGeom prst="ellipse">
            <a:avLst/>
          </a:pr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895" b="1" dirty="0">
                <a:solidFill>
                  <a:prstClr val="white"/>
                </a:solidFill>
                <a:cs typeface="+mn-ea"/>
                <a:sym typeface="+mn-lt"/>
              </a:rPr>
              <a:t>2</a:t>
            </a:r>
          </a:p>
        </p:txBody>
      </p:sp>
      <p:sp>
        <p:nvSpPr>
          <p:cNvPr id="5" name="Rectangle 4"/>
          <p:cNvSpPr/>
          <p:nvPr/>
        </p:nvSpPr>
        <p:spPr>
          <a:xfrm>
            <a:off x="6804075" y="3905099"/>
            <a:ext cx="919361" cy="594971"/>
          </a:xfrm>
          <a:prstGeom prst="rect">
            <a:avLst/>
          </a:prstGeom>
        </p:spPr>
        <p:txBody>
          <a:bodyPr wrap="square">
            <a:spAutoFit/>
          </a:bodyPr>
          <a:lstStyle/>
          <a:p>
            <a:pPr algn="ctr">
              <a:lnSpc>
                <a:spcPct val="130000"/>
              </a:lnSpc>
            </a:pPr>
            <a:r>
              <a:rPr lang="zh-CN" altLang="en-US" sz="1325" dirty="0">
                <a:solidFill>
                  <a:prstClr val="white"/>
                </a:solidFill>
                <a:cs typeface="+mn-ea"/>
                <a:sym typeface="+mn-lt"/>
              </a:rPr>
              <a:t>Add a title</a:t>
            </a:r>
          </a:p>
        </p:txBody>
      </p:sp>
      <p:sp>
        <p:nvSpPr>
          <p:cNvPr id="17" name="Rectangle 16"/>
          <p:cNvSpPr/>
          <p:nvPr/>
        </p:nvSpPr>
        <p:spPr>
          <a:xfrm>
            <a:off x="6064290" y="2377848"/>
            <a:ext cx="919361" cy="594971"/>
          </a:xfrm>
          <a:prstGeom prst="rect">
            <a:avLst/>
          </a:prstGeom>
        </p:spPr>
        <p:txBody>
          <a:bodyPr wrap="square">
            <a:spAutoFit/>
          </a:bodyPr>
          <a:lstStyle/>
          <a:p>
            <a:pPr algn="ctr">
              <a:lnSpc>
                <a:spcPct val="130000"/>
              </a:lnSpc>
            </a:pPr>
            <a:r>
              <a:rPr lang="zh-CN" altLang="en-US" sz="1325" dirty="0">
                <a:solidFill>
                  <a:prstClr val="white"/>
                </a:solidFill>
                <a:cs typeface="+mn-ea"/>
                <a:sym typeface="+mn-lt"/>
              </a:rPr>
              <a:t>Add a title</a:t>
            </a:r>
          </a:p>
        </p:txBody>
      </p:sp>
      <p:sp>
        <p:nvSpPr>
          <p:cNvPr id="21" name="Rectangle 20"/>
          <p:cNvSpPr/>
          <p:nvPr/>
        </p:nvSpPr>
        <p:spPr>
          <a:xfrm>
            <a:off x="4421684" y="2839132"/>
            <a:ext cx="919361" cy="331309"/>
          </a:xfrm>
          <a:prstGeom prst="rect">
            <a:avLst/>
          </a:prstGeom>
        </p:spPr>
        <p:txBody>
          <a:bodyPr wrap="square">
            <a:spAutoFit/>
          </a:bodyPr>
          <a:lstStyle/>
          <a:p>
            <a:pPr algn="just">
              <a:lnSpc>
                <a:spcPct val="130000"/>
              </a:lnSpc>
            </a:pPr>
            <a:r>
              <a:rPr lang="zh-CN" altLang="en-US" sz="1325" dirty="0">
                <a:solidFill>
                  <a:prstClr val="white"/>
                </a:solidFill>
                <a:cs typeface="+mn-ea"/>
                <a:sym typeface="+mn-lt"/>
              </a:rPr>
              <a:t>Title</a:t>
            </a:r>
          </a:p>
        </p:txBody>
      </p:sp>
      <p:sp>
        <p:nvSpPr>
          <p:cNvPr id="22" name="Rectangle 21"/>
          <p:cNvSpPr/>
          <p:nvPr/>
        </p:nvSpPr>
        <p:spPr>
          <a:xfrm>
            <a:off x="4212634" y="4273992"/>
            <a:ext cx="919361" cy="331309"/>
          </a:xfrm>
          <a:prstGeom prst="rect">
            <a:avLst/>
          </a:prstGeom>
        </p:spPr>
        <p:txBody>
          <a:bodyPr wrap="square">
            <a:spAutoFit/>
          </a:bodyPr>
          <a:lstStyle/>
          <a:p>
            <a:pPr algn="just">
              <a:lnSpc>
                <a:spcPct val="130000"/>
              </a:lnSpc>
            </a:pPr>
            <a:r>
              <a:rPr lang="zh-CN" altLang="en-US" sz="1325" dirty="0">
                <a:solidFill>
                  <a:prstClr val="white"/>
                </a:solidFill>
                <a:cs typeface="+mn-ea"/>
                <a:sym typeface="+mn-lt"/>
              </a:rPr>
              <a:t>Text title</a:t>
            </a:r>
          </a:p>
        </p:txBody>
      </p:sp>
      <p:sp>
        <p:nvSpPr>
          <p:cNvPr id="26" name="Rectangle 25"/>
          <p:cNvSpPr/>
          <p:nvPr/>
        </p:nvSpPr>
        <p:spPr>
          <a:xfrm>
            <a:off x="5744092" y="5088948"/>
            <a:ext cx="1493922" cy="329899"/>
          </a:xfrm>
          <a:prstGeom prst="rect">
            <a:avLst/>
          </a:prstGeom>
        </p:spPr>
        <p:txBody>
          <a:bodyPr wrap="square">
            <a:spAutoFit/>
          </a:bodyPr>
          <a:lstStyle/>
          <a:p>
            <a:pPr>
              <a:lnSpc>
                <a:spcPct val="130000"/>
              </a:lnSpc>
            </a:pPr>
            <a:r>
              <a:rPr lang="zh-CN" altLang="en-US" sz="1325" dirty="0">
                <a:solidFill>
                  <a:prstClr val="white"/>
                </a:solidFill>
                <a:cs typeface="+mn-ea"/>
                <a:sym typeface="+mn-lt"/>
              </a:rPr>
              <a:t>Add a title</a:t>
            </a:r>
          </a:p>
        </p:txBody>
      </p:sp>
      <p:sp>
        <p:nvSpPr>
          <p:cNvPr id="27" name="TextBox 20"/>
          <p:cNvSpPr txBox="1"/>
          <p:nvPr/>
        </p:nvSpPr>
        <p:spPr bwMode="auto">
          <a:xfrm>
            <a:off x="793540" y="4725289"/>
            <a:ext cx="3627800" cy="596351"/>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add text title Click to add text title</a:t>
            </a:r>
          </a:p>
        </p:txBody>
      </p:sp>
      <p:sp>
        <p:nvSpPr>
          <p:cNvPr id="28" name="TextBox 19"/>
          <p:cNvSpPr txBox="1">
            <a:spLocks noChangeArrowheads="1"/>
          </p:cNvSpPr>
          <p:nvPr/>
        </p:nvSpPr>
        <p:spPr bwMode="auto">
          <a:xfrm>
            <a:off x="806016" y="4341188"/>
            <a:ext cx="3627800" cy="43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endParaRPr lang="zh-CN" altLang="zh-CN" sz="1895" b="1" dirty="0">
              <a:solidFill>
                <a:schemeClr val="tx1">
                  <a:lumMod val="75000"/>
                  <a:lumOff val="25000"/>
                </a:schemeClr>
              </a:solidFill>
              <a:cs typeface="+mn-ea"/>
              <a:sym typeface="+mn-lt"/>
            </a:endParaRPr>
          </a:p>
        </p:txBody>
      </p:sp>
      <p:sp>
        <p:nvSpPr>
          <p:cNvPr id="37" name="TextBox 20"/>
          <p:cNvSpPr txBox="1"/>
          <p:nvPr/>
        </p:nvSpPr>
        <p:spPr bwMode="auto">
          <a:xfrm>
            <a:off x="793540" y="2164829"/>
            <a:ext cx="3627800" cy="596351"/>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add text title Click to add text title</a:t>
            </a:r>
          </a:p>
        </p:txBody>
      </p:sp>
      <p:sp>
        <p:nvSpPr>
          <p:cNvPr id="3" name="TextBox 19"/>
          <p:cNvSpPr txBox="1">
            <a:spLocks noChangeArrowheads="1"/>
          </p:cNvSpPr>
          <p:nvPr/>
        </p:nvSpPr>
        <p:spPr bwMode="auto">
          <a:xfrm>
            <a:off x="806016" y="1780728"/>
            <a:ext cx="3627800" cy="43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endParaRPr lang="zh-CN" altLang="zh-CN" sz="1895" b="1" dirty="0">
              <a:solidFill>
                <a:schemeClr val="tx1">
                  <a:lumMod val="75000"/>
                  <a:lumOff val="25000"/>
                </a:schemeClr>
              </a:solidFill>
              <a:cs typeface="+mn-ea"/>
              <a:sym typeface="+mn-lt"/>
            </a:endParaRPr>
          </a:p>
        </p:txBody>
      </p:sp>
      <p:sp>
        <p:nvSpPr>
          <p:cNvPr id="41" name="TextBox 20"/>
          <p:cNvSpPr txBox="1"/>
          <p:nvPr/>
        </p:nvSpPr>
        <p:spPr bwMode="auto">
          <a:xfrm>
            <a:off x="6220022" y="1534152"/>
            <a:ext cx="3627800" cy="596672"/>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add text title Click to add text title</a:t>
            </a:r>
          </a:p>
        </p:txBody>
      </p:sp>
      <p:sp>
        <p:nvSpPr>
          <p:cNvPr id="42" name="TextBox 19"/>
          <p:cNvSpPr txBox="1">
            <a:spLocks noChangeArrowheads="1"/>
          </p:cNvSpPr>
          <p:nvPr/>
        </p:nvSpPr>
        <p:spPr bwMode="auto">
          <a:xfrm>
            <a:off x="6214179" y="1150051"/>
            <a:ext cx="3627800" cy="43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endParaRPr lang="zh-CN" altLang="zh-CN" sz="1895" b="1" dirty="0">
              <a:solidFill>
                <a:schemeClr val="tx1">
                  <a:lumMod val="75000"/>
                  <a:lumOff val="25000"/>
                </a:schemeClr>
              </a:solidFill>
              <a:cs typeface="+mn-ea"/>
              <a:sym typeface="+mn-lt"/>
            </a:endParaRPr>
          </a:p>
        </p:txBody>
      </p:sp>
      <p:sp>
        <p:nvSpPr>
          <p:cNvPr id="43" name="TextBox 20"/>
          <p:cNvSpPr txBox="1"/>
          <p:nvPr/>
        </p:nvSpPr>
        <p:spPr bwMode="auto">
          <a:xfrm>
            <a:off x="8022148" y="3618408"/>
            <a:ext cx="3627800" cy="596351"/>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add text title Click to add text title</a:t>
            </a:r>
          </a:p>
        </p:txBody>
      </p:sp>
      <p:sp>
        <p:nvSpPr>
          <p:cNvPr id="44" name="TextBox 19"/>
          <p:cNvSpPr txBox="1">
            <a:spLocks noChangeArrowheads="1"/>
          </p:cNvSpPr>
          <p:nvPr/>
        </p:nvSpPr>
        <p:spPr bwMode="auto">
          <a:xfrm>
            <a:off x="8016304" y="3234308"/>
            <a:ext cx="3627800"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
        <p:nvSpPr>
          <p:cNvPr id="45" name="TextBox 20"/>
          <p:cNvSpPr txBox="1"/>
          <p:nvPr/>
        </p:nvSpPr>
        <p:spPr bwMode="auto">
          <a:xfrm>
            <a:off x="7141232" y="5484616"/>
            <a:ext cx="3627800" cy="596672"/>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add text title Click to add text title</a:t>
            </a:r>
          </a:p>
        </p:txBody>
      </p:sp>
      <p:sp>
        <p:nvSpPr>
          <p:cNvPr id="46" name="TextBox 19"/>
          <p:cNvSpPr txBox="1">
            <a:spLocks noChangeArrowheads="1"/>
          </p:cNvSpPr>
          <p:nvPr/>
        </p:nvSpPr>
        <p:spPr bwMode="auto">
          <a:xfrm>
            <a:off x="7135390" y="5100516"/>
            <a:ext cx="3627800"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Tree>
  </p:cSld>
  <p:clrMapOvr>
    <a:masterClrMapping/>
  </p:clrMapOvr>
  <p:transition advTm="4071">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ppt_w</p:attrName>
                                        </p:attrNameLst>
                                      </p:cBhvr>
                                      <p:tavLst>
                                        <p:tav tm="0">
                                          <p:val>
                                            <p:fltVal val="0"/>
                                          </p:val>
                                        </p:tav>
                                        <p:tav tm="100000">
                                          <p:val>
                                            <p:strVal val="#ppt_w"/>
                                          </p:val>
                                        </p:tav>
                                      </p:tavLst>
                                    </p:anim>
                                    <p:anim calcmode="lin" valueType="num">
                                      <p:cBhvr>
                                        <p:cTn id="64" dur="500" fill="hold"/>
                                        <p:tgtEl>
                                          <p:spTgt spid="5"/>
                                        </p:tgtEl>
                                        <p:attrNameLst>
                                          <p:attrName>ppt_h</p:attrName>
                                        </p:attrNameLst>
                                      </p:cBhvr>
                                      <p:tavLst>
                                        <p:tav tm="0">
                                          <p:val>
                                            <p:fltVal val="0"/>
                                          </p:val>
                                        </p:tav>
                                        <p:tav tm="100000">
                                          <p:val>
                                            <p:strVal val="#ppt_h"/>
                                          </p:val>
                                        </p:tav>
                                      </p:tavLst>
                                    </p:anim>
                                    <p:animEffect transition="in" filter="fade">
                                      <p:cBhvr>
                                        <p:cTn id="65" dur="500"/>
                                        <p:tgtEl>
                                          <p:spTgt spid="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1000"/>
                            </p:stCondLst>
                            <p:childTnLst>
                              <p:par>
                                <p:cTn id="77" presetID="31"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anim calcmode="lin" valueType="num">
                                      <p:cBhvr>
                                        <p:cTn id="81" dur="500" fill="hold"/>
                                        <p:tgtEl>
                                          <p:spTgt spid="28"/>
                                        </p:tgtEl>
                                        <p:attrNameLst>
                                          <p:attrName>style.rotation</p:attrName>
                                        </p:attrNameLst>
                                      </p:cBhvr>
                                      <p:tavLst>
                                        <p:tav tm="0">
                                          <p:val>
                                            <p:fltVal val="90"/>
                                          </p:val>
                                        </p:tav>
                                        <p:tav tm="100000">
                                          <p:val>
                                            <p:fltVal val="0"/>
                                          </p:val>
                                        </p:tav>
                                      </p:tavLst>
                                    </p:anim>
                                    <p:animEffect transition="in" filter="fade">
                                      <p:cBhvr>
                                        <p:cTn id="82" dur="500"/>
                                        <p:tgtEl>
                                          <p:spTgt spid="28"/>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 calcmode="lin" valueType="num">
                                      <p:cBhvr>
                                        <p:cTn id="87" dur="500" fill="hold"/>
                                        <p:tgtEl>
                                          <p:spTgt spid="27"/>
                                        </p:tgtEl>
                                        <p:attrNameLst>
                                          <p:attrName>style.rotation</p:attrName>
                                        </p:attrNameLst>
                                      </p:cBhvr>
                                      <p:tavLst>
                                        <p:tav tm="0">
                                          <p:val>
                                            <p:fltVal val="90"/>
                                          </p:val>
                                        </p:tav>
                                        <p:tav tm="100000">
                                          <p:val>
                                            <p:fltVal val="0"/>
                                          </p:val>
                                        </p:tav>
                                      </p:tavLst>
                                    </p:anim>
                                    <p:animEffect transition="in" filter="fade">
                                      <p:cBhvr>
                                        <p:cTn id="88" dur="500"/>
                                        <p:tgtEl>
                                          <p:spTgt spid="27"/>
                                        </p:tgtEl>
                                      </p:cBhvr>
                                    </p:animEffect>
                                  </p:childTnLst>
                                </p:cTn>
                              </p:par>
                            </p:childTnLst>
                          </p:cTn>
                        </p:par>
                        <p:par>
                          <p:cTn id="89" fill="hold">
                            <p:stCondLst>
                              <p:cond delay="1500"/>
                            </p:stCondLst>
                            <p:childTnLst>
                              <p:par>
                                <p:cTn id="90" presetID="31" presetClass="entr" presetSubtype="0" fill="hold" grpId="0" nodeType="afterEffect">
                                  <p:stCondLst>
                                    <p:cond delay="0"/>
                                  </p:stCondLst>
                                  <p:childTnLst>
                                    <p:set>
                                      <p:cBhvr>
                                        <p:cTn id="91" dur="1" fill="hold">
                                          <p:stCondLst>
                                            <p:cond delay="0"/>
                                          </p:stCondLst>
                                        </p:cTn>
                                        <p:tgtEl>
                                          <p:spTgt spid="3"/>
                                        </p:tgtEl>
                                        <p:attrNameLst>
                                          <p:attrName>style.visibility</p:attrName>
                                        </p:attrNameLst>
                                      </p:cBhvr>
                                      <p:to>
                                        <p:strVal val="visible"/>
                                      </p:to>
                                    </p:set>
                                    <p:anim calcmode="lin" valueType="num">
                                      <p:cBhvr>
                                        <p:cTn id="92" dur="500" fill="hold"/>
                                        <p:tgtEl>
                                          <p:spTgt spid="3"/>
                                        </p:tgtEl>
                                        <p:attrNameLst>
                                          <p:attrName>ppt_w</p:attrName>
                                        </p:attrNameLst>
                                      </p:cBhvr>
                                      <p:tavLst>
                                        <p:tav tm="0">
                                          <p:val>
                                            <p:fltVal val="0"/>
                                          </p:val>
                                        </p:tav>
                                        <p:tav tm="100000">
                                          <p:val>
                                            <p:strVal val="#ppt_w"/>
                                          </p:val>
                                        </p:tav>
                                      </p:tavLst>
                                    </p:anim>
                                    <p:anim calcmode="lin" valueType="num">
                                      <p:cBhvr>
                                        <p:cTn id="93" dur="500" fill="hold"/>
                                        <p:tgtEl>
                                          <p:spTgt spid="3"/>
                                        </p:tgtEl>
                                        <p:attrNameLst>
                                          <p:attrName>ppt_h</p:attrName>
                                        </p:attrNameLst>
                                      </p:cBhvr>
                                      <p:tavLst>
                                        <p:tav tm="0">
                                          <p:val>
                                            <p:fltVal val="0"/>
                                          </p:val>
                                        </p:tav>
                                        <p:tav tm="100000">
                                          <p:val>
                                            <p:strVal val="#ppt_h"/>
                                          </p:val>
                                        </p:tav>
                                      </p:tavLst>
                                    </p:anim>
                                    <p:anim calcmode="lin" valueType="num">
                                      <p:cBhvr>
                                        <p:cTn id="94" dur="500" fill="hold"/>
                                        <p:tgtEl>
                                          <p:spTgt spid="3"/>
                                        </p:tgtEl>
                                        <p:attrNameLst>
                                          <p:attrName>style.rotation</p:attrName>
                                        </p:attrNameLst>
                                      </p:cBhvr>
                                      <p:tavLst>
                                        <p:tav tm="0">
                                          <p:val>
                                            <p:fltVal val="90"/>
                                          </p:val>
                                        </p:tav>
                                        <p:tav tm="100000">
                                          <p:val>
                                            <p:fltVal val="0"/>
                                          </p:val>
                                        </p:tav>
                                      </p:tavLst>
                                    </p:anim>
                                    <p:animEffect transition="in" filter="fade">
                                      <p:cBhvr>
                                        <p:cTn id="95" dur="500"/>
                                        <p:tgtEl>
                                          <p:spTgt spid="3"/>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 calcmode="lin" valueType="num">
                                      <p:cBhvr>
                                        <p:cTn id="100" dur="500" fill="hold"/>
                                        <p:tgtEl>
                                          <p:spTgt spid="37"/>
                                        </p:tgtEl>
                                        <p:attrNameLst>
                                          <p:attrName>style.rotation</p:attrName>
                                        </p:attrNameLst>
                                      </p:cBhvr>
                                      <p:tavLst>
                                        <p:tav tm="0">
                                          <p:val>
                                            <p:fltVal val="90"/>
                                          </p:val>
                                        </p:tav>
                                        <p:tav tm="100000">
                                          <p:val>
                                            <p:fltVal val="0"/>
                                          </p:val>
                                        </p:tav>
                                      </p:tavLst>
                                    </p:anim>
                                    <p:animEffect transition="in" filter="fade">
                                      <p:cBhvr>
                                        <p:cTn id="101" dur="500"/>
                                        <p:tgtEl>
                                          <p:spTgt spid="37"/>
                                        </p:tgtEl>
                                      </p:cBhvr>
                                    </p:animEffect>
                                  </p:childTnLst>
                                </p:cTn>
                              </p:par>
                            </p:childTnLst>
                          </p:cTn>
                        </p:par>
                        <p:par>
                          <p:cTn id="102" fill="hold">
                            <p:stCondLst>
                              <p:cond delay="2000"/>
                            </p:stCondLst>
                            <p:childTnLst>
                              <p:par>
                                <p:cTn id="103" presetID="31" presetClass="entr" presetSubtype="0" fill="hold" grpId="0" nodeType="afterEffect">
                                  <p:stCondLst>
                                    <p:cond delay="0"/>
                                  </p:stCondLst>
                                  <p:childTnLst>
                                    <p:set>
                                      <p:cBhvr>
                                        <p:cTn id="104" dur="1" fill="hold">
                                          <p:stCondLst>
                                            <p:cond delay="0"/>
                                          </p:stCondLst>
                                        </p:cTn>
                                        <p:tgtEl>
                                          <p:spTgt spid="42"/>
                                        </p:tgtEl>
                                        <p:attrNameLst>
                                          <p:attrName>style.visibility</p:attrName>
                                        </p:attrNameLst>
                                      </p:cBhvr>
                                      <p:to>
                                        <p:strVal val="visible"/>
                                      </p:to>
                                    </p:set>
                                    <p:anim calcmode="lin" valueType="num">
                                      <p:cBhvr>
                                        <p:cTn id="105" dur="500" fill="hold"/>
                                        <p:tgtEl>
                                          <p:spTgt spid="42"/>
                                        </p:tgtEl>
                                        <p:attrNameLst>
                                          <p:attrName>ppt_w</p:attrName>
                                        </p:attrNameLst>
                                      </p:cBhvr>
                                      <p:tavLst>
                                        <p:tav tm="0">
                                          <p:val>
                                            <p:fltVal val="0"/>
                                          </p:val>
                                        </p:tav>
                                        <p:tav tm="100000">
                                          <p:val>
                                            <p:strVal val="#ppt_w"/>
                                          </p:val>
                                        </p:tav>
                                      </p:tavLst>
                                    </p:anim>
                                    <p:anim calcmode="lin" valueType="num">
                                      <p:cBhvr>
                                        <p:cTn id="106" dur="500" fill="hold"/>
                                        <p:tgtEl>
                                          <p:spTgt spid="42"/>
                                        </p:tgtEl>
                                        <p:attrNameLst>
                                          <p:attrName>ppt_h</p:attrName>
                                        </p:attrNameLst>
                                      </p:cBhvr>
                                      <p:tavLst>
                                        <p:tav tm="0">
                                          <p:val>
                                            <p:fltVal val="0"/>
                                          </p:val>
                                        </p:tav>
                                        <p:tav tm="100000">
                                          <p:val>
                                            <p:strVal val="#ppt_h"/>
                                          </p:val>
                                        </p:tav>
                                      </p:tavLst>
                                    </p:anim>
                                    <p:anim calcmode="lin" valueType="num">
                                      <p:cBhvr>
                                        <p:cTn id="107" dur="500" fill="hold"/>
                                        <p:tgtEl>
                                          <p:spTgt spid="42"/>
                                        </p:tgtEl>
                                        <p:attrNameLst>
                                          <p:attrName>style.rotation</p:attrName>
                                        </p:attrNameLst>
                                      </p:cBhvr>
                                      <p:tavLst>
                                        <p:tav tm="0">
                                          <p:val>
                                            <p:fltVal val="90"/>
                                          </p:val>
                                        </p:tav>
                                        <p:tav tm="100000">
                                          <p:val>
                                            <p:fltVal val="0"/>
                                          </p:val>
                                        </p:tav>
                                      </p:tavLst>
                                    </p:anim>
                                    <p:animEffect transition="in" filter="fade">
                                      <p:cBhvr>
                                        <p:cTn id="108" dur="500"/>
                                        <p:tgtEl>
                                          <p:spTgt spid="42"/>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p:cTn id="111" dur="500" fill="hold"/>
                                        <p:tgtEl>
                                          <p:spTgt spid="41"/>
                                        </p:tgtEl>
                                        <p:attrNameLst>
                                          <p:attrName>ppt_w</p:attrName>
                                        </p:attrNameLst>
                                      </p:cBhvr>
                                      <p:tavLst>
                                        <p:tav tm="0">
                                          <p:val>
                                            <p:fltVal val="0"/>
                                          </p:val>
                                        </p:tav>
                                        <p:tav tm="100000">
                                          <p:val>
                                            <p:strVal val="#ppt_w"/>
                                          </p:val>
                                        </p:tav>
                                      </p:tavLst>
                                    </p:anim>
                                    <p:anim calcmode="lin" valueType="num">
                                      <p:cBhvr>
                                        <p:cTn id="112" dur="500" fill="hold"/>
                                        <p:tgtEl>
                                          <p:spTgt spid="41"/>
                                        </p:tgtEl>
                                        <p:attrNameLst>
                                          <p:attrName>ppt_h</p:attrName>
                                        </p:attrNameLst>
                                      </p:cBhvr>
                                      <p:tavLst>
                                        <p:tav tm="0">
                                          <p:val>
                                            <p:fltVal val="0"/>
                                          </p:val>
                                        </p:tav>
                                        <p:tav tm="100000">
                                          <p:val>
                                            <p:strVal val="#ppt_h"/>
                                          </p:val>
                                        </p:tav>
                                      </p:tavLst>
                                    </p:anim>
                                    <p:anim calcmode="lin" valueType="num">
                                      <p:cBhvr>
                                        <p:cTn id="113" dur="500" fill="hold"/>
                                        <p:tgtEl>
                                          <p:spTgt spid="41"/>
                                        </p:tgtEl>
                                        <p:attrNameLst>
                                          <p:attrName>style.rotation</p:attrName>
                                        </p:attrNameLst>
                                      </p:cBhvr>
                                      <p:tavLst>
                                        <p:tav tm="0">
                                          <p:val>
                                            <p:fltVal val="90"/>
                                          </p:val>
                                        </p:tav>
                                        <p:tav tm="100000">
                                          <p:val>
                                            <p:fltVal val="0"/>
                                          </p:val>
                                        </p:tav>
                                      </p:tavLst>
                                    </p:anim>
                                    <p:animEffect transition="in" filter="fade">
                                      <p:cBhvr>
                                        <p:cTn id="114" dur="500"/>
                                        <p:tgtEl>
                                          <p:spTgt spid="41"/>
                                        </p:tgtEl>
                                      </p:cBhvr>
                                    </p:animEffect>
                                  </p:childTnLst>
                                </p:cTn>
                              </p:par>
                            </p:childTnLst>
                          </p:cTn>
                        </p:par>
                        <p:par>
                          <p:cTn id="115" fill="hold">
                            <p:stCondLst>
                              <p:cond delay="2500"/>
                            </p:stCondLst>
                            <p:childTnLst>
                              <p:par>
                                <p:cTn id="116" presetID="31" presetClass="entr" presetSubtype="0" fill="hold" grpId="0" nodeType="afterEffect">
                                  <p:stCondLst>
                                    <p:cond delay="0"/>
                                  </p:stCondLst>
                                  <p:childTnLst>
                                    <p:set>
                                      <p:cBhvr>
                                        <p:cTn id="117" dur="1" fill="hold">
                                          <p:stCondLst>
                                            <p:cond delay="0"/>
                                          </p:stCondLst>
                                        </p:cTn>
                                        <p:tgtEl>
                                          <p:spTgt spid="44"/>
                                        </p:tgtEl>
                                        <p:attrNameLst>
                                          <p:attrName>style.visibility</p:attrName>
                                        </p:attrNameLst>
                                      </p:cBhvr>
                                      <p:to>
                                        <p:strVal val="visible"/>
                                      </p:to>
                                    </p:set>
                                    <p:anim calcmode="lin" valueType="num">
                                      <p:cBhvr>
                                        <p:cTn id="118" dur="500" fill="hold"/>
                                        <p:tgtEl>
                                          <p:spTgt spid="44"/>
                                        </p:tgtEl>
                                        <p:attrNameLst>
                                          <p:attrName>ppt_w</p:attrName>
                                        </p:attrNameLst>
                                      </p:cBhvr>
                                      <p:tavLst>
                                        <p:tav tm="0">
                                          <p:val>
                                            <p:fltVal val="0"/>
                                          </p:val>
                                        </p:tav>
                                        <p:tav tm="100000">
                                          <p:val>
                                            <p:strVal val="#ppt_w"/>
                                          </p:val>
                                        </p:tav>
                                      </p:tavLst>
                                    </p:anim>
                                    <p:anim calcmode="lin" valueType="num">
                                      <p:cBhvr>
                                        <p:cTn id="119" dur="500" fill="hold"/>
                                        <p:tgtEl>
                                          <p:spTgt spid="44"/>
                                        </p:tgtEl>
                                        <p:attrNameLst>
                                          <p:attrName>ppt_h</p:attrName>
                                        </p:attrNameLst>
                                      </p:cBhvr>
                                      <p:tavLst>
                                        <p:tav tm="0">
                                          <p:val>
                                            <p:fltVal val="0"/>
                                          </p:val>
                                        </p:tav>
                                        <p:tav tm="100000">
                                          <p:val>
                                            <p:strVal val="#ppt_h"/>
                                          </p:val>
                                        </p:tav>
                                      </p:tavLst>
                                    </p:anim>
                                    <p:anim calcmode="lin" valueType="num">
                                      <p:cBhvr>
                                        <p:cTn id="120" dur="500" fill="hold"/>
                                        <p:tgtEl>
                                          <p:spTgt spid="44"/>
                                        </p:tgtEl>
                                        <p:attrNameLst>
                                          <p:attrName>style.rotation</p:attrName>
                                        </p:attrNameLst>
                                      </p:cBhvr>
                                      <p:tavLst>
                                        <p:tav tm="0">
                                          <p:val>
                                            <p:fltVal val="90"/>
                                          </p:val>
                                        </p:tav>
                                        <p:tav tm="100000">
                                          <p:val>
                                            <p:fltVal val="0"/>
                                          </p:val>
                                        </p:tav>
                                      </p:tavLst>
                                    </p:anim>
                                    <p:animEffect transition="in" filter="fade">
                                      <p:cBhvr>
                                        <p:cTn id="121" dur="500"/>
                                        <p:tgtEl>
                                          <p:spTgt spid="44"/>
                                        </p:tgtEl>
                                      </p:cBhvr>
                                    </p:animEffect>
                                  </p:childTnLst>
                                </p:cTn>
                              </p:par>
                              <p:par>
                                <p:cTn id="122" presetID="31" presetClass="entr" presetSubtype="0"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 calcmode="lin" valueType="num">
                                      <p:cBhvr>
                                        <p:cTn id="124" dur="500" fill="hold"/>
                                        <p:tgtEl>
                                          <p:spTgt spid="43"/>
                                        </p:tgtEl>
                                        <p:attrNameLst>
                                          <p:attrName>ppt_w</p:attrName>
                                        </p:attrNameLst>
                                      </p:cBhvr>
                                      <p:tavLst>
                                        <p:tav tm="0">
                                          <p:val>
                                            <p:fltVal val="0"/>
                                          </p:val>
                                        </p:tav>
                                        <p:tav tm="100000">
                                          <p:val>
                                            <p:strVal val="#ppt_w"/>
                                          </p:val>
                                        </p:tav>
                                      </p:tavLst>
                                    </p:anim>
                                    <p:anim calcmode="lin" valueType="num">
                                      <p:cBhvr>
                                        <p:cTn id="125" dur="500" fill="hold"/>
                                        <p:tgtEl>
                                          <p:spTgt spid="43"/>
                                        </p:tgtEl>
                                        <p:attrNameLst>
                                          <p:attrName>ppt_h</p:attrName>
                                        </p:attrNameLst>
                                      </p:cBhvr>
                                      <p:tavLst>
                                        <p:tav tm="0">
                                          <p:val>
                                            <p:fltVal val="0"/>
                                          </p:val>
                                        </p:tav>
                                        <p:tav tm="100000">
                                          <p:val>
                                            <p:strVal val="#ppt_h"/>
                                          </p:val>
                                        </p:tav>
                                      </p:tavLst>
                                    </p:anim>
                                    <p:anim calcmode="lin" valueType="num">
                                      <p:cBhvr>
                                        <p:cTn id="126" dur="500" fill="hold"/>
                                        <p:tgtEl>
                                          <p:spTgt spid="43"/>
                                        </p:tgtEl>
                                        <p:attrNameLst>
                                          <p:attrName>style.rotation</p:attrName>
                                        </p:attrNameLst>
                                      </p:cBhvr>
                                      <p:tavLst>
                                        <p:tav tm="0">
                                          <p:val>
                                            <p:fltVal val="90"/>
                                          </p:val>
                                        </p:tav>
                                        <p:tav tm="100000">
                                          <p:val>
                                            <p:fltVal val="0"/>
                                          </p:val>
                                        </p:tav>
                                      </p:tavLst>
                                    </p:anim>
                                    <p:animEffect transition="in" filter="fade">
                                      <p:cBhvr>
                                        <p:cTn id="127" dur="500"/>
                                        <p:tgtEl>
                                          <p:spTgt spid="43"/>
                                        </p:tgtEl>
                                      </p:cBhvr>
                                    </p:animEffect>
                                  </p:childTnLst>
                                </p:cTn>
                              </p:par>
                            </p:childTnLst>
                          </p:cTn>
                        </p:par>
                        <p:par>
                          <p:cTn id="128" fill="hold">
                            <p:stCondLst>
                              <p:cond delay="3000"/>
                            </p:stCondLst>
                            <p:childTnLst>
                              <p:par>
                                <p:cTn id="129" presetID="31"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p:cTn id="131" dur="500" fill="hold"/>
                                        <p:tgtEl>
                                          <p:spTgt spid="46"/>
                                        </p:tgtEl>
                                        <p:attrNameLst>
                                          <p:attrName>ppt_w</p:attrName>
                                        </p:attrNameLst>
                                      </p:cBhvr>
                                      <p:tavLst>
                                        <p:tav tm="0">
                                          <p:val>
                                            <p:fltVal val="0"/>
                                          </p:val>
                                        </p:tav>
                                        <p:tav tm="100000">
                                          <p:val>
                                            <p:strVal val="#ppt_w"/>
                                          </p:val>
                                        </p:tav>
                                      </p:tavLst>
                                    </p:anim>
                                    <p:anim calcmode="lin" valueType="num">
                                      <p:cBhvr>
                                        <p:cTn id="132" dur="500" fill="hold"/>
                                        <p:tgtEl>
                                          <p:spTgt spid="46"/>
                                        </p:tgtEl>
                                        <p:attrNameLst>
                                          <p:attrName>ppt_h</p:attrName>
                                        </p:attrNameLst>
                                      </p:cBhvr>
                                      <p:tavLst>
                                        <p:tav tm="0">
                                          <p:val>
                                            <p:fltVal val="0"/>
                                          </p:val>
                                        </p:tav>
                                        <p:tav tm="100000">
                                          <p:val>
                                            <p:strVal val="#ppt_h"/>
                                          </p:val>
                                        </p:tav>
                                      </p:tavLst>
                                    </p:anim>
                                    <p:anim calcmode="lin" valueType="num">
                                      <p:cBhvr>
                                        <p:cTn id="133" dur="500" fill="hold"/>
                                        <p:tgtEl>
                                          <p:spTgt spid="46"/>
                                        </p:tgtEl>
                                        <p:attrNameLst>
                                          <p:attrName>style.rotation</p:attrName>
                                        </p:attrNameLst>
                                      </p:cBhvr>
                                      <p:tavLst>
                                        <p:tav tm="0">
                                          <p:val>
                                            <p:fltVal val="90"/>
                                          </p:val>
                                        </p:tav>
                                        <p:tav tm="100000">
                                          <p:val>
                                            <p:fltVal val="0"/>
                                          </p:val>
                                        </p:tav>
                                      </p:tavLst>
                                    </p:anim>
                                    <p:animEffect transition="in" filter="fade">
                                      <p:cBhvr>
                                        <p:cTn id="134" dur="500"/>
                                        <p:tgtEl>
                                          <p:spTgt spid="46"/>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45"/>
                                        </p:tgtEl>
                                        <p:attrNameLst>
                                          <p:attrName>style.visibility</p:attrName>
                                        </p:attrNameLst>
                                      </p:cBhvr>
                                      <p:to>
                                        <p:strVal val="visible"/>
                                      </p:to>
                                    </p:set>
                                    <p:anim calcmode="lin" valueType="num">
                                      <p:cBhvr>
                                        <p:cTn id="137" dur="500" fill="hold"/>
                                        <p:tgtEl>
                                          <p:spTgt spid="45"/>
                                        </p:tgtEl>
                                        <p:attrNameLst>
                                          <p:attrName>ppt_w</p:attrName>
                                        </p:attrNameLst>
                                      </p:cBhvr>
                                      <p:tavLst>
                                        <p:tav tm="0">
                                          <p:val>
                                            <p:fltVal val="0"/>
                                          </p:val>
                                        </p:tav>
                                        <p:tav tm="100000">
                                          <p:val>
                                            <p:strVal val="#ppt_w"/>
                                          </p:val>
                                        </p:tav>
                                      </p:tavLst>
                                    </p:anim>
                                    <p:anim calcmode="lin" valueType="num">
                                      <p:cBhvr>
                                        <p:cTn id="138" dur="500" fill="hold"/>
                                        <p:tgtEl>
                                          <p:spTgt spid="45"/>
                                        </p:tgtEl>
                                        <p:attrNameLst>
                                          <p:attrName>ppt_h</p:attrName>
                                        </p:attrNameLst>
                                      </p:cBhvr>
                                      <p:tavLst>
                                        <p:tav tm="0">
                                          <p:val>
                                            <p:fltVal val="0"/>
                                          </p:val>
                                        </p:tav>
                                        <p:tav tm="100000">
                                          <p:val>
                                            <p:strVal val="#ppt_h"/>
                                          </p:val>
                                        </p:tav>
                                      </p:tavLst>
                                    </p:anim>
                                    <p:anim calcmode="lin" valueType="num">
                                      <p:cBhvr>
                                        <p:cTn id="139" dur="500" fill="hold"/>
                                        <p:tgtEl>
                                          <p:spTgt spid="45"/>
                                        </p:tgtEl>
                                        <p:attrNameLst>
                                          <p:attrName>style.rotation</p:attrName>
                                        </p:attrNameLst>
                                      </p:cBhvr>
                                      <p:tavLst>
                                        <p:tav tm="0">
                                          <p:val>
                                            <p:fltVal val="90"/>
                                          </p:val>
                                        </p:tav>
                                        <p:tav tm="100000">
                                          <p:val>
                                            <p:fltVal val="0"/>
                                          </p:val>
                                        </p:tav>
                                      </p:tavLst>
                                    </p:anim>
                                    <p:animEffect transition="in" filter="fade">
                                      <p:cBhvr>
                                        <p:cTn id="1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30" grpId="0" bldLvl="0" animBg="1"/>
      <p:bldP spid="35" grpId="0" bldLvl="0" animBg="1"/>
      <p:bldP spid="10" grpId="0" bldLvl="0" animBg="1"/>
      <p:bldP spid="11" grpId="0" bldLvl="0" animBg="1"/>
      <p:bldP spid="18" grpId="0" bldLvl="0" animBg="1"/>
      <p:bldP spid="19" grpId="0" bldLvl="0" animBg="1"/>
      <p:bldP spid="20" grpId="0" bldLvl="0" animBg="1"/>
      <p:bldP spid="5" grpId="0"/>
      <p:bldP spid="17" grpId="0"/>
      <p:bldP spid="21" grpId="0"/>
      <p:bldP spid="22" grpId="0"/>
      <p:bldP spid="26" grpId="0"/>
      <p:bldP spid="27" grpId="0"/>
      <p:bldP spid="28" grpId="0"/>
      <p:bldP spid="37" grpId="0"/>
      <p:bldP spid="3" grpId="0"/>
      <p:bldP spid="41" grpId="0"/>
      <p:bldP spid="42" grpId="0"/>
      <p:bldP spid="43" grpId="0"/>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a:stretch>
            <a:fillRect/>
          </a:stretch>
        </p:blipFill>
        <p:spPr>
          <a:xfrm rot="10200000">
            <a:off x="-947420" y="2405380"/>
            <a:ext cx="3717290" cy="4978400"/>
          </a:xfrm>
          <a:prstGeom prst="rect">
            <a:avLst/>
          </a:prstGeom>
        </p:spPr>
      </p:pic>
      <p:pic>
        <p:nvPicPr>
          <p:cNvPr id="3" name="图片 2" descr="d2cb6910294d54aa5cd818eef23a0128"/>
          <p:cNvPicPr>
            <a:picLocks noChangeAspect="1"/>
          </p:cNvPicPr>
          <p:nvPr/>
        </p:nvPicPr>
        <p:blipFill>
          <a:blip r:embed="rId2"/>
          <a:stretch>
            <a:fillRect/>
          </a:stretch>
        </p:blipFill>
        <p:spPr>
          <a:xfrm rot="19200000">
            <a:off x="9498330" y="-1228725"/>
            <a:ext cx="3717290" cy="4978400"/>
          </a:xfrm>
          <a:prstGeom prst="rect">
            <a:avLst/>
          </a:prstGeom>
        </p:spPr>
      </p:pic>
      <p:sp>
        <p:nvSpPr>
          <p:cNvPr id="112" name="标题层"/>
          <p:cNvSpPr txBox="1"/>
          <p:nvPr/>
        </p:nvSpPr>
        <p:spPr bwMode="auto">
          <a:xfrm>
            <a:off x="4535425" y="1587057"/>
            <a:ext cx="2497076" cy="1733551"/>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665" b="0" i="0" u="none" strike="noStrike" kern="0" cap="none" spc="0" normalizeH="0" baseline="0" noProof="0" dirty="0">
                <a:ln>
                  <a:noFill/>
                </a:ln>
                <a:solidFill>
                  <a:srgbClr val="D565AB"/>
                </a:solidFill>
                <a:effectLst/>
                <a:uLnTx/>
                <a:uFillTx/>
                <a:latin typeface="方正细谭黑简体" panose="02000000000000000000" pitchFamily="2" charset="-122"/>
                <a:ea typeface="方正细谭黑简体" panose="02000000000000000000" pitchFamily="2" charset="-122"/>
                <a:cs typeface="+mn-ea"/>
                <a:sym typeface="+mn-lt"/>
              </a:rPr>
              <a:t>04</a:t>
            </a:r>
          </a:p>
        </p:txBody>
      </p:sp>
      <p:sp>
        <p:nvSpPr>
          <p:cNvPr id="75" name="TextBox 74"/>
          <p:cNvSpPr txBox="1"/>
          <p:nvPr/>
        </p:nvSpPr>
        <p:spPr>
          <a:xfrm>
            <a:off x="2485700" y="3380184"/>
            <a:ext cx="7499349" cy="625364"/>
          </a:xfrm>
          <a:prstGeom prst="rect">
            <a:avLst/>
          </a:prstGeom>
          <a:noFill/>
          <a:effectLst/>
        </p:spPr>
        <p:txBody>
          <a:bodyPr>
            <a:spAutoFit/>
          </a:bodyPr>
          <a:lstStyle/>
          <a:p>
            <a:pPr algn="ctr" fontAlgn="auto">
              <a:lnSpc>
                <a:spcPts val="4400"/>
              </a:lnSpc>
              <a:spcBef>
                <a:spcPts val="0"/>
              </a:spcBef>
              <a:spcAft>
                <a:spcPts val="0"/>
              </a:spcAft>
              <a:defRPr/>
            </a:pPr>
            <a:r>
              <a:rPr lang="zh-CN" altLang="en-US" sz="3600" b="1" dirty="0">
                <a:ln w="6350">
                  <a:noFill/>
                </a:ln>
                <a:solidFill>
                  <a:srgbClr val="D565AB"/>
                </a:solidFill>
                <a:latin typeface="方正细谭黑简体" panose="02000000000000000000" pitchFamily="2" charset="-122"/>
                <a:ea typeface="方正细谭黑简体" panose="02000000000000000000" pitchFamily="2" charset="-122"/>
                <a:cs typeface="+mn-ea"/>
                <a:sym typeface="+mn-lt"/>
              </a:rPr>
              <a:t>Fill in the transition page title</a:t>
            </a:r>
          </a:p>
        </p:txBody>
      </p:sp>
      <p:sp>
        <p:nvSpPr>
          <p:cNvPr id="76" name="矩形 75"/>
          <p:cNvSpPr/>
          <p:nvPr/>
        </p:nvSpPr>
        <p:spPr>
          <a:xfrm>
            <a:off x="4121655" y="4159627"/>
            <a:ext cx="4227440" cy="584775"/>
          </a:xfrm>
          <a:prstGeom prst="rect">
            <a:avLst/>
          </a:prstGeom>
        </p:spPr>
        <p:txBody>
          <a:bodyPr wrap="none">
            <a:spAutoFit/>
          </a:bodyPr>
          <a:lstStyle/>
          <a:p>
            <a:pPr algn="ctr"/>
            <a:r>
              <a:rPr lang="en-US" altLang="zh-CN" sz="3200" dirty="0">
                <a:solidFill>
                  <a:srgbClr val="D565AB"/>
                </a:solidFill>
                <a:latin typeface="方正细谭黑简体" panose="02000000000000000000" pitchFamily="2" charset="-122"/>
                <a:ea typeface="方正细谭黑简体" panose="02000000000000000000" pitchFamily="2" charset="-122"/>
                <a:cs typeface="+mn-ea"/>
                <a:sym typeface="+mn-lt"/>
              </a:rPr>
              <a:t>Fill in the title here</a:t>
            </a:r>
          </a:p>
        </p:txBody>
      </p:sp>
    </p:spTree>
    <p:extLst>
      <p:ext uri="{BB962C8B-B14F-4D97-AF65-F5344CB8AC3E}">
        <p14:creationId xmlns:p14="http://schemas.microsoft.com/office/powerpoint/2010/main" val="884504999"/>
      </p:ext>
    </p:extLst>
  </p:cSld>
  <p:clrMapOvr>
    <a:masterClrMapping/>
  </p:clrMapOvr>
  <p:transition advTm="9921">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2" presetClass="entr" presetSubtype="8" decel="52500" fill="hold" grpId="0" nodeType="afterEffect">
                                  <p:stCondLst>
                                    <p:cond delay="1700"/>
                                  </p:stCondLst>
                                  <p:childTnLst>
                                    <p:set>
                                      <p:cBhvr>
                                        <p:cTn id="17" dur="1" fill="hold">
                                          <p:stCondLst>
                                            <p:cond delay="0"/>
                                          </p:stCondLst>
                                        </p:cTn>
                                        <p:tgtEl>
                                          <p:spTgt spid="112"/>
                                        </p:tgtEl>
                                        <p:attrNameLst>
                                          <p:attrName>style.visibility</p:attrName>
                                        </p:attrNameLst>
                                      </p:cBhvr>
                                      <p:to>
                                        <p:strVal val="visible"/>
                                      </p:to>
                                    </p:set>
                                    <p:anim calcmode="lin" valueType="num">
                                      <p:cBhvr additive="base">
                                        <p:cTn id="18" dur="400" fill="hold"/>
                                        <p:tgtEl>
                                          <p:spTgt spid="112"/>
                                        </p:tgtEl>
                                        <p:attrNameLst>
                                          <p:attrName>ppt_x</p:attrName>
                                        </p:attrNameLst>
                                      </p:cBhvr>
                                      <p:tavLst>
                                        <p:tav tm="0">
                                          <p:val>
                                            <p:strVal val="0-#ppt_w/2"/>
                                          </p:val>
                                        </p:tav>
                                        <p:tav tm="100000">
                                          <p:val>
                                            <p:strVal val="#ppt_x"/>
                                          </p:val>
                                        </p:tav>
                                      </p:tavLst>
                                    </p:anim>
                                    <p:anim calcmode="lin" valueType="num">
                                      <p:cBhvr additive="base">
                                        <p:cTn id="19" dur="400" fill="hold"/>
                                        <p:tgtEl>
                                          <p:spTgt spid="112"/>
                                        </p:tgtEl>
                                        <p:attrNameLst>
                                          <p:attrName>ppt_y</p:attrName>
                                        </p:attrNameLst>
                                      </p:cBhvr>
                                      <p:tavLst>
                                        <p:tav tm="0">
                                          <p:val>
                                            <p:strVal val="#ppt_y"/>
                                          </p:val>
                                        </p:tav>
                                        <p:tav tm="100000">
                                          <p:val>
                                            <p:strVal val="#ppt_y"/>
                                          </p:val>
                                        </p:tav>
                                      </p:tavLst>
                                    </p:anim>
                                  </p:childTnLst>
                                </p:cTn>
                              </p:par>
                            </p:childTnLst>
                          </p:cTn>
                        </p:par>
                        <p:par>
                          <p:cTn id="20" fill="hold">
                            <p:stCondLst>
                              <p:cond delay="3200"/>
                            </p:stCondLst>
                            <p:childTnLst>
                              <p:par>
                                <p:cTn id="21" presetID="53" presetClass="entr" presetSubtype="16" fill="hold" grpId="0" nodeType="afterEffect">
                                  <p:stCondLst>
                                    <p:cond delay="1900"/>
                                  </p:stCondLst>
                                  <p:childTnLst>
                                    <p:set>
                                      <p:cBhvr>
                                        <p:cTn id="22" dur="1" fill="hold">
                                          <p:stCondLst>
                                            <p:cond delay="0"/>
                                          </p:stCondLst>
                                        </p:cTn>
                                        <p:tgtEl>
                                          <p:spTgt spid="75"/>
                                        </p:tgtEl>
                                        <p:attrNameLst>
                                          <p:attrName>style.visibility</p:attrName>
                                        </p:attrNameLst>
                                      </p:cBhvr>
                                      <p:to>
                                        <p:strVal val="visible"/>
                                      </p:to>
                                    </p:set>
                                    <p:anim calcmode="lin" valueType="num">
                                      <p:cBhvr>
                                        <p:cTn id="23" dur="600" fill="hold"/>
                                        <p:tgtEl>
                                          <p:spTgt spid="75"/>
                                        </p:tgtEl>
                                        <p:attrNameLst>
                                          <p:attrName>ppt_w</p:attrName>
                                        </p:attrNameLst>
                                      </p:cBhvr>
                                      <p:tavLst>
                                        <p:tav tm="0">
                                          <p:val>
                                            <p:fltVal val="0"/>
                                          </p:val>
                                        </p:tav>
                                        <p:tav tm="100000">
                                          <p:val>
                                            <p:strVal val="#ppt_w"/>
                                          </p:val>
                                        </p:tav>
                                      </p:tavLst>
                                    </p:anim>
                                    <p:anim calcmode="lin" valueType="num">
                                      <p:cBhvr>
                                        <p:cTn id="24" dur="600" fill="hold"/>
                                        <p:tgtEl>
                                          <p:spTgt spid="75"/>
                                        </p:tgtEl>
                                        <p:attrNameLst>
                                          <p:attrName>ppt_h</p:attrName>
                                        </p:attrNameLst>
                                      </p:cBhvr>
                                      <p:tavLst>
                                        <p:tav tm="0">
                                          <p:val>
                                            <p:fltVal val="0"/>
                                          </p:val>
                                        </p:tav>
                                        <p:tav tm="100000">
                                          <p:val>
                                            <p:strVal val="#ppt_h"/>
                                          </p:val>
                                        </p:tav>
                                      </p:tavLst>
                                    </p:anim>
                                    <p:animEffect transition="in" filter="fade">
                                      <p:cBhvr>
                                        <p:cTn id="25" dur="600"/>
                                        <p:tgtEl>
                                          <p:spTgt spid="75"/>
                                        </p:tgtEl>
                                      </p:cBhvr>
                                    </p:animEffect>
                                  </p:childTnLst>
                                </p:cTn>
                              </p:par>
                            </p:childTnLst>
                          </p:cTn>
                        </p:par>
                        <p:par>
                          <p:cTn id="26" fill="hold">
                            <p:stCondLst>
                              <p:cond delay="6100"/>
                            </p:stCondLst>
                            <p:childTnLst>
                              <p:par>
                                <p:cTn id="27" presetID="53" presetClass="entr" presetSubtype="16" fill="hold" grpId="0" nodeType="afterEffect">
                                  <p:stCondLst>
                                    <p:cond delay="2200"/>
                                  </p:stCondLst>
                                  <p:childTnLst>
                                    <p:set>
                                      <p:cBhvr>
                                        <p:cTn id="28" dur="1" fill="hold">
                                          <p:stCondLst>
                                            <p:cond delay="0"/>
                                          </p:stCondLst>
                                        </p:cTn>
                                        <p:tgtEl>
                                          <p:spTgt spid="76"/>
                                        </p:tgtEl>
                                        <p:attrNameLst>
                                          <p:attrName>style.visibility</p:attrName>
                                        </p:attrNameLst>
                                      </p:cBhvr>
                                      <p:to>
                                        <p:strVal val="visible"/>
                                      </p:to>
                                    </p:set>
                                    <p:anim calcmode="lin" valueType="num">
                                      <p:cBhvr>
                                        <p:cTn id="29" dur="700" fill="hold"/>
                                        <p:tgtEl>
                                          <p:spTgt spid="76"/>
                                        </p:tgtEl>
                                        <p:attrNameLst>
                                          <p:attrName>ppt_w</p:attrName>
                                        </p:attrNameLst>
                                      </p:cBhvr>
                                      <p:tavLst>
                                        <p:tav tm="0">
                                          <p:val>
                                            <p:fltVal val="0"/>
                                          </p:val>
                                        </p:tav>
                                        <p:tav tm="100000">
                                          <p:val>
                                            <p:strVal val="#ppt_w"/>
                                          </p:val>
                                        </p:tav>
                                      </p:tavLst>
                                    </p:anim>
                                    <p:anim calcmode="lin" valueType="num">
                                      <p:cBhvr>
                                        <p:cTn id="30" dur="700" fill="hold"/>
                                        <p:tgtEl>
                                          <p:spTgt spid="76"/>
                                        </p:tgtEl>
                                        <p:attrNameLst>
                                          <p:attrName>ppt_h</p:attrName>
                                        </p:attrNameLst>
                                      </p:cBhvr>
                                      <p:tavLst>
                                        <p:tav tm="0">
                                          <p:val>
                                            <p:fltVal val="0"/>
                                          </p:val>
                                        </p:tav>
                                        <p:tav tm="100000">
                                          <p:val>
                                            <p:strVal val="#ppt_h"/>
                                          </p:val>
                                        </p:tav>
                                      </p:tavLst>
                                    </p:anim>
                                    <p:animEffect transition="in" filter="fade">
                                      <p:cBhvr>
                                        <p:cTn id="31" dur="7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ldLvl="0"/>
      <p:bldP spid="75" grpId="0" bldLvl="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sp>
        <p:nvSpPr>
          <p:cNvPr id="3" name="Freeform 4"/>
          <p:cNvSpPr/>
          <p:nvPr/>
        </p:nvSpPr>
        <p:spPr bwMode="auto">
          <a:xfrm>
            <a:off x="5824347" y="3115777"/>
            <a:ext cx="2722404" cy="2721795"/>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E296C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130000"/>
              </a:lnSpc>
              <a:spcBef>
                <a:spcPts val="320"/>
              </a:spcBef>
              <a:spcAft>
                <a:spcPts val="320"/>
              </a:spcAft>
            </a:pPr>
            <a:r>
              <a:rPr lang="zh-CN" altLang="en-US" sz="1895" dirty="0">
                <a:solidFill>
                  <a:schemeClr val="tx1">
                    <a:lumMod val="75000"/>
                    <a:lumOff val="25000"/>
                  </a:schemeClr>
                </a:solidFill>
                <a:cs typeface="+mn-ea"/>
                <a:sym typeface="+mn-lt"/>
              </a:rPr>
              <a:t>Title</a:t>
            </a:r>
            <a:endParaRPr lang="en-US" sz="1895" dirty="0">
              <a:solidFill>
                <a:schemeClr val="tx1">
                  <a:lumMod val="75000"/>
                  <a:lumOff val="25000"/>
                </a:schemeClr>
              </a:solidFill>
              <a:cs typeface="+mn-ea"/>
              <a:sym typeface="+mn-lt"/>
            </a:endParaRPr>
          </a:p>
        </p:txBody>
      </p:sp>
      <p:sp>
        <p:nvSpPr>
          <p:cNvPr id="4" name="Freeform 6"/>
          <p:cNvSpPr/>
          <p:nvPr/>
        </p:nvSpPr>
        <p:spPr bwMode="auto">
          <a:xfrm>
            <a:off x="8044592" y="2487883"/>
            <a:ext cx="1541035" cy="154069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6"/>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7"/>
                </a:lnTo>
                <a:lnTo>
                  <a:pt x="609662" y="9327"/>
                </a:lnTo>
                <a:lnTo>
                  <a:pt x="630685" y="6995"/>
                </a:lnTo>
                <a:lnTo>
                  <a:pt x="651707" y="2332"/>
                </a:lnTo>
                <a:close/>
              </a:path>
            </a:pathLst>
          </a:custGeom>
          <a:solidFill>
            <a:srgbClr val="D565A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130000"/>
              </a:lnSpc>
              <a:spcBef>
                <a:spcPts val="320"/>
              </a:spcBef>
              <a:spcAft>
                <a:spcPts val="320"/>
              </a:spcAft>
            </a:pPr>
            <a:r>
              <a:rPr lang="zh-CN" altLang="en-US" sz="1895" dirty="0">
                <a:solidFill>
                  <a:schemeClr val="tx1">
                    <a:lumMod val="75000"/>
                    <a:lumOff val="25000"/>
                  </a:schemeClr>
                </a:solidFill>
                <a:cs typeface="+mn-ea"/>
                <a:sym typeface="+mn-lt"/>
              </a:rPr>
              <a:t>Title</a:t>
            </a:r>
            <a:endParaRPr lang="en-US" sz="1895" dirty="0">
              <a:solidFill>
                <a:schemeClr val="tx1">
                  <a:lumMod val="75000"/>
                  <a:lumOff val="25000"/>
                </a:schemeClr>
              </a:solidFill>
              <a:cs typeface="+mn-ea"/>
              <a:sym typeface="+mn-lt"/>
            </a:endParaRPr>
          </a:p>
        </p:txBody>
      </p:sp>
      <p:sp>
        <p:nvSpPr>
          <p:cNvPr id="5" name="Freeform 8"/>
          <p:cNvSpPr/>
          <p:nvPr/>
        </p:nvSpPr>
        <p:spPr bwMode="auto">
          <a:xfrm>
            <a:off x="3948542" y="2512773"/>
            <a:ext cx="2149704" cy="2154756"/>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4"/>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D565A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130000"/>
              </a:lnSpc>
              <a:spcBef>
                <a:spcPts val="320"/>
              </a:spcBef>
              <a:spcAft>
                <a:spcPts val="320"/>
              </a:spcAft>
            </a:pPr>
            <a:r>
              <a:rPr lang="zh-CN" altLang="en-US" sz="1895" dirty="0">
                <a:solidFill>
                  <a:schemeClr val="tx1">
                    <a:lumMod val="75000"/>
                    <a:lumOff val="25000"/>
                  </a:schemeClr>
                </a:solidFill>
                <a:cs typeface="+mn-ea"/>
                <a:sym typeface="+mn-lt"/>
              </a:rPr>
              <a:t>Title</a:t>
            </a:r>
            <a:endParaRPr lang="en-US" sz="1895" dirty="0">
              <a:solidFill>
                <a:schemeClr val="tx1">
                  <a:lumMod val="75000"/>
                  <a:lumOff val="25000"/>
                </a:schemeClr>
              </a:solidFill>
              <a:cs typeface="+mn-ea"/>
              <a:sym typeface="+mn-lt"/>
            </a:endParaRPr>
          </a:p>
        </p:txBody>
      </p:sp>
      <p:sp>
        <p:nvSpPr>
          <p:cNvPr id="10" name="Freeform 6"/>
          <p:cNvSpPr/>
          <p:nvPr/>
        </p:nvSpPr>
        <p:spPr bwMode="auto">
          <a:xfrm>
            <a:off x="2500424" y="2582848"/>
            <a:ext cx="1541035" cy="154069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6"/>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7"/>
                </a:lnTo>
                <a:lnTo>
                  <a:pt x="609662" y="9327"/>
                </a:lnTo>
                <a:lnTo>
                  <a:pt x="630685" y="6995"/>
                </a:lnTo>
                <a:lnTo>
                  <a:pt x="651707" y="2332"/>
                </a:lnTo>
                <a:close/>
              </a:path>
            </a:pathLst>
          </a:custGeom>
          <a:solidFill>
            <a:srgbClr val="E296C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130000"/>
              </a:lnSpc>
              <a:spcBef>
                <a:spcPts val="320"/>
              </a:spcBef>
              <a:spcAft>
                <a:spcPts val="320"/>
              </a:spcAft>
            </a:pPr>
            <a:r>
              <a:rPr lang="zh-CN" altLang="en-US" sz="1895" dirty="0">
                <a:solidFill>
                  <a:schemeClr val="tx1">
                    <a:lumMod val="75000"/>
                    <a:lumOff val="25000"/>
                  </a:schemeClr>
                </a:solidFill>
                <a:cs typeface="+mn-ea"/>
                <a:sym typeface="+mn-lt"/>
              </a:rPr>
              <a:t>Title</a:t>
            </a:r>
            <a:endParaRPr lang="en-US" sz="1895" dirty="0">
              <a:solidFill>
                <a:schemeClr val="tx1">
                  <a:lumMod val="75000"/>
                  <a:lumOff val="25000"/>
                </a:schemeClr>
              </a:solidFill>
              <a:cs typeface="+mn-ea"/>
              <a:sym typeface="+mn-lt"/>
            </a:endParaRPr>
          </a:p>
        </p:txBody>
      </p:sp>
      <p:sp>
        <p:nvSpPr>
          <p:cNvPr id="15" name="TextBox 20"/>
          <p:cNvSpPr txBox="1"/>
          <p:nvPr/>
        </p:nvSpPr>
        <p:spPr bwMode="auto">
          <a:xfrm>
            <a:off x="936352" y="4298688"/>
            <a:ext cx="2614740" cy="297872"/>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40" dirty="0">
                <a:solidFill>
                  <a:schemeClr val="tx1">
                    <a:lumMod val="75000"/>
                    <a:lumOff val="25000"/>
                  </a:schemeClr>
                </a:solidFill>
                <a:cs typeface="+mn-ea"/>
                <a:sym typeface="+mn-lt"/>
              </a:rPr>
              <a:t>Click to add text title Click to add text title</a:t>
            </a:r>
          </a:p>
        </p:txBody>
      </p:sp>
      <p:sp>
        <p:nvSpPr>
          <p:cNvPr id="16" name="TextBox 19"/>
          <p:cNvSpPr txBox="1">
            <a:spLocks noChangeArrowheads="1"/>
          </p:cNvSpPr>
          <p:nvPr/>
        </p:nvSpPr>
        <p:spPr bwMode="auto">
          <a:xfrm>
            <a:off x="936355" y="3914585"/>
            <a:ext cx="3029728" cy="41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705" b="1" dirty="0">
                <a:solidFill>
                  <a:schemeClr val="tx1">
                    <a:lumMod val="75000"/>
                    <a:lumOff val="25000"/>
                  </a:schemeClr>
                </a:solidFill>
                <a:cs typeface="+mn-ea"/>
                <a:sym typeface="+mn-lt"/>
              </a:rPr>
              <a:t>Click to add a text title</a:t>
            </a:r>
            <a:endParaRPr lang="zh-CN" altLang="zh-CN" sz="1705" b="1" dirty="0">
              <a:solidFill>
                <a:schemeClr val="tx1">
                  <a:lumMod val="75000"/>
                  <a:lumOff val="25000"/>
                </a:schemeClr>
              </a:solidFill>
              <a:cs typeface="+mn-ea"/>
              <a:sym typeface="+mn-lt"/>
            </a:endParaRPr>
          </a:p>
        </p:txBody>
      </p:sp>
      <p:sp>
        <p:nvSpPr>
          <p:cNvPr id="18" name="TextBox 20"/>
          <p:cNvSpPr txBox="1"/>
          <p:nvPr/>
        </p:nvSpPr>
        <p:spPr bwMode="auto">
          <a:xfrm>
            <a:off x="3504296" y="1897344"/>
            <a:ext cx="2614740" cy="297872"/>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40" dirty="0">
                <a:solidFill>
                  <a:schemeClr val="tx1">
                    <a:lumMod val="75000"/>
                    <a:lumOff val="25000"/>
                  </a:schemeClr>
                </a:solidFill>
                <a:cs typeface="+mn-ea"/>
                <a:sym typeface="+mn-lt"/>
              </a:rPr>
              <a:t>Click to add text title Click to add text title</a:t>
            </a:r>
          </a:p>
        </p:txBody>
      </p:sp>
      <p:sp>
        <p:nvSpPr>
          <p:cNvPr id="19" name="TextBox 19"/>
          <p:cNvSpPr txBox="1">
            <a:spLocks noChangeArrowheads="1"/>
          </p:cNvSpPr>
          <p:nvPr/>
        </p:nvSpPr>
        <p:spPr bwMode="auto">
          <a:xfrm>
            <a:off x="3504299" y="1513240"/>
            <a:ext cx="3029728" cy="41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705" b="1">
                <a:solidFill>
                  <a:schemeClr val="tx1">
                    <a:lumMod val="75000"/>
                    <a:lumOff val="25000"/>
                  </a:schemeClr>
                </a:solidFill>
                <a:cs typeface="+mn-ea"/>
                <a:sym typeface="+mn-lt"/>
              </a:rPr>
              <a:t>Click to add a text title</a:t>
            </a:r>
            <a:endParaRPr lang="zh-CN" altLang="zh-CN" sz="1705" b="1" dirty="0">
              <a:solidFill>
                <a:schemeClr val="tx1">
                  <a:lumMod val="75000"/>
                  <a:lumOff val="25000"/>
                </a:schemeClr>
              </a:solidFill>
              <a:cs typeface="+mn-ea"/>
              <a:sym typeface="+mn-lt"/>
            </a:endParaRPr>
          </a:p>
        </p:txBody>
      </p:sp>
      <p:sp>
        <p:nvSpPr>
          <p:cNvPr id="20" name="TextBox 20"/>
          <p:cNvSpPr txBox="1"/>
          <p:nvPr/>
        </p:nvSpPr>
        <p:spPr bwMode="auto">
          <a:xfrm>
            <a:off x="7129163" y="1916157"/>
            <a:ext cx="2614740" cy="297872"/>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40" dirty="0">
                <a:solidFill>
                  <a:schemeClr val="tx1">
                    <a:lumMod val="75000"/>
                    <a:lumOff val="25000"/>
                  </a:schemeClr>
                </a:solidFill>
                <a:cs typeface="+mn-ea"/>
                <a:sym typeface="+mn-lt"/>
              </a:rPr>
              <a:t>Click to add text title Click to add text title</a:t>
            </a:r>
          </a:p>
        </p:txBody>
      </p:sp>
      <p:sp>
        <p:nvSpPr>
          <p:cNvPr id="21" name="TextBox 19"/>
          <p:cNvSpPr txBox="1">
            <a:spLocks noChangeArrowheads="1"/>
          </p:cNvSpPr>
          <p:nvPr/>
        </p:nvSpPr>
        <p:spPr bwMode="auto">
          <a:xfrm>
            <a:off x="7129166" y="1532053"/>
            <a:ext cx="3029728" cy="41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705" b="1" dirty="0">
                <a:solidFill>
                  <a:schemeClr val="tx1">
                    <a:lumMod val="75000"/>
                    <a:lumOff val="25000"/>
                  </a:schemeClr>
                </a:solidFill>
                <a:cs typeface="+mn-ea"/>
                <a:sym typeface="+mn-lt"/>
              </a:rPr>
              <a:t>Click to add a text title</a:t>
            </a:r>
            <a:endParaRPr lang="zh-CN" altLang="zh-CN" sz="1705" b="1" dirty="0">
              <a:solidFill>
                <a:schemeClr val="tx1">
                  <a:lumMod val="75000"/>
                  <a:lumOff val="25000"/>
                </a:schemeClr>
              </a:solidFill>
              <a:cs typeface="+mn-ea"/>
              <a:sym typeface="+mn-lt"/>
            </a:endParaRPr>
          </a:p>
        </p:txBody>
      </p:sp>
      <p:sp>
        <p:nvSpPr>
          <p:cNvPr id="22" name="TextBox 20"/>
          <p:cNvSpPr txBox="1"/>
          <p:nvPr/>
        </p:nvSpPr>
        <p:spPr bwMode="auto">
          <a:xfrm>
            <a:off x="8546750" y="4951040"/>
            <a:ext cx="2614740" cy="297872"/>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40" dirty="0">
                <a:solidFill>
                  <a:schemeClr val="tx1">
                    <a:lumMod val="75000"/>
                    <a:lumOff val="25000"/>
                  </a:schemeClr>
                </a:solidFill>
                <a:cs typeface="+mn-ea"/>
                <a:sym typeface="+mn-lt"/>
              </a:rPr>
              <a:t>Click to add text title Click to add text title</a:t>
            </a:r>
          </a:p>
        </p:txBody>
      </p:sp>
      <p:sp>
        <p:nvSpPr>
          <p:cNvPr id="23" name="TextBox 19"/>
          <p:cNvSpPr txBox="1">
            <a:spLocks noChangeArrowheads="1"/>
          </p:cNvSpPr>
          <p:nvPr/>
        </p:nvSpPr>
        <p:spPr bwMode="auto">
          <a:xfrm>
            <a:off x="8546754" y="4566937"/>
            <a:ext cx="3029728" cy="41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705" b="1" dirty="0">
                <a:solidFill>
                  <a:schemeClr val="tx1">
                    <a:lumMod val="75000"/>
                    <a:lumOff val="25000"/>
                  </a:schemeClr>
                </a:solidFill>
                <a:cs typeface="+mn-ea"/>
                <a:sym typeface="+mn-lt"/>
              </a:rPr>
              <a:t>Click to add a text title</a:t>
            </a:r>
            <a:endParaRPr lang="zh-CN" altLang="zh-CN" sz="1705" b="1" dirty="0">
              <a:solidFill>
                <a:schemeClr val="tx1">
                  <a:lumMod val="75000"/>
                  <a:lumOff val="25000"/>
                </a:schemeClr>
              </a:solidFill>
              <a:cs typeface="+mn-ea"/>
              <a:sym typeface="+mn-lt"/>
            </a:endParaRPr>
          </a:p>
        </p:txBody>
      </p:sp>
    </p:spTree>
  </p:cSld>
  <p:clrMapOvr>
    <a:masterClrMapping/>
  </p:clrMapOvr>
  <p:transition advTm="599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grpId="1" nodeType="withEffect">
                                  <p:stCondLst>
                                    <p:cond delay="0"/>
                                  </p:stCondLst>
                                  <p:childTnLst>
                                    <p:animRot by="21600000">
                                      <p:cBhvr>
                                        <p:cTn id="10" dur="2000" fill="hold"/>
                                        <p:tgtEl>
                                          <p:spTgt spid="10"/>
                                        </p:tgtEl>
                                        <p:attrNameLst>
                                          <p:attrName>r</p:attrName>
                                        </p:attrNameLst>
                                      </p:cBhvr>
                                    </p:animRot>
                                  </p:childTnLst>
                                </p:cTn>
                              </p:par>
                              <p:par>
                                <p:cTn id="11" presetID="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8" presetClass="emph" presetSubtype="0" repeatCount="indefinite" fill="hold" grpId="1" nodeType="withEffect">
                                  <p:stCondLst>
                                    <p:cond delay="0"/>
                                  </p:stCondLst>
                                  <p:childTnLst>
                                    <p:animRot by="21600000">
                                      <p:cBhvr>
                                        <p:cTn id="16" dur="2000" fill="hold"/>
                                        <p:tgtEl>
                                          <p:spTgt spid="5"/>
                                        </p:tgtEl>
                                        <p:attrNameLst>
                                          <p:attrName>r</p:attrName>
                                        </p:attrNameLst>
                                      </p:cBhvr>
                                    </p:animRot>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8" presetClass="emph" presetSubtype="0" repeatCount="indefinite" fill="hold" grpId="1" nodeType="withEffect">
                                  <p:stCondLst>
                                    <p:cond delay="0"/>
                                  </p:stCondLst>
                                  <p:childTnLst>
                                    <p:animRot by="21600000">
                                      <p:cBhvr>
                                        <p:cTn id="22" dur="2000" fill="hold"/>
                                        <p:tgtEl>
                                          <p:spTgt spid="3"/>
                                        </p:tgtEl>
                                        <p:attrNameLst>
                                          <p:attrName>r</p:attrName>
                                        </p:attrNameLst>
                                      </p:cBhvr>
                                    </p:animRot>
                                  </p:childTnLst>
                                </p:cTn>
                              </p:par>
                              <p:par>
                                <p:cTn id="23" presetID="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8" presetClass="emph" presetSubtype="0" repeatCount="indefinite" fill="hold" grpId="1" nodeType="withEffect">
                                  <p:stCondLst>
                                    <p:cond delay="0"/>
                                  </p:stCondLst>
                                  <p:childTnLst>
                                    <p:animRot by="21600000">
                                      <p:cBhvr>
                                        <p:cTn id="28" dur="2000" fill="hold"/>
                                        <p:tgtEl>
                                          <p:spTgt spid="4"/>
                                        </p:tgtEl>
                                        <p:attrNameLst>
                                          <p:attrName>r</p:attrName>
                                        </p:attrNameLst>
                                      </p:cBhvr>
                                    </p:animRo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250" fill="hold"/>
                                        <p:tgtEl>
                                          <p:spTgt spid="16"/>
                                        </p:tgtEl>
                                        <p:attrNameLst>
                                          <p:attrName>ppt_x</p:attrName>
                                        </p:attrNameLst>
                                      </p:cBhvr>
                                      <p:tavLst>
                                        <p:tav tm="0">
                                          <p:val>
                                            <p:strVal val="#ppt_x"/>
                                          </p:val>
                                        </p:tav>
                                        <p:tav tm="100000">
                                          <p:val>
                                            <p:strVal val="#ppt_x"/>
                                          </p:val>
                                        </p:tav>
                                      </p:tavLst>
                                    </p:anim>
                                    <p:anim calcmode="lin" valueType="num">
                                      <p:cBhvr additive="base">
                                        <p:cTn id="33" dur="25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250" fill="hold"/>
                                        <p:tgtEl>
                                          <p:spTgt spid="19"/>
                                        </p:tgtEl>
                                        <p:attrNameLst>
                                          <p:attrName>ppt_x</p:attrName>
                                        </p:attrNameLst>
                                      </p:cBhvr>
                                      <p:tavLst>
                                        <p:tav tm="0">
                                          <p:val>
                                            <p:strVal val="#ppt_x"/>
                                          </p:val>
                                        </p:tav>
                                        <p:tav tm="100000">
                                          <p:val>
                                            <p:strVal val="#ppt_x"/>
                                          </p:val>
                                        </p:tav>
                                      </p:tavLst>
                                    </p:anim>
                                    <p:anim calcmode="lin" valueType="num">
                                      <p:cBhvr additive="base">
                                        <p:cTn id="42" dur="25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250" fill="hold"/>
                                        <p:tgtEl>
                                          <p:spTgt spid="18"/>
                                        </p:tgtEl>
                                        <p:attrNameLst>
                                          <p:attrName>ppt_x</p:attrName>
                                        </p:attrNameLst>
                                      </p:cBhvr>
                                      <p:tavLst>
                                        <p:tav tm="0">
                                          <p:val>
                                            <p:strVal val="#ppt_x"/>
                                          </p:val>
                                        </p:tav>
                                        <p:tav tm="100000">
                                          <p:val>
                                            <p:strVal val="#ppt_x"/>
                                          </p:val>
                                        </p:tav>
                                      </p:tavLst>
                                    </p:anim>
                                    <p:anim calcmode="lin" valueType="num">
                                      <p:cBhvr additive="base">
                                        <p:cTn id="46" dur="250" fill="hold"/>
                                        <p:tgtEl>
                                          <p:spTgt spid="18"/>
                                        </p:tgtEl>
                                        <p:attrNameLst>
                                          <p:attrName>ppt_y</p:attrName>
                                        </p:attrNameLst>
                                      </p:cBhvr>
                                      <p:tavLst>
                                        <p:tav tm="0">
                                          <p:val>
                                            <p:strVal val="1+#ppt_h/2"/>
                                          </p:val>
                                        </p:tav>
                                        <p:tav tm="100000">
                                          <p:val>
                                            <p:strVal val="#ppt_y"/>
                                          </p:val>
                                        </p:tav>
                                      </p:tavLst>
                                    </p:anim>
                                  </p:childTnLst>
                                </p:cTn>
                              </p:par>
                            </p:childTnLst>
                          </p:cTn>
                        </p:par>
                        <p:par>
                          <p:cTn id="47" fill="hold">
                            <p:stCondLst>
                              <p:cond delay="1500"/>
                            </p:stCondLst>
                            <p:childTnLst>
                              <p:par>
                                <p:cTn id="48" presetID="2" presetClass="entr" presetSubtype="4"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250" fill="hold"/>
                                        <p:tgtEl>
                                          <p:spTgt spid="21"/>
                                        </p:tgtEl>
                                        <p:attrNameLst>
                                          <p:attrName>ppt_x</p:attrName>
                                        </p:attrNameLst>
                                      </p:cBhvr>
                                      <p:tavLst>
                                        <p:tav tm="0">
                                          <p:val>
                                            <p:strVal val="#ppt_x"/>
                                          </p:val>
                                        </p:tav>
                                        <p:tav tm="100000">
                                          <p:val>
                                            <p:strVal val="#ppt_x"/>
                                          </p:val>
                                        </p:tav>
                                      </p:tavLst>
                                    </p:anim>
                                    <p:anim calcmode="lin" valueType="num">
                                      <p:cBhvr additive="base">
                                        <p:cTn id="51" dur="25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250" fill="hold"/>
                                        <p:tgtEl>
                                          <p:spTgt spid="20"/>
                                        </p:tgtEl>
                                        <p:attrNameLst>
                                          <p:attrName>ppt_x</p:attrName>
                                        </p:attrNameLst>
                                      </p:cBhvr>
                                      <p:tavLst>
                                        <p:tav tm="0">
                                          <p:val>
                                            <p:strVal val="#ppt_x"/>
                                          </p:val>
                                        </p:tav>
                                        <p:tav tm="100000">
                                          <p:val>
                                            <p:strVal val="#ppt_x"/>
                                          </p:val>
                                        </p:tav>
                                      </p:tavLst>
                                    </p:anim>
                                    <p:anim calcmode="lin" valueType="num">
                                      <p:cBhvr additive="base">
                                        <p:cTn id="55" dur="250" fill="hold"/>
                                        <p:tgtEl>
                                          <p:spTgt spid="20"/>
                                        </p:tgtEl>
                                        <p:attrNameLst>
                                          <p:attrName>ppt_y</p:attrName>
                                        </p:attrNameLst>
                                      </p:cBhvr>
                                      <p:tavLst>
                                        <p:tav tm="0">
                                          <p:val>
                                            <p:strVal val="1+#ppt_h/2"/>
                                          </p:val>
                                        </p:tav>
                                        <p:tav tm="100000">
                                          <p:val>
                                            <p:strVal val="#ppt_y"/>
                                          </p:val>
                                        </p:tav>
                                      </p:tavLst>
                                    </p:anim>
                                  </p:childTnLst>
                                </p:cTn>
                              </p:par>
                            </p:childTnLst>
                          </p:cTn>
                        </p:par>
                        <p:par>
                          <p:cTn id="56" fill="hold">
                            <p:stCondLst>
                              <p:cond delay="2000"/>
                            </p:stCondLst>
                            <p:childTnLst>
                              <p:par>
                                <p:cTn id="57" presetID="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250" fill="hold"/>
                                        <p:tgtEl>
                                          <p:spTgt spid="23"/>
                                        </p:tgtEl>
                                        <p:attrNameLst>
                                          <p:attrName>ppt_x</p:attrName>
                                        </p:attrNameLst>
                                      </p:cBhvr>
                                      <p:tavLst>
                                        <p:tav tm="0">
                                          <p:val>
                                            <p:strVal val="#ppt_x"/>
                                          </p:val>
                                        </p:tav>
                                        <p:tav tm="100000">
                                          <p:val>
                                            <p:strVal val="#ppt_x"/>
                                          </p:val>
                                        </p:tav>
                                      </p:tavLst>
                                    </p:anim>
                                    <p:anim calcmode="lin" valueType="num">
                                      <p:cBhvr additive="base">
                                        <p:cTn id="60" dur="25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250" fill="hold"/>
                                        <p:tgtEl>
                                          <p:spTgt spid="22"/>
                                        </p:tgtEl>
                                        <p:attrNameLst>
                                          <p:attrName>ppt_x</p:attrName>
                                        </p:attrNameLst>
                                      </p:cBhvr>
                                      <p:tavLst>
                                        <p:tav tm="0">
                                          <p:val>
                                            <p:strVal val="#ppt_x"/>
                                          </p:val>
                                        </p:tav>
                                        <p:tav tm="100000">
                                          <p:val>
                                            <p:strVal val="#ppt_x"/>
                                          </p:val>
                                        </p:tav>
                                      </p:tavLst>
                                    </p:anim>
                                    <p:anim calcmode="lin" valueType="num">
                                      <p:cBhvr additive="base">
                                        <p:cTn id="64" dur="2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4" grpId="0" bldLvl="0" animBg="1"/>
      <p:bldP spid="4" grpId="1" bldLvl="0" animBg="1"/>
      <p:bldP spid="5" grpId="0" bldLvl="0" animBg="1"/>
      <p:bldP spid="5" grpId="1" bldLvl="0" animBg="1"/>
      <p:bldP spid="10" grpId="0" bldLvl="0" animBg="1"/>
      <p:bldP spid="10" grpId="1" bldLvl="0" animBg="1"/>
      <p:bldP spid="15" grpId="0"/>
      <p:bldP spid="16" grpId="0"/>
      <p:bldP spid="18" grpId="0"/>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grpSp>
        <p:nvGrpSpPr>
          <p:cNvPr id="3" name="组合 2"/>
          <p:cNvGrpSpPr/>
          <p:nvPr/>
        </p:nvGrpSpPr>
        <p:grpSpPr>
          <a:xfrm>
            <a:off x="1863892" y="1183967"/>
            <a:ext cx="2163672" cy="2843147"/>
            <a:chOff x="1964642" y="1248646"/>
            <a:chExt cx="2281872" cy="2998467"/>
          </a:xfrm>
        </p:grpSpPr>
        <p:grpSp>
          <p:nvGrpSpPr>
            <p:cNvPr id="4" name="组合 3"/>
            <p:cNvGrpSpPr/>
            <p:nvPr/>
          </p:nvGrpSpPr>
          <p:grpSpPr>
            <a:xfrm>
              <a:off x="1964642" y="1248646"/>
              <a:ext cx="2281872" cy="2335503"/>
              <a:chOff x="1964642" y="1248646"/>
              <a:chExt cx="2281872" cy="2335503"/>
            </a:xfrm>
          </p:grpSpPr>
          <p:sp>
            <p:nvSpPr>
              <p:cNvPr id="43" name="泪滴形 3"/>
              <p:cNvSpPr/>
              <p:nvPr/>
            </p:nvSpPr>
            <p:spPr>
              <a:xfrm rot="8430451">
                <a:off x="2024126" y="152377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E296CA"/>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86693" tIns="43346" rIns="86693" bIns="43346" numCol="1" spcCol="0" rtlCol="0" fromWordArt="0" anchor="ctr" anchorCtr="0" forceAA="0" compatLnSpc="1">
                <a:noAutofit/>
              </a:bodyP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44" name="椭圆 6"/>
              <p:cNvSpPr/>
              <p:nvPr/>
            </p:nvSpPr>
            <p:spPr>
              <a:xfrm>
                <a:off x="1964642" y="1248646"/>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E296CA"/>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86693" tIns="43346" rIns="86693" bIns="43346" numCol="1" spcCol="0" rtlCol="0" fromWordArt="0" anchor="ctr" anchorCtr="0" forceAA="0" compatLnSpc="1">
                <a:noAutofit/>
              </a:bodyP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45" name="泪滴形 3"/>
              <p:cNvSpPr/>
              <p:nvPr/>
            </p:nvSpPr>
            <p:spPr>
              <a:xfrm rot="8430451">
                <a:off x="2112918" y="1617962"/>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86693" tIns="43346" rIns="86693" bIns="43346" numCol="1" spcCol="0" rtlCol="0" fromWordArt="0" anchor="ctr" anchorCtr="0" forceAA="0" compatLnSpc="1">
                <a:noAutofit/>
              </a:bodyP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grpSp>
        <p:sp>
          <p:nvSpPr>
            <p:cNvPr id="46" name="Oval 65"/>
            <p:cNvSpPr>
              <a:spLocks noChangeArrowheads="1"/>
            </p:cNvSpPr>
            <p:nvPr/>
          </p:nvSpPr>
          <p:spPr bwMode="auto">
            <a:xfrm>
              <a:off x="2624937" y="4106058"/>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sz="100" kern="0" dirty="0">
                <a:solidFill>
                  <a:sysClr val="windowText" lastClr="000000"/>
                </a:solidFill>
                <a:cs typeface="+mn-ea"/>
                <a:sym typeface="+mn-lt"/>
              </a:endParaRPr>
            </a:p>
          </p:txBody>
        </p:sp>
      </p:grpSp>
      <p:sp>
        <p:nvSpPr>
          <p:cNvPr id="47" name="TextBox 46"/>
          <p:cNvSpPr txBox="1"/>
          <p:nvPr/>
        </p:nvSpPr>
        <p:spPr>
          <a:xfrm>
            <a:off x="2034207" y="1514984"/>
            <a:ext cx="787209" cy="640368"/>
          </a:xfrm>
          <a:prstGeom prst="rect">
            <a:avLst/>
          </a:prstGeom>
          <a:noFill/>
        </p:spPr>
        <p:txBody>
          <a:bodyPr wrap="square" rtlCol="0">
            <a:spAutoFit/>
          </a:bodyPr>
          <a:lstStyle/>
          <a:p>
            <a:pPr fontAlgn="auto">
              <a:lnSpc>
                <a:spcPct val="130000"/>
              </a:lnSpc>
              <a:spcBef>
                <a:spcPts val="0"/>
              </a:spcBef>
              <a:spcAft>
                <a:spcPts val="0"/>
              </a:spcAft>
              <a:defRPr/>
            </a:pPr>
            <a:r>
              <a:rPr lang="en-US" altLang="zh-CN" sz="3035" b="1" kern="0" dirty="0">
                <a:solidFill>
                  <a:sysClr val="window" lastClr="FFFFFF"/>
                </a:solidFill>
                <a:cs typeface="+mn-ea"/>
                <a:sym typeface="+mn-lt"/>
              </a:rPr>
              <a:t>01</a:t>
            </a:r>
          </a:p>
        </p:txBody>
      </p:sp>
      <p:sp>
        <p:nvSpPr>
          <p:cNvPr id="69" name="TextBox 68"/>
          <p:cNvSpPr txBox="1"/>
          <p:nvPr/>
        </p:nvSpPr>
        <p:spPr>
          <a:xfrm>
            <a:off x="2972792" y="1598289"/>
            <a:ext cx="764585" cy="1002665"/>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1520" kern="0">
                <a:solidFill>
                  <a:sysClr val="windowText" lastClr="000000">
                    <a:lumMod val="65000"/>
                    <a:lumOff val="35000"/>
                  </a:sysClr>
                </a:solidFill>
                <a:cs typeface="+mn-ea"/>
                <a:sym typeface="+mn-lt"/>
              </a:rPr>
              <a:t>Click to add a text title</a:t>
            </a:r>
            <a:endParaRPr lang="zh-CN" altLang="en-US" sz="1520" kern="0" dirty="0">
              <a:solidFill>
                <a:sysClr val="windowText" lastClr="000000">
                  <a:lumMod val="65000"/>
                  <a:lumOff val="35000"/>
                </a:sysClr>
              </a:solidFill>
              <a:cs typeface="+mn-ea"/>
              <a:sym typeface="+mn-lt"/>
            </a:endParaRPr>
          </a:p>
        </p:txBody>
      </p:sp>
      <p:grpSp>
        <p:nvGrpSpPr>
          <p:cNvPr id="5" name="组合 4"/>
          <p:cNvGrpSpPr/>
          <p:nvPr/>
        </p:nvGrpSpPr>
        <p:grpSpPr>
          <a:xfrm>
            <a:off x="4004383" y="1536829"/>
            <a:ext cx="2163672" cy="2840949"/>
            <a:chOff x="4222067" y="1620785"/>
            <a:chExt cx="2281872" cy="2996149"/>
          </a:xfrm>
        </p:grpSpPr>
        <p:sp>
          <p:nvSpPr>
            <p:cNvPr id="30" name="泪滴形 3"/>
            <p:cNvSpPr/>
            <p:nvPr/>
          </p:nvSpPr>
          <p:spPr>
            <a:xfrm rot="8430451">
              <a:off x="4281551" y="1893594"/>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D565AB"/>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86693" tIns="43346" rIns="86693" bIns="43346" numCol="1" spcCol="0" rtlCol="0" fromWordArt="0" anchor="ctr" anchorCtr="0" forceAA="0" compatLnSpc="1">
              <a:noAutofit/>
            </a:bodyP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31" name="椭圆 6"/>
            <p:cNvSpPr/>
            <p:nvPr/>
          </p:nvSpPr>
          <p:spPr>
            <a:xfrm>
              <a:off x="4222067" y="1620785"/>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D565AB"/>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86693" tIns="43346" rIns="86693" bIns="43346" numCol="1" spcCol="0" rtlCol="0" fromWordArt="0" anchor="ctr" anchorCtr="0" forceAA="0" compatLnSpc="1">
              <a:noAutofit/>
            </a:bodyP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32" name="泪滴形 3"/>
            <p:cNvSpPr/>
            <p:nvPr/>
          </p:nvSpPr>
          <p:spPr>
            <a:xfrm rot="8430451">
              <a:off x="4370343" y="1990101"/>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86693" tIns="43346" rIns="86693" bIns="43346" numCol="1" spcCol="0" rtlCol="0" fromWordArt="0" anchor="ctr" anchorCtr="0" forceAA="0" compatLnSpc="1">
              <a:noAutofit/>
            </a:bodyP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33" name="Oval 65"/>
            <p:cNvSpPr>
              <a:spLocks noChangeArrowheads="1"/>
            </p:cNvSpPr>
            <p:nvPr/>
          </p:nvSpPr>
          <p:spPr bwMode="auto">
            <a:xfrm>
              <a:off x="4882363" y="4475879"/>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sz="100" kern="0" dirty="0">
                <a:solidFill>
                  <a:sysClr val="windowText" lastClr="000000"/>
                </a:solidFill>
                <a:cs typeface="+mn-ea"/>
                <a:sym typeface="+mn-lt"/>
              </a:endParaRPr>
            </a:p>
          </p:txBody>
        </p:sp>
      </p:grpSp>
      <p:sp>
        <p:nvSpPr>
          <p:cNvPr id="34" name="TextBox 46"/>
          <p:cNvSpPr txBox="1"/>
          <p:nvPr/>
        </p:nvSpPr>
        <p:spPr>
          <a:xfrm>
            <a:off x="4174699" y="1865648"/>
            <a:ext cx="787209" cy="640368"/>
          </a:xfrm>
          <a:prstGeom prst="rect">
            <a:avLst/>
          </a:prstGeom>
          <a:noFill/>
        </p:spPr>
        <p:txBody>
          <a:bodyPr wrap="square" rtlCol="0">
            <a:spAutoFit/>
          </a:bodyPr>
          <a:lstStyle/>
          <a:p>
            <a:pPr fontAlgn="auto">
              <a:lnSpc>
                <a:spcPct val="130000"/>
              </a:lnSpc>
              <a:spcBef>
                <a:spcPts val="0"/>
              </a:spcBef>
              <a:spcAft>
                <a:spcPts val="0"/>
              </a:spcAft>
              <a:defRPr/>
            </a:pPr>
            <a:r>
              <a:rPr lang="en-US" altLang="zh-CN" sz="3035" b="1" kern="0" dirty="0">
                <a:solidFill>
                  <a:sysClr val="window" lastClr="FFFFFF"/>
                </a:solidFill>
                <a:cs typeface="+mn-ea"/>
                <a:sym typeface="+mn-lt"/>
              </a:rPr>
              <a:t>02</a:t>
            </a:r>
          </a:p>
        </p:txBody>
      </p:sp>
      <p:sp>
        <p:nvSpPr>
          <p:cNvPr id="36" name="TextBox 68"/>
          <p:cNvSpPr txBox="1"/>
          <p:nvPr/>
        </p:nvSpPr>
        <p:spPr>
          <a:xfrm>
            <a:off x="5113284" y="1948955"/>
            <a:ext cx="764585" cy="1002665"/>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1520" kern="0" dirty="0">
                <a:solidFill>
                  <a:sysClr val="windowText" lastClr="000000">
                    <a:lumMod val="65000"/>
                    <a:lumOff val="35000"/>
                  </a:sysClr>
                </a:solidFill>
                <a:cs typeface="+mn-ea"/>
                <a:sym typeface="+mn-lt"/>
              </a:rPr>
              <a:t>Click to add a text title</a:t>
            </a:r>
          </a:p>
        </p:txBody>
      </p:sp>
      <p:grpSp>
        <p:nvGrpSpPr>
          <p:cNvPr id="6" name="组合 5"/>
          <p:cNvGrpSpPr/>
          <p:nvPr/>
        </p:nvGrpSpPr>
        <p:grpSpPr>
          <a:xfrm>
            <a:off x="6293894" y="1948631"/>
            <a:ext cx="2163672" cy="2840949"/>
            <a:chOff x="6636653" y="2055083"/>
            <a:chExt cx="2281872" cy="2996149"/>
          </a:xfrm>
        </p:grpSpPr>
        <p:sp>
          <p:nvSpPr>
            <p:cNvPr id="37" name="泪滴形 3"/>
            <p:cNvSpPr/>
            <p:nvPr/>
          </p:nvSpPr>
          <p:spPr>
            <a:xfrm rot="8430451">
              <a:off x="6696137" y="232789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E296CA"/>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86693" tIns="43346" rIns="86693" bIns="43346" numCol="1" spcCol="0" rtlCol="0" fromWordArt="0" anchor="ctr" anchorCtr="0" forceAA="0" compatLnSpc="1">
              <a:noAutofit/>
            </a:bodyP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38" name="椭圆 6"/>
            <p:cNvSpPr/>
            <p:nvPr/>
          </p:nvSpPr>
          <p:spPr>
            <a:xfrm>
              <a:off x="6636653" y="2055083"/>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E296CA"/>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86693" tIns="43346" rIns="86693" bIns="43346" numCol="1" spcCol="0" rtlCol="0" fromWordArt="0" anchor="ctr" anchorCtr="0" forceAA="0" compatLnSpc="1">
              <a:noAutofit/>
            </a:bodyP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7" name="泪滴形 3"/>
            <p:cNvSpPr/>
            <p:nvPr/>
          </p:nvSpPr>
          <p:spPr>
            <a:xfrm rot="8430451">
              <a:off x="6784929" y="2424399"/>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86693" tIns="43346" rIns="86693" bIns="43346" numCol="1" spcCol="0" rtlCol="0" fromWordArt="0" anchor="ctr" anchorCtr="0" forceAA="0" compatLnSpc="1">
              <a:noAutofit/>
            </a:bodyP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8" name="Oval 65"/>
            <p:cNvSpPr>
              <a:spLocks noChangeArrowheads="1"/>
            </p:cNvSpPr>
            <p:nvPr/>
          </p:nvSpPr>
          <p:spPr bwMode="auto">
            <a:xfrm>
              <a:off x="7296949" y="4910177"/>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sz="100" kern="0" dirty="0">
                <a:solidFill>
                  <a:sysClr val="windowText" lastClr="000000"/>
                </a:solidFill>
                <a:cs typeface="+mn-ea"/>
                <a:sym typeface="+mn-lt"/>
              </a:endParaRPr>
            </a:p>
          </p:txBody>
        </p:sp>
      </p:grpSp>
      <p:sp>
        <p:nvSpPr>
          <p:cNvPr id="41" name="TextBox 46"/>
          <p:cNvSpPr txBox="1"/>
          <p:nvPr/>
        </p:nvSpPr>
        <p:spPr>
          <a:xfrm>
            <a:off x="6464210" y="2277451"/>
            <a:ext cx="787209" cy="640368"/>
          </a:xfrm>
          <a:prstGeom prst="rect">
            <a:avLst/>
          </a:prstGeom>
          <a:noFill/>
        </p:spPr>
        <p:txBody>
          <a:bodyPr wrap="square" rtlCol="0">
            <a:spAutoFit/>
          </a:bodyPr>
          <a:lstStyle/>
          <a:p>
            <a:pPr fontAlgn="auto">
              <a:lnSpc>
                <a:spcPct val="130000"/>
              </a:lnSpc>
              <a:spcBef>
                <a:spcPts val="0"/>
              </a:spcBef>
              <a:spcAft>
                <a:spcPts val="0"/>
              </a:spcAft>
              <a:defRPr/>
            </a:pPr>
            <a:r>
              <a:rPr lang="en-US" altLang="zh-CN" sz="3035" b="1" kern="0" dirty="0">
                <a:solidFill>
                  <a:sysClr val="window" lastClr="FFFFFF"/>
                </a:solidFill>
                <a:cs typeface="+mn-ea"/>
                <a:sym typeface="+mn-lt"/>
              </a:rPr>
              <a:t>03</a:t>
            </a:r>
          </a:p>
        </p:txBody>
      </p:sp>
      <p:sp>
        <p:nvSpPr>
          <p:cNvPr id="67" name="TextBox 68"/>
          <p:cNvSpPr txBox="1"/>
          <p:nvPr/>
        </p:nvSpPr>
        <p:spPr>
          <a:xfrm>
            <a:off x="7402795" y="2360756"/>
            <a:ext cx="764585" cy="1002665"/>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1520" kern="0">
                <a:solidFill>
                  <a:sysClr val="windowText" lastClr="000000">
                    <a:lumMod val="65000"/>
                    <a:lumOff val="35000"/>
                  </a:sysClr>
                </a:solidFill>
                <a:cs typeface="+mn-ea"/>
                <a:sym typeface="+mn-lt"/>
              </a:rPr>
              <a:t>Click to add a text title</a:t>
            </a:r>
            <a:endParaRPr lang="zh-CN" altLang="en-US" sz="1520" kern="0" dirty="0">
              <a:solidFill>
                <a:sysClr val="windowText" lastClr="000000">
                  <a:lumMod val="65000"/>
                  <a:lumOff val="35000"/>
                </a:sysClr>
              </a:solidFill>
              <a:cs typeface="+mn-ea"/>
              <a:sym typeface="+mn-lt"/>
            </a:endParaRPr>
          </a:p>
        </p:txBody>
      </p:sp>
      <p:grpSp>
        <p:nvGrpSpPr>
          <p:cNvPr id="9" name="组合 8"/>
          <p:cNvGrpSpPr/>
          <p:nvPr/>
        </p:nvGrpSpPr>
        <p:grpSpPr>
          <a:xfrm>
            <a:off x="8651144" y="2517621"/>
            <a:ext cx="2163672" cy="2840949"/>
            <a:chOff x="9122679" y="2655158"/>
            <a:chExt cx="2281872" cy="2996149"/>
          </a:xfrm>
        </p:grpSpPr>
        <p:sp>
          <p:nvSpPr>
            <p:cNvPr id="85" name="泪滴形 3"/>
            <p:cNvSpPr/>
            <p:nvPr/>
          </p:nvSpPr>
          <p:spPr>
            <a:xfrm rot="8430451">
              <a:off x="9182163" y="2927967"/>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D565AB"/>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86693" tIns="43346" rIns="86693" bIns="43346" numCol="1" spcCol="0" rtlCol="0" fromWordArt="0" anchor="ctr" anchorCtr="0" forceAA="0" compatLnSpc="1">
              <a:noAutofit/>
            </a:bodyP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86" name="椭圆 6"/>
            <p:cNvSpPr/>
            <p:nvPr/>
          </p:nvSpPr>
          <p:spPr>
            <a:xfrm>
              <a:off x="9122679" y="2655158"/>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D565AB"/>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86693" tIns="43346" rIns="86693" bIns="43346" numCol="1" spcCol="0" rtlCol="0" fromWordArt="0" anchor="ctr" anchorCtr="0" forceAA="0" compatLnSpc="1">
              <a:noAutofit/>
            </a:bodyP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87" name="泪滴形 3"/>
            <p:cNvSpPr/>
            <p:nvPr/>
          </p:nvSpPr>
          <p:spPr>
            <a:xfrm rot="8430451">
              <a:off x="9270955" y="3024474"/>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86693" tIns="43346" rIns="86693" bIns="43346" numCol="1" spcCol="0" rtlCol="0" fromWordArt="0" anchor="ctr" anchorCtr="0" forceAA="0" compatLnSpc="1">
              <a:noAutofit/>
            </a:bodyPr>
            <a:lstStyle/>
            <a:p>
              <a:pPr algn="ctr" fontAlgn="auto">
                <a:lnSpc>
                  <a:spcPct val="130000"/>
                </a:lnSpc>
                <a:spcBef>
                  <a:spcPts val="0"/>
                </a:spcBef>
                <a:spcAft>
                  <a:spcPts val="0"/>
                </a:spcAft>
                <a:defRPr/>
              </a:pPr>
              <a:endParaRPr lang="zh-CN" altLang="en-US" sz="100" kern="0" dirty="0">
                <a:solidFill>
                  <a:sysClr val="window" lastClr="FFFFFF"/>
                </a:solidFill>
                <a:cs typeface="+mn-ea"/>
                <a:sym typeface="+mn-lt"/>
              </a:endParaRPr>
            </a:p>
          </p:txBody>
        </p:sp>
        <p:sp>
          <p:nvSpPr>
            <p:cNvPr id="88" name="Oval 65"/>
            <p:cNvSpPr>
              <a:spLocks noChangeArrowheads="1"/>
            </p:cNvSpPr>
            <p:nvPr/>
          </p:nvSpPr>
          <p:spPr bwMode="auto">
            <a:xfrm>
              <a:off x="9782975" y="5510252"/>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sz="100" kern="0" dirty="0">
                <a:solidFill>
                  <a:sysClr val="windowText" lastClr="000000"/>
                </a:solidFill>
                <a:cs typeface="+mn-ea"/>
                <a:sym typeface="+mn-lt"/>
              </a:endParaRPr>
            </a:p>
          </p:txBody>
        </p:sp>
      </p:grpSp>
      <p:sp>
        <p:nvSpPr>
          <p:cNvPr id="89" name="TextBox 46"/>
          <p:cNvSpPr txBox="1"/>
          <p:nvPr/>
        </p:nvSpPr>
        <p:spPr>
          <a:xfrm>
            <a:off x="8821460" y="2846441"/>
            <a:ext cx="787209" cy="640368"/>
          </a:xfrm>
          <a:prstGeom prst="rect">
            <a:avLst/>
          </a:prstGeom>
          <a:noFill/>
        </p:spPr>
        <p:txBody>
          <a:bodyPr wrap="square" rtlCol="0">
            <a:spAutoFit/>
          </a:bodyPr>
          <a:lstStyle/>
          <a:p>
            <a:pPr fontAlgn="auto">
              <a:lnSpc>
                <a:spcPct val="130000"/>
              </a:lnSpc>
              <a:spcBef>
                <a:spcPts val="0"/>
              </a:spcBef>
              <a:spcAft>
                <a:spcPts val="0"/>
              </a:spcAft>
              <a:defRPr/>
            </a:pPr>
            <a:r>
              <a:rPr lang="en-US" altLang="zh-CN" sz="3035" b="1" kern="0" dirty="0">
                <a:solidFill>
                  <a:sysClr val="window" lastClr="FFFFFF"/>
                </a:solidFill>
                <a:cs typeface="+mn-ea"/>
                <a:sym typeface="+mn-lt"/>
              </a:rPr>
              <a:t>04</a:t>
            </a:r>
          </a:p>
        </p:txBody>
      </p:sp>
      <p:sp>
        <p:nvSpPr>
          <p:cNvPr id="91" name="TextBox 68"/>
          <p:cNvSpPr txBox="1"/>
          <p:nvPr/>
        </p:nvSpPr>
        <p:spPr>
          <a:xfrm>
            <a:off x="9760046" y="2929747"/>
            <a:ext cx="764585" cy="1002665"/>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1520" kern="0">
                <a:solidFill>
                  <a:sysClr val="windowText" lastClr="000000">
                    <a:lumMod val="65000"/>
                    <a:lumOff val="35000"/>
                  </a:sysClr>
                </a:solidFill>
                <a:cs typeface="+mn-ea"/>
                <a:sym typeface="+mn-lt"/>
              </a:rPr>
              <a:t>Click to add a text title</a:t>
            </a:r>
            <a:endParaRPr lang="zh-CN" altLang="en-US" sz="1520" kern="0" dirty="0">
              <a:solidFill>
                <a:sysClr val="windowText" lastClr="000000">
                  <a:lumMod val="65000"/>
                  <a:lumOff val="35000"/>
                </a:sysClr>
              </a:solidFill>
              <a:cs typeface="+mn-ea"/>
              <a:sym typeface="+mn-lt"/>
            </a:endParaRPr>
          </a:p>
        </p:txBody>
      </p:sp>
      <p:sp>
        <p:nvSpPr>
          <p:cNvPr id="49" name="TextBox 20"/>
          <p:cNvSpPr txBox="1"/>
          <p:nvPr/>
        </p:nvSpPr>
        <p:spPr bwMode="auto">
          <a:xfrm>
            <a:off x="1319754" y="4731215"/>
            <a:ext cx="2487220" cy="544830"/>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40" dirty="0">
                <a:solidFill>
                  <a:schemeClr val="tx1">
                    <a:lumMod val="75000"/>
                    <a:lumOff val="25000"/>
                  </a:schemeClr>
                </a:solidFill>
                <a:cs typeface="+mn-ea"/>
                <a:sym typeface="+mn-lt"/>
              </a:rPr>
              <a:t>Click to add text title Click add text title Click to add text title</a:t>
            </a:r>
          </a:p>
        </p:txBody>
      </p:sp>
      <p:sp>
        <p:nvSpPr>
          <p:cNvPr id="50" name="TextBox 19"/>
          <p:cNvSpPr txBox="1">
            <a:spLocks noChangeArrowheads="1"/>
          </p:cNvSpPr>
          <p:nvPr/>
        </p:nvSpPr>
        <p:spPr bwMode="auto">
          <a:xfrm>
            <a:off x="1319754" y="4347113"/>
            <a:ext cx="3039774" cy="45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995" b="1" dirty="0">
                <a:solidFill>
                  <a:schemeClr val="tx1">
                    <a:lumMod val="75000"/>
                    <a:lumOff val="25000"/>
                  </a:schemeClr>
                </a:solidFill>
                <a:cs typeface="+mn-ea"/>
                <a:sym typeface="+mn-lt"/>
              </a:rPr>
              <a:t>Click to add a text title</a:t>
            </a:r>
          </a:p>
        </p:txBody>
      </p:sp>
      <p:sp>
        <p:nvSpPr>
          <p:cNvPr id="51" name="TextBox 20"/>
          <p:cNvSpPr txBox="1"/>
          <p:nvPr/>
        </p:nvSpPr>
        <p:spPr bwMode="auto">
          <a:xfrm>
            <a:off x="3744739" y="5041820"/>
            <a:ext cx="2487220" cy="544830"/>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40" dirty="0">
                <a:solidFill>
                  <a:schemeClr val="tx1">
                    <a:lumMod val="75000"/>
                    <a:lumOff val="25000"/>
                  </a:schemeClr>
                </a:solidFill>
                <a:cs typeface="+mn-ea"/>
                <a:sym typeface="+mn-lt"/>
              </a:rPr>
              <a:t>Click to add text title Click add text title Click to add text title</a:t>
            </a:r>
          </a:p>
        </p:txBody>
      </p:sp>
      <p:sp>
        <p:nvSpPr>
          <p:cNvPr id="52" name="TextBox 19"/>
          <p:cNvSpPr txBox="1">
            <a:spLocks noChangeArrowheads="1"/>
          </p:cNvSpPr>
          <p:nvPr/>
        </p:nvSpPr>
        <p:spPr bwMode="auto">
          <a:xfrm>
            <a:off x="3744739" y="4657719"/>
            <a:ext cx="3039774" cy="45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995" b="1" dirty="0">
                <a:solidFill>
                  <a:schemeClr val="tx1">
                    <a:lumMod val="75000"/>
                    <a:lumOff val="25000"/>
                  </a:schemeClr>
                </a:solidFill>
                <a:cs typeface="+mn-ea"/>
                <a:sym typeface="+mn-lt"/>
              </a:rPr>
              <a:t>Click to add a text title</a:t>
            </a:r>
          </a:p>
        </p:txBody>
      </p:sp>
      <p:sp>
        <p:nvSpPr>
          <p:cNvPr id="53" name="TextBox 20"/>
          <p:cNvSpPr txBox="1"/>
          <p:nvPr/>
        </p:nvSpPr>
        <p:spPr bwMode="auto">
          <a:xfrm>
            <a:off x="6237463" y="5417965"/>
            <a:ext cx="2487220" cy="544830"/>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40" dirty="0">
                <a:solidFill>
                  <a:schemeClr val="tx1">
                    <a:lumMod val="75000"/>
                    <a:lumOff val="25000"/>
                  </a:schemeClr>
                </a:solidFill>
                <a:cs typeface="+mn-ea"/>
                <a:sym typeface="+mn-lt"/>
              </a:rPr>
              <a:t>Click to add text title Click add text title Click to add text title</a:t>
            </a:r>
          </a:p>
        </p:txBody>
      </p:sp>
      <p:sp>
        <p:nvSpPr>
          <p:cNvPr id="54" name="TextBox 19"/>
          <p:cNvSpPr txBox="1">
            <a:spLocks noChangeArrowheads="1"/>
          </p:cNvSpPr>
          <p:nvPr/>
        </p:nvSpPr>
        <p:spPr bwMode="auto">
          <a:xfrm>
            <a:off x="6237463" y="5033864"/>
            <a:ext cx="3039774" cy="45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995" b="1" dirty="0">
                <a:solidFill>
                  <a:schemeClr val="tx1">
                    <a:lumMod val="75000"/>
                    <a:lumOff val="25000"/>
                  </a:schemeClr>
                </a:solidFill>
                <a:cs typeface="+mn-ea"/>
                <a:sym typeface="+mn-lt"/>
              </a:rPr>
              <a:t>Click to add a text title</a:t>
            </a:r>
          </a:p>
        </p:txBody>
      </p:sp>
      <p:sp>
        <p:nvSpPr>
          <p:cNvPr id="55" name="TextBox 20"/>
          <p:cNvSpPr txBox="1"/>
          <p:nvPr/>
        </p:nvSpPr>
        <p:spPr bwMode="auto">
          <a:xfrm>
            <a:off x="8675996" y="5783745"/>
            <a:ext cx="2487220" cy="544830"/>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40" dirty="0">
                <a:solidFill>
                  <a:schemeClr val="tx1">
                    <a:lumMod val="75000"/>
                    <a:lumOff val="25000"/>
                  </a:schemeClr>
                </a:solidFill>
                <a:cs typeface="+mn-ea"/>
                <a:sym typeface="+mn-lt"/>
              </a:rPr>
              <a:t>Click to add text title Click add text title Click to add text title</a:t>
            </a:r>
          </a:p>
        </p:txBody>
      </p:sp>
      <p:sp>
        <p:nvSpPr>
          <p:cNvPr id="56" name="TextBox 19"/>
          <p:cNvSpPr txBox="1">
            <a:spLocks noChangeArrowheads="1"/>
          </p:cNvSpPr>
          <p:nvPr/>
        </p:nvSpPr>
        <p:spPr bwMode="auto">
          <a:xfrm>
            <a:off x="8675996" y="5399644"/>
            <a:ext cx="3039774" cy="45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995" b="1" dirty="0">
                <a:solidFill>
                  <a:schemeClr val="tx1">
                    <a:lumMod val="75000"/>
                    <a:lumOff val="25000"/>
                  </a:schemeClr>
                </a:solidFill>
                <a:cs typeface="+mn-ea"/>
                <a:sym typeface="+mn-lt"/>
              </a:rPr>
              <a:t>Click to add a text title</a:t>
            </a:r>
          </a:p>
        </p:txBody>
      </p:sp>
    </p:spTree>
  </p:cSld>
  <p:clrMapOvr>
    <a:masterClrMapping/>
  </p:clrMapOvr>
  <p:transition advTm="4212">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p:cTn id="17" dur="500" fill="hold"/>
                                        <p:tgtEl>
                                          <p:spTgt spid="69"/>
                                        </p:tgtEl>
                                        <p:attrNameLst>
                                          <p:attrName>ppt_w</p:attrName>
                                        </p:attrNameLst>
                                      </p:cBhvr>
                                      <p:tavLst>
                                        <p:tav tm="0">
                                          <p:val>
                                            <p:fltVal val="0"/>
                                          </p:val>
                                        </p:tav>
                                        <p:tav tm="100000">
                                          <p:val>
                                            <p:strVal val="#ppt_w"/>
                                          </p:val>
                                        </p:tav>
                                      </p:tavLst>
                                    </p:anim>
                                    <p:anim calcmode="lin" valueType="num">
                                      <p:cBhvr>
                                        <p:cTn id="18" dur="500" fill="hold"/>
                                        <p:tgtEl>
                                          <p:spTgt spid="69"/>
                                        </p:tgtEl>
                                        <p:attrNameLst>
                                          <p:attrName>ppt_h</p:attrName>
                                        </p:attrNameLst>
                                      </p:cBhvr>
                                      <p:tavLst>
                                        <p:tav tm="0">
                                          <p:val>
                                            <p:fltVal val="0"/>
                                          </p:val>
                                        </p:tav>
                                        <p:tav tm="100000">
                                          <p:val>
                                            <p:strVal val="#ppt_h"/>
                                          </p:val>
                                        </p:tav>
                                      </p:tavLst>
                                    </p:anim>
                                    <p:animEffect transition="in" filter="fade">
                                      <p:cBhvr>
                                        <p:cTn id="19" dur="500"/>
                                        <p:tgtEl>
                                          <p:spTgt spid="69"/>
                                        </p:tgtEl>
                                      </p:cBhvr>
                                    </p:animEffect>
                                  </p:childTnLst>
                                </p:cTn>
                              </p:par>
                            </p:childTnLst>
                          </p:cTn>
                        </p:par>
                        <p:par>
                          <p:cTn id="20" fill="hold">
                            <p:stCondLst>
                              <p:cond delay="1000"/>
                            </p:stCondLst>
                            <p:childTnLst>
                              <p:par>
                                <p:cTn id="21" presetID="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animEffect transition="in" filter="fade">
                                      <p:cBhvr>
                                        <p:cTn id="35" dur="500"/>
                                        <p:tgtEl>
                                          <p:spTgt spid="36"/>
                                        </p:tgtEl>
                                      </p:cBhvr>
                                    </p:animEffect>
                                  </p:childTnLst>
                                </p:cTn>
                              </p:par>
                              <p:par>
                                <p:cTn id="36" presetID="2" presetClass="entr" presetSubtype="4"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par>
                                <p:cTn id="50" presetID="2" presetClass="entr" presetSubtype="2"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1+#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89"/>
                                        </p:tgtEl>
                                        <p:attrNameLst>
                                          <p:attrName>style.visibility</p:attrName>
                                        </p:attrNameLst>
                                      </p:cBhvr>
                                      <p:to>
                                        <p:strVal val="visible"/>
                                      </p:to>
                                    </p:set>
                                    <p:anim calcmode="lin" valueType="num">
                                      <p:cBhvr>
                                        <p:cTn id="57" dur="500" fill="hold"/>
                                        <p:tgtEl>
                                          <p:spTgt spid="89"/>
                                        </p:tgtEl>
                                        <p:attrNameLst>
                                          <p:attrName>ppt_w</p:attrName>
                                        </p:attrNameLst>
                                      </p:cBhvr>
                                      <p:tavLst>
                                        <p:tav tm="0">
                                          <p:val>
                                            <p:fltVal val="0"/>
                                          </p:val>
                                        </p:tav>
                                        <p:tav tm="100000">
                                          <p:val>
                                            <p:strVal val="#ppt_w"/>
                                          </p:val>
                                        </p:tav>
                                      </p:tavLst>
                                    </p:anim>
                                    <p:anim calcmode="lin" valueType="num">
                                      <p:cBhvr>
                                        <p:cTn id="58" dur="500" fill="hold"/>
                                        <p:tgtEl>
                                          <p:spTgt spid="89"/>
                                        </p:tgtEl>
                                        <p:attrNameLst>
                                          <p:attrName>ppt_h</p:attrName>
                                        </p:attrNameLst>
                                      </p:cBhvr>
                                      <p:tavLst>
                                        <p:tav tm="0">
                                          <p:val>
                                            <p:fltVal val="0"/>
                                          </p:val>
                                        </p:tav>
                                        <p:tav tm="100000">
                                          <p:val>
                                            <p:strVal val="#ppt_h"/>
                                          </p:val>
                                        </p:tav>
                                      </p:tavLst>
                                    </p:anim>
                                    <p:animEffect transition="in" filter="fade">
                                      <p:cBhvr>
                                        <p:cTn id="59" dur="500"/>
                                        <p:tgtEl>
                                          <p:spTgt spid="8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1"/>
                                        </p:tgtEl>
                                        <p:attrNameLst>
                                          <p:attrName>style.visibility</p:attrName>
                                        </p:attrNameLst>
                                      </p:cBhvr>
                                      <p:to>
                                        <p:strVal val="visible"/>
                                      </p:to>
                                    </p:set>
                                    <p:anim calcmode="lin" valueType="num">
                                      <p:cBhvr>
                                        <p:cTn id="62" dur="500" fill="hold"/>
                                        <p:tgtEl>
                                          <p:spTgt spid="91"/>
                                        </p:tgtEl>
                                        <p:attrNameLst>
                                          <p:attrName>ppt_w</p:attrName>
                                        </p:attrNameLst>
                                      </p:cBhvr>
                                      <p:tavLst>
                                        <p:tav tm="0">
                                          <p:val>
                                            <p:fltVal val="0"/>
                                          </p:val>
                                        </p:tav>
                                        <p:tav tm="100000">
                                          <p:val>
                                            <p:strVal val="#ppt_w"/>
                                          </p:val>
                                        </p:tav>
                                      </p:tavLst>
                                    </p:anim>
                                    <p:anim calcmode="lin" valueType="num">
                                      <p:cBhvr>
                                        <p:cTn id="63" dur="500" fill="hold"/>
                                        <p:tgtEl>
                                          <p:spTgt spid="91"/>
                                        </p:tgtEl>
                                        <p:attrNameLst>
                                          <p:attrName>ppt_h</p:attrName>
                                        </p:attrNameLst>
                                      </p:cBhvr>
                                      <p:tavLst>
                                        <p:tav tm="0">
                                          <p:val>
                                            <p:fltVal val="0"/>
                                          </p:val>
                                        </p:tav>
                                        <p:tav tm="100000">
                                          <p:val>
                                            <p:strVal val="#ppt_h"/>
                                          </p:val>
                                        </p:tav>
                                      </p:tavLst>
                                    </p:anim>
                                    <p:animEffect transition="in" filter="fade">
                                      <p:cBhvr>
                                        <p:cTn id="64" dur="500"/>
                                        <p:tgtEl>
                                          <p:spTgt spid="91"/>
                                        </p:tgtEl>
                                      </p:cBhvr>
                                    </p:animEffect>
                                  </p:childTnLst>
                                </p:cTn>
                              </p:par>
                            </p:childTnLst>
                          </p:cTn>
                        </p:par>
                        <p:par>
                          <p:cTn id="65" fill="hold">
                            <p:stCondLst>
                              <p:cond delay="2500"/>
                            </p:stCondLst>
                            <p:childTnLst>
                              <p:par>
                                <p:cTn id="66" presetID="2" presetClass="entr" presetSubtype="8" fill="hold" grpId="0" nodeType="after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250" fill="hold"/>
                                        <p:tgtEl>
                                          <p:spTgt spid="50"/>
                                        </p:tgtEl>
                                        <p:attrNameLst>
                                          <p:attrName>ppt_x</p:attrName>
                                        </p:attrNameLst>
                                      </p:cBhvr>
                                      <p:tavLst>
                                        <p:tav tm="0">
                                          <p:val>
                                            <p:strVal val="0-#ppt_w/2"/>
                                          </p:val>
                                        </p:tav>
                                        <p:tav tm="100000">
                                          <p:val>
                                            <p:strVal val="#ppt_x"/>
                                          </p:val>
                                        </p:tav>
                                      </p:tavLst>
                                    </p:anim>
                                    <p:anim calcmode="lin" valueType="num">
                                      <p:cBhvr additive="base">
                                        <p:cTn id="69" dur="250" fill="hold"/>
                                        <p:tgtEl>
                                          <p:spTgt spid="50"/>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additive="base">
                                        <p:cTn id="72" dur="250" fill="hold"/>
                                        <p:tgtEl>
                                          <p:spTgt spid="49"/>
                                        </p:tgtEl>
                                        <p:attrNameLst>
                                          <p:attrName>ppt_x</p:attrName>
                                        </p:attrNameLst>
                                      </p:cBhvr>
                                      <p:tavLst>
                                        <p:tav tm="0">
                                          <p:val>
                                            <p:strVal val="0-#ppt_w/2"/>
                                          </p:val>
                                        </p:tav>
                                        <p:tav tm="100000">
                                          <p:val>
                                            <p:strVal val="#ppt_x"/>
                                          </p:val>
                                        </p:tav>
                                      </p:tavLst>
                                    </p:anim>
                                    <p:anim calcmode="lin" valueType="num">
                                      <p:cBhvr additive="base">
                                        <p:cTn id="73" dur="250" fill="hold"/>
                                        <p:tgtEl>
                                          <p:spTgt spid="49"/>
                                        </p:tgtEl>
                                        <p:attrNameLst>
                                          <p:attrName>ppt_y</p:attrName>
                                        </p:attrNameLst>
                                      </p:cBhvr>
                                      <p:tavLst>
                                        <p:tav tm="0">
                                          <p:val>
                                            <p:strVal val="#ppt_y"/>
                                          </p:val>
                                        </p:tav>
                                        <p:tav tm="100000">
                                          <p:val>
                                            <p:strVal val="#ppt_y"/>
                                          </p:val>
                                        </p:tav>
                                      </p:tavLst>
                                    </p:anim>
                                  </p:childTnLst>
                                </p:cTn>
                              </p:par>
                            </p:childTnLst>
                          </p:cTn>
                        </p:par>
                        <p:par>
                          <p:cTn id="74" fill="hold">
                            <p:stCondLst>
                              <p:cond delay="3000"/>
                            </p:stCondLst>
                            <p:childTnLst>
                              <p:par>
                                <p:cTn id="75" presetID="2" presetClass="entr" presetSubtype="8" fill="hold" grpId="0" nodeType="after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additive="base">
                                        <p:cTn id="77" dur="250" fill="hold"/>
                                        <p:tgtEl>
                                          <p:spTgt spid="52"/>
                                        </p:tgtEl>
                                        <p:attrNameLst>
                                          <p:attrName>ppt_x</p:attrName>
                                        </p:attrNameLst>
                                      </p:cBhvr>
                                      <p:tavLst>
                                        <p:tav tm="0">
                                          <p:val>
                                            <p:strVal val="0-#ppt_w/2"/>
                                          </p:val>
                                        </p:tav>
                                        <p:tav tm="100000">
                                          <p:val>
                                            <p:strVal val="#ppt_x"/>
                                          </p:val>
                                        </p:tav>
                                      </p:tavLst>
                                    </p:anim>
                                    <p:anim calcmode="lin" valueType="num">
                                      <p:cBhvr additive="base">
                                        <p:cTn id="78" dur="250" fill="hold"/>
                                        <p:tgtEl>
                                          <p:spTgt spid="52"/>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additive="base">
                                        <p:cTn id="81" dur="250" fill="hold"/>
                                        <p:tgtEl>
                                          <p:spTgt spid="51"/>
                                        </p:tgtEl>
                                        <p:attrNameLst>
                                          <p:attrName>ppt_x</p:attrName>
                                        </p:attrNameLst>
                                      </p:cBhvr>
                                      <p:tavLst>
                                        <p:tav tm="0">
                                          <p:val>
                                            <p:strVal val="0-#ppt_w/2"/>
                                          </p:val>
                                        </p:tav>
                                        <p:tav tm="100000">
                                          <p:val>
                                            <p:strVal val="#ppt_x"/>
                                          </p:val>
                                        </p:tav>
                                      </p:tavLst>
                                    </p:anim>
                                    <p:anim calcmode="lin" valueType="num">
                                      <p:cBhvr additive="base">
                                        <p:cTn id="82" dur="250" fill="hold"/>
                                        <p:tgtEl>
                                          <p:spTgt spid="51"/>
                                        </p:tgtEl>
                                        <p:attrNameLst>
                                          <p:attrName>ppt_y</p:attrName>
                                        </p:attrNameLst>
                                      </p:cBhvr>
                                      <p:tavLst>
                                        <p:tav tm="0">
                                          <p:val>
                                            <p:strVal val="#ppt_y"/>
                                          </p:val>
                                        </p:tav>
                                        <p:tav tm="100000">
                                          <p:val>
                                            <p:strVal val="#ppt_y"/>
                                          </p:val>
                                        </p:tav>
                                      </p:tavLst>
                                    </p:anim>
                                  </p:childTnLst>
                                </p:cTn>
                              </p:par>
                            </p:childTnLst>
                          </p:cTn>
                        </p:par>
                        <p:par>
                          <p:cTn id="83" fill="hold">
                            <p:stCondLst>
                              <p:cond delay="3500"/>
                            </p:stCondLst>
                            <p:childTnLst>
                              <p:par>
                                <p:cTn id="84" presetID="2" presetClass="entr" presetSubtype="8"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additive="base">
                                        <p:cTn id="86" dur="250" fill="hold"/>
                                        <p:tgtEl>
                                          <p:spTgt spid="54"/>
                                        </p:tgtEl>
                                        <p:attrNameLst>
                                          <p:attrName>ppt_x</p:attrName>
                                        </p:attrNameLst>
                                      </p:cBhvr>
                                      <p:tavLst>
                                        <p:tav tm="0">
                                          <p:val>
                                            <p:strVal val="0-#ppt_w/2"/>
                                          </p:val>
                                        </p:tav>
                                        <p:tav tm="100000">
                                          <p:val>
                                            <p:strVal val="#ppt_x"/>
                                          </p:val>
                                        </p:tav>
                                      </p:tavLst>
                                    </p:anim>
                                    <p:anim calcmode="lin" valueType="num">
                                      <p:cBhvr additive="base">
                                        <p:cTn id="87" dur="250" fill="hold"/>
                                        <p:tgtEl>
                                          <p:spTgt spid="54"/>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 calcmode="lin" valueType="num">
                                      <p:cBhvr additive="base">
                                        <p:cTn id="90" dur="250" fill="hold"/>
                                        <p:tgtEl>
                                          <p:spTgt spid="53"/>
                                        </p:tgtEl>
                                        <p:attrNameLst>
                                          <p:attrName>ppt_x</p:attrName>
                                        </p:attrNameLst>
                                      </p:cBhvr>
                                      <p:tavLst>
                                        <p:tav tm="0">
                                          <p:val>
                                            <p:strVal val="0-#ppt_w/2"/>
                                          </p:val>
                                        </p:tav>
                                        <p:tav tm="100000">
                                          <p:val>
                                            <p:strVal val="#ppt_x"/>
                                          </p:val>
                                        </p:tav>
                                      </p:tavLst>
                                    </p:anim>
                                    <p:anim calcmode="lin" valueType="num">
                                      <p:cBhvr additive="base">
                                        <p:cTn id="91" dur="250" fill="hold"/>
                                        <p:tgtEl>
                                          <p:spTgt spid="53"/>
                                        </p:tgtEl>
                                        <p:attrNameLst>
                                          <p:attrName>ppt_y</p:attrName>
                                        </p:attrNameLst>
                                      </p:cBhvr>
                                      <p:tavLst>
                                        <p:tav tm="0">
                                          <p:val>
                                            <p:strVal val="#ppt_y"/>
                                          </p:val>
                                        </p:tav>
                                        <p:tav tm="100000">
                                          <p:val>
                                            <p:strVal val="#ppt_y"/>
                                          </p:val>
                                        </p:tav>
                                      </p:tavLst>
                                    </p:anim>
                                  </p:childTnLst>
                                </p:cTn>
                              </p:par>
                            </p:childTnLst>
                          </p:cTn>
                        </p:par>
                        <p:par>
                          <p:cTn id="92" fill="hold">
                            <p:stCondLst>
                              <p:cond delay="4000"/>
                            </p:stCondLst>
                            <p:childTnLst>
                              <p:par>
                                <p:cTn id="93" presetID="2" presetClass="entr" presetSubtype="8"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 calcmode="lin" valueType="num">
                                      <p:cBhvr additive="base">
                                        <p:cTn id="95" dur="250" fill="hold"/>
                                        <p:tgtEl>
                                          <p:spTgt spid="56"/>
                                        </p:tgtEl>
                                        <p:attrNameLst>
                                          <p:attrName>ppt_x</p:attrName>
                                        </p:attrNameLst>
                                      </p:cBhvr>
                                      <p:tavLst>
                                        <p:tav tm="0">
                                          <p:val>
                                            <p:strVal val="0-#ppt_w/2"/>
                                          </p:val>
                                        </p:tav>
                                        <p:tav tm="100000">
                                          <p:val>
                                            <p:strVal val="#ppt_x"/>
                                          </p:val>
                                        </p:tav>
                                      </p:tavLst>
                                    </p:anim>
                                    <p:anim calcmode="lin" valueType="num">
                                      <p:cBhvr additive="base">
                                        <p:cTn id="96" dur="250" fill="hold"/>
                                        <p:tgtEl>
                                          <p:spTgt spid="56"/>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anim calcmode="lin" valueType="num">
                                      <p:cBhvr additive="base">
                                        <p:cTn id="99" dur="250" fill="hold"/>
                                        <p:tgtEl>
                                          <p:spTgt spid="55"/>
                                        </p:tgtEl>
                                        <p:attrNameLst>
                                          <p:attrName>ppt_x</p:attrName>
                                        </p:attrNameLst>
                                      </p:cBhvr>
                                      <p:tavLst>
                                        <p:tav tm="0">
                                          <p:val>
                                            <p:strVal val="0-#ppt_w/2"/>
                                          </p:val>
                                        </p:tav>
                                        <p:tav tm="100000">
                                          <p:val>
                                            <p:strVal val="#ppt_x"/>
                                          </p:val>
                                        </p:tav>
                                      </p:tavLst>
                                    </p:anim>
                                    <p:anim calcmode="lin" valueType="num">
                                      <p:cBhvr additive="base">
                                        <p:cTn id="100" dur="25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9" grpId="0"/>
      <p:bldP spid="34" grpId="0"/>
      <p:bldP spid="36" grpId="0"/>
      <p:bldP spid="41" grpId="0"/>
      <p:bldP spid="67" grpId="0"/>
      <p:bldP spid="89" grpId="0"/>
      <p:bldP spid="91" grpId="0"/>
      <p:bldP spid="49" grpId="0"/>
      <p:bldP spid="50" grpId="0"/>
      <p:bldP spid="51" grpId="0"/>
      <p:bldP spid="52" grpId="0"/>
      <p:bldP spid="53" grpId="0"/>
      <p:bldP spid="54" grpId="0"/>
      <p:bldP spid="55"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sp>
        <p:nvSpPr>
          <p:cNvPr id="79" name="Pentagon 78"/>
          <p:cNvSpPr/>
          <p:nvPr/>
        </p:nvSpPr>
        <p:spPr>
          <a:xfrm rot="5400000">
            <a:off x="2213660" y="1936787"/>
            <a:ext cx="2734331" cy="1486049"/>
          </a:xfrm>
          <a:prstGeom prst="homePlate">
            <a:avLst>
              <a:gd name="adj" fmla="val 31766"/>
            </a:avLst>
          </a:prstGeom>
          <a:solidFill>
            <a:srgbClr val="E296CA"/>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855" dirty="0">
              <a:cs typeface="+mn-ea"/>
              <a:sym typeface="+mn-lt"/>
            </a:endParaRPr>
          </a:p>
        </p:txBody>
      </p:sp>
      <p:sp>
        <p:nvSpPr>
          <p:cNvPr id="77" name="Oval 76"/>
          <p:cNvSpPr/>
          <p:nvPr/>
        </p:nvSpPr>
        <p:spPr>
          <a:xfrm>
            <a:off x="2837802" y="2858137"/>
            <a:ext cx="1486049" cy="1486048"/>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40">
              <a:cs typeface="+mn-ea"/>
              <a:sym typeface="+mn-lt"/>
            </a:endParaRPr>
          </a:p>
        </p:txBody>
      </p:sp>
      <p:sp>
        <p:nvSpPr>
          <p:cNvPr id="80" name="TextBox 79"/>
          <p:cNvSpPr txBox="1"/>
          <p:nvPr/>
        </p:nvSpPr>
        <p:spPr>
          <a:xfrm>
            <a:off x="3190335" y="1336475"/>
            <a:ext cx="780983" cy="8406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175" b="1" dirty="0">
                <a:solidFill>
                  <a:schemeClr val="bg1"/>
                </a:solidFill>
                <a:cs typeface="+mn-ea"/>
                <a:sym typeface="+mn-lt"/>
              </a:rPr>
              <a:t>01</a:t>
            </a:r>
          </a:p>
        </p:txBody>
      </p:sp>
      <p:sp>
        <p:nvSpPr>
          <p:cNvPr id="144" name="Pentagon 143"/>
          <p:cNvSpPr/>
          <p:nvPr/>
        </p:nvSpPr>
        <p:spPr>
          <a:xfrm rot="5400000">
            <a:off x="3965162" y="1936787"/>
            <a:ext cx="2734331" cy="1486049"/>
          </a:xfrm>
          <a:prstGeom prst="homePlate">
            <a:avLst>
              <a:gd name="adj" fmla="val 31766"/>
            </a:avLst>
          </a:prstGeom>
          <a:solidFill>
            <a:srgbClr val="D565AB"/>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855" dirty="0">
              <a:cs typeface="+mn-ea"/>
              <a:sym typeface="+mn-lt"/>
            </a:endParaRPr>
          </a:p>
        </p:txBody>
      </p:sp>
      <p:sp>
        <p:nvSpPr>
          <p:cNvPr id="148" name="Oval 147"/>
          <p:cNvSpPr/>
          <p:nvPr/>
        </p:nvSpPr>
        <p:spPr>
          <a:xfrm>
            <a:off x="4589302" y="2858137"/>
            <a:ext cx="1486049" cy="1486049"/>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40">
              <a:cs typeface="+mn-ea"/>
              <a:sym typeface="+mn-lt"/>
            </a:endParaRPr>
          </a:p>
        </p:txBody>
      </p:sp>
      <p:sp>
        <p:nvSpPr>
          <p:cNvPr id="146" name="TextBox 145"/>
          <p:cNvSpPr txBox="1"/>
          <p:nvPr/>
        </p:nvSpPr>
        <p:spPr>
          <a:xfrm>
            <a:off x="4941833" y="1355897"/>
            <a:ext cx="780983" cy="8406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175" b="1" dirty="0">
                <a:solidFill>
                  <a:schemeClr val="bg1"/>
                </a:solidFill>
                <a:cs typeface="+mn-ea"/>
                <a:sym typeface="+mn-lt"/>
              </a:rPr>
              <a:t>02</a:t>
            </a:r>
          </a:p>
        </p:txBody>
      </p:sp>
      <p:sp>
        <p:nvSpPr>
          <p:cNvPr id="151" name="Pentagon 150"/>
          <p:cNvSpPr/>
          <p:nvPr/>
        </p:nvSpPr>
        <p:spPr>
          <a:xfrm rot="5400000">
            <a:off x="5716660" y="1936787"/>
            <a:ext cx="2734331" cy="1486049"/>
          </a:xfrm>
          <a:prstGeom prst="homePlate">
            <a:avLst>
              <a:gd name="adj" fmla="val 31766"/>
            </a:avLst>
          </a:prstGeom>
          <a:solidFill>
            <a:srgbClr val="E296CA"/>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855" dirty="0">
              <a:cs typeface="+mn-ea"/>
              <a:sym typeface="+mn-lt"/>
            </a:endParaRPr>
          </a:p>
        </p:txBody>
      </p:sp>
      <p:sp>
        <p:nvSpPr>
          <p:cNvPr id="155" name="Oval 154"/>
          <p:cNvSpPr/>
          <p:nvPr/>
        </p:nvSpPr>
        <p:spPr>
          <a:xfrm>
            <a:off x="6340800" y="2858137"/>
            <a:ext cx="1486049" cy="1486049"/>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40">
              <a:cs typeface="+mn-ea"/>
              <a:sym typeface="+mn-lt"/>
            </a:endParaRPr>
          </a:p>
        </p:txBody>
      </p:sp>
      <p:sp>
        <p:nvSpPr>
          <p:cNvPr id="153" name="TextBox 152"/>
          <p:cNvSpPr txBox="1"/>
          <p:nvPr/>
        </p:nvSpPr>
        <p:spPr>
          <a:xfrm>
            <a:off x="6693333" y="1355897"/>
            <a:ext cx="780983" cy="8406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175" b="1" dirty="0">
                <a:solidFill>
                  <a:schemeClr val="bg1"/>
                </a:solidFill>
                <a:cs typeface="+mn-ea"/>
                <a:sym typeface="+mn-lt"/>
              </a:rPr>
              <a:t>03</a:t>
            </a:r>
          </a:p>
        </p:txBody>
      </p:sp>
      <p:sp>
        <p:nvSpPr>
          <p:cNvPr id="158" name="Pentagon 157"/>
          <p:cNvSpPr/>
          <p:nvPr/>
        </p:nvSpPr>
        <p:spPr>
          <a:xfrm rot="5400000">
            <a:off x="7468162" y="1936787"/>
            <a:ext cx="2734331" cy="1486049"/>
          </a:xfrm>
          <a:prstGeom prst="homePlate">
            <a:avLst>
              <a:gd name="adj" fmla="val 31766"/>
            </a:avLst>
          </a:prstGeom>
          <a:solidFill>
            <a:srgbClr val="D565AB"/>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noAutofit/>
          </a:bodyPr>
          <a:lstStyle/>
          <a:p>
            <a:pPr algn="just">
              <a:lnSpc>
                <a:spcPct val="130000"/>
              </a:lnSpc>
            </a:pPr>
            <a:endParaRPr lang="en-US" sz="855" dirty="0">
              <a:cs typeface="+mn-ea"/>
              <a:sym typeface="+mn-lt"/>
            </a:endParaRPr>
          </a:p>
        </p:txBody>
      </p:sp>
      <p:sp>
        <p:nvSpPr>
          <p:cNvPr id="162" name="Oval 161"/>
          <p:cNvSpPr/>
          <p:nvPr/>
        </p:nvSpPr>
        <p:spPr>
          <a:xfrm>
            <a:off x="8092302" y="2858137"/>
            <a:ext cx="1486049" cy="1486049"/>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40">
              <a:cs typeface="+mn-ea"/>
              <a:sym typeface="+mn-lt"/>
            </a:endParaRPr>
          </a:p>
        </p:txBody>
      </p:sp>
      <p:sp>
        <p:nvSpPr>
          <p:cNvPr id="160" name="TextBox 159"/>
          <p:cNvSpPr txBox="1"/>
          <p:nvPr/>
        </p:nvSpPr>
        <p:spPr>
          <a:xfrm>
            <a:off x="8444835" y="1376549"/>
            <a:ext cx="780983" cy="8406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175" b="1" dirty="0">
                <a:solidFill>
                  <a:schemeClr val="bg1"/>
                </a:solidFill>
                <a:cs typeface="+mn-ea"/>
                <a:sym typeface="+mn-lt"/>
              </a:rPr>
              <a:t>04</a:t>
            </a:r>
          </a:p>
        </p:txBody>
      </p:sp>
      <p:sp>
        <p:nvSpPr>
          <p:cNvPr id="143" name="TextBox 19"/>
          <p:cNvSpPr txBox="1">
            <a:spLocks noChangeArrowheads="1"/>
          </p:cNvSpPr>
          <p:nvPr/>
        </p:nvSpPr>
        <p:spPr bwMode="auto">
          <a:xfrm>
            <a:off x="2860150" y="2017203"/>
            <a:ext cx="1428931" cy="29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140" dirty="0">
                <a:solidFill>
                  <a:schemeClr val="bg1"/>
                </a:solidFill>
                <a:cs typeface="+mn-ea"/>
                <a:sym typeface="+mn-lt"/>
              </a:rPr>
              <a:t>Click to add a text title</a:t>
            </a:r>
          </a:p>
        </p:txBody>
      </p:sp>
      <p:sp>
        <p:nvSpPr>
          <p:cNvPr id="150" name="TextBox 19"/>
          <p:cNvSpPr txBox="1">
            <a:spLocks noChangeArrowheads="1"/>
          </p:cNvSpPr>
          <p:nvPr/>
        </p:nvSpPr>
        <p:spPr bwMode="auto">
          <a:xfrm>
            <a:off x="4605294" y="2017203"/>
            <a:ext cx="1428931" cy="29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140" dirty="0">
                <a:solidFill>
                  <a:schemeClr val="bg1"/>
                </a:solidFill>
                <a:cs typeface="+mn-ea"/>
                <a:sym typeface="+mn-lt"/>
              </a:rPr>
              <a:t>Click to add a text title</a:t>
            </a:r>
          </a:p>
        </p:txBody>
      </p:sp>
      <p:sp>
        <p:nvSpPr>
          <p:cNvPr id="157" name="TextBox 19"/>
          <p:cNvSpPr txBox="1">
            <a:spLocks noChangeArrowheads="1"/>
          </p:cNvSpPr>
          <p:nvPr/>
        </p:nvSpPr>
        <p:spPr bwMode="auto">
          <a:xfrm>
            <a:off x="6375839" y="2017203"/>
            <a:ext cx="1428931" cy="29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140" dirty="0">
                <a:solidFill>
                  <a:schemeClr val="bg1"/>
                </a:solidFill>
                <a:cs typeface="+mn-ea"/>
                <a:sym typeface="+mn-lt"/>
              </a:rPr>
              <a:t>Click to add a text title</a:t>
            </a:r>
          </a:p>
        </p:txBody>
      </p:sp>
      <p:sp>
        <p:nvSpPr>
          <p:cNvPr id="159" name="TextBox 19"/>
          <p:cNvSpPr txBox="1">
            <a:spLocks noChangeArrowheads="1"/>
          </p:cNvSpPr>
          <p:nvPr/>
        </p:nvSpPr>
        <p:spPr bwMode="auto">
          <a:xfrm>
            <a:off x="8120859" y="2017203"/>
            <a:ext cx="1428931" cy="29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140" dirty="0">
                <a:solidFill>
                  <a:schemeClr val="bg1"/>
                </a:solidFill>
                <a:cs typeface="+mn-ea"/>
                <a:sym typeface="+mn-lt"/>
              </a:rPr>
              <a:t>Click to add a text title</a:t>
            </a:r>
          </a:p>
        </p:txBody>
      </p:sp>
      <p:grpSp>
        <p:nvGrpSpPr>
          <p:cNvPr id="171" name="组合 170"/>
          <p:cNvGrpSpPr/>
          <p:nvPr/>
        </p:nvGrpSpPr>
        <p:grpSpPr>
          <a:xfrm>
            <a:off x="5162522" y="3417445"/>
            <a:ext cx="410887" cy="355200"/>
            <a:chOff x="4456113" y="6981826"/>
            <a:chExt cx="433387" cy="374650"/>
          </a:xfrm>
          <a:solidFill>
            <a:srgbClr val="D565AB"/>
          </a:solidFill>
        </p:grpSpPr>
        <p:sp>
          <p:nvSpPr>
            <p:cNvPr id="172" name="Freeform 27"/>
            <p:cNvSpPr>
              <a:spLocks noEditPoints="1"/>
            </p:cNvSpPr>
            <p:nvPr/>
          </p:nvSpPr>
          <p:spPr bwMode="auto">
            <a:xfrm>
              <a:off x="4456113" y="6981826"/>
              <a:ext cx="306387" cy="374650"/>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173" name="Freeform 28"/>
            <p:cNvSpPr/>
            <p:nvPr/>
          </p:nvSpPr>
          <p:spPr bwMode="auto">
            <a:xfrm>
              <a:off x="4749800" y="6988176"/>
              <a:ext cx="139700" cy="195263"/>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174" name="Oval 29"/>
            <p:cNvSpPr>
              <a:spLocks noChangeArrowheads="1"/>
            </p:cNvSpPr>
            <p:nvPr/>
          </p:nvSpPr>
          <p:spPr bwMode="auto">
            <a:xfrm>
              <a:off x="4803775" y="7196138"/>
              <a:ext cx="34925"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grpSp>
        <p:nvGrpSpPr>
          <p:cNvPr id="175" name="组合 174"/>
          <p:cNvGrpSpPr/>
          <p:nvPr/>
        </p:nvGrpSpPr>
        <p:grpSpPr>
          <a:xfrm>
            <a:off x="6887499" y="3364427"/>
            <a:ext cx="472116" cy="461237"/>
            <a:chOff x="4503738" y="9809163"/>
            <a:chExt cx="344487" cy="336550"/>
          </a:xfrm>
          <a:solidFill>
            <a:srgbClr val="E296CA"/>
          </a:solidFill>
        </p:grpSpPr>
        <p:sp>
          <p:nvSpPr>
            <p:cNvPr id="176"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177" name="Freeform 24"/>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grpSp>
        <p:nvGrpSpPr>
          <p:cNvPr id="178" name="组合 177"/>
          <p:cNvGrpSpPr/>
          <p:nvPr/>
        </p:nvGrpSpPr>
        <p:grpSpPr>
          <a:xfrm>
            <a:off x="8606796" y="3467865"/>
            <a:ext cx="517748" cy="254360"/>
            <a:chOff x="8839201" y="1488761"/>
            <a:chExt cx="546100" cy="268288"/>
          </a:xfrm>
          <a:solidFill>
            <a:srgbClr val="D565AB"/>
          </a:solidFill>
        </p:grpSpPr>
        <p:sp>
          <p:nvSpPr>
            <p:cNvPr id="179" name="Oval 44665"/>
            <p:cNvSpPr>
              <a:spLocks noChangeArrowheads="1"/>
            </p:cNvSpPr>
            <p:nvPr/>
          </p:nvSpPr>
          <p:spPr bwMode="auto">
            <a:xfrm>
              <a:off x="9055101" y="1488761"/>
              <a:ext cx="107950"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180" name="Oval 44666"/>
            <p:cNvSpPr>
              <a:spLocks noChangeArrowheads="1"/>
            </p:cNvSpPr>
            <p:nvPr/>
          </p:nvSpPr>
          <p:spPr bwMode="auto">
            <a:xfrm>
              <a:off x="9239251" y="1564961"/>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181" name="Oval 44667"/>
            <p:cNvSpPr>
              <a:spLocks noChangeArrowheads="1"/>
            </p:cNvSpPr>
            <p:nvPr/>
          </p:nvSpPr>
          <p:spPr bwMode="auto">
            <a:xfrm>
              <a:off x="8899526" y="1588774"/>
              <a:ext cx="68263"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182" name="Freeform 44668"/>
            <p:cNvSpPr/>
            <p:nvPr/>
          </p:nvSpPr>
          <p:spPr bwMode="auto">
            <a:xfrm>
              <a:off x="8958263" y="1604649"/>
              <a:ext cx="301625" cy="152400"/>
            </a:xfrm>
            <a:custGeom>
              <a:avLst/>
              <a:gdLst>
                <a:gd name="T0" fmla="*/ 63 w 127"/>
                <a:gd name="T1" fmla="*/ 0 h 64"/>
                <a:gd name="T2" fmla="*/ 0 w 127"/>
                <a:gd name="T3" fmla="*/ 64 h 64"/>
                <a:gd name="T4" fmla="*/ 127 w 127"/>
                <a:gd name="T5" fmla="*/ 64 h 64"/>
                <a:gd name="T6" fmla="*/ 63 w 127"/>
                <a:gd name="T7" fmla="*/ 0 h 64"/>
              </a:gdLst>
              <a:ahLst/>
              <a:cxnLst>
                <a:cxn ang="0">
                  <a:pos x="T0" y="T1"/>
                </a:cxn>
                <a:cxn ang="0">
                  <a:pos x="T2" y="T3"/>
                </a:cxn>
                <a:cxn ang="0">
                  <a:pos x="T4" y="T5"/>
                </a:cxn>
                <a:cxn ang="0">
                  <a:pos x="T6" y="T7"/>
                </a:cxn>
              </a:cxnLst>
              <a:rect l="0" t="0" r="r" b="b"/>
              <a:pathLst>
                <a:path w="127" h="64">
                  <a:moveTo>
                    <a:pt x="63" y="0"/>
                  </a:moveTo>
                  <a:cubicBezTo>
                    <a:pt x="28" y="0"/>
                    <a:pt x="0" y="29"/>
                    <a:pt x="0" y="64"/>
                  </a:cubicBezTo>
                  <a:cubicBezTo>
                    <a:pt x="127" y="64"/>
                    <a:pt x="127" y="64"/>
                    <a:pt x="127" y="64"/>
                  </a:cubicBezTo>
                  <a:cubicBezTo>
                    <a:pt x="127" y="29"/>
                    <a:pt x="98"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183" name="Freeform 44669"/>
            <p:cNvSpPr/>
            <p:nvPr/>
          </p:nvSpPr>
          <p:spPr bwMode="auto">
            <a:xfrm>
              <a:off x="8839201" y="1661799"/>
              <a:ext cx="130175" cy="95250"/>
            </a:xfrm>
            <a:custGeom>
              <a:avLst/>
              <a:gdLst>
                <a:gd name="T0" fmla="*/ 55 w 55"/>
                <a:gd name="T1" fmla="*/ 3 h 40"/>
                <a:gd name="T2" fmla="*/ 40 w 55"/>
                <a:gd name="T3" fmla="*/ 0 h 40"/>
                <a:gd name="T4" fmla="*/ 0 w 55"/>
                <a:gd name="T5" fmla="*/ 40 h 40"/>
                <a:gd name="T6" fmla="*/ 44 w 55"/>
                <a:gd name="T7" fmla="*/ 40 h 40"/>
                <a:gd name="T8" fmla="*/ 55 w 55"/>
                <a:gd name="T9" fmla="*/ 3 h 40"/>
              </a:gdLst>
              <a:ahLst/>
              <a:cxnLst>
                <a:cxn ang="0">
                  <a:pos x="T0" y="T1"/>
                </a:cxn>
                <a:cxn ang="0">
                  <a:pos x="T2" y="T3"/>
                </a:cxn>
                <a:cxn ang="0">
                  <a:pos x="T4" y="T5"/>
                </a:cxn>
                <a:cxn ang="0">
                  <a:pos x="T6" y="T7"/>
                </a:cxn>
                <a:cxn ang="0">
                  <a:pos x="T8" y="T9"/>
                </a:cxn>
              </a:cxnLst>
              <a:rect l="0" t="0" r="r" b="b"/>
              <a:pathLst>
                <a:path w="55" h="40">
                  <a:moveTo>
                    <a:pt x="55" y="3"/>
                  </a:moveTo>
                  <a:cubicBezTo>
                    <a:pt x="50" y="1"/>
                    <a:pt x="45" y="0"/>
                    <a:pt x="40" y="0"/>
                  </a:cubicBezTo>
                  <a:cubicBezTo>
                    <a:pt x="18" y="0"/>
                    <a:pt x="0" y="17"/>
                    <a:pt x="0" y="40"/>
                  </a:cubicBezTo>
                  <a:cubicBezTo>
                    <a:pt x="44" y="40"/>
                    <a:pt x="44" y="40"/>
                    <a:pt x="44" y="40"/>
                  </a:cubicBezTo>
                  <a:cubicBezTo>
                    <a:pt x="44" y="26"/>
                    <a:pt x="48" y="13"/>
                    <a:pt x="5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184" name="Freeform 44670"/>
            <p:cNvSpPr/>
            <p:nvPr/>
          </p:nvSpPr>
          <p:spPr bwMode="auto">
            <a:xfrm>
              <a:off x="9239251" y="1647511"/>
              <a:ext cx="146050" cy="109538"/>
            </a:xfrm>
            <a:custGeom>
              <a:avLst/>
              <a:gdLst>
                <a:gd name="T0" fmla="*/ 16 w 62"/>
                <a:gd name="T1" fmla="*/ 0 h 46"/>
                <a:gd name="T2" fmla="*/ 0 w 62"/>
                <a:gd name="T3" fmla="*/ 3 h 46"/>
                <a:gd name="T4" fmla="*/ 14 w 62"/>
                <a:gd name="T5" fmla="*/ 46 h 46"/>
                <a:gd name="T6" fmla="*/ 62 w 62"/>
                <a:gd name="T7" fmla="*/ 46 h 46"/>
                <a:gd name="T8" fmla="*/ 16 w 62"/>
                <a:gd name="T9" fmla="*/ 0 h 46"/>
              </a:gdLst>
              <a:ahLst/>
              <a:cxnLst>
                <a:cxn ang="0">
                  <a:pos x="T0" y="T1"/>
                </a:cxn>
                <a:cxn ang="0">
                  <a:pos x="T2" y="T3"/>
                </a:cxn>
                <a:cxn ang="0">
                  <a:pos x="T4" y="T5"/>
                </a:cxn>
                <a:cxn ang="0">
                  <a:pos x="T6" y="T7"/>
                </a:cxn>
                <a:cxn ang="0">
                  <a:pos x="T8" y="T9"/>
                </a:cxn>
              </a:cxnLst>
              <a:rect l="0" t="0" r="r" b="b"/>
              <a:pathLst>
                <a:path w="62" h="46">
                  <a:moveTo>
                    <a:pt x="16" y="0"/>
                  </a:moveTo>
                  <a:cubicBezTo>
                    <a:pt x="11" y="0"/>
                    <a:pt x="5" y="1"/>
                    <a:pt x="0" y="3"/>
                  </a:cubicBezTo>
                  <a:cubicBezTo>
                    <a:pt x="9" y="15"/>
                    <a:pt x="14" y="30"/>
                    <a:pt x="14" y="46"/>
                  </a:cubicBezTo>
                  <a:cubicBezTo>
                    <a:pt x="62" y="46"/>
                    <a:pt x="62" y="46"/>
                    <a:pt x="62" y="46"/>
                  </a:cubicBezTo>
                  <a:cubicBezTo>
                    <a:pt x="62" y="21"/>
                    <a:pt x="42"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grpSp>
        <p:nvGrpSpPr>
          <p:cNvPr id="188" name="组合 187"/>
          <p:cNvGrpSpPr/>
          <p:nvPr/>
        </p:nvGrpSpPr>
        <p:grpSpPr>
          <a:xfrm>
            <a:off x="3309466" y="3421963"/>
            <a:ext cx="576445" cy="346169"/>
            <a:chOff x="4370388" y="1439863"/>
            <a:chExt cx="608012" cy="365125"/>
          </a:xfrm>
          <a:solidFill>
            <a:srgbClr val="E296CA"/>
          </a:solidFill>
        </p:grpSpPr>
        <p:sp>
          <p:nvSpPr>
            <p:cNvPr id="189" name="Freeform 25"/>
            <p:cNvSpPr>
              <a:spLocks noEditPoints="1"/>
            </p:cNvSpPr>
            <p:nvPr/>
          </p:nvSpPr>
          <p:spPr bwMode="auto">
            <a:xfrm>
              <a:off x="4605338" y="1439863"/>
              <a:ext cx="373062" cy="365125"/>
            </a:xfrm>
            <a:custGeom>
              <a:avLst/>
              <a:gdLst>
                <a:gd name="T0" fmla="*/ 117 w 117"/>
                <a:gd name="T1" fmla="*/ 58 h 116"/>
                <a:gd name="T2" fmla="*/ 101 w 117"/>
                <a:gd name="T3" fmla="*/ 51 h 116"/>
                <a:gd name="T4" fmla="*/ 106 w 117"/>
                <a:gd name="T5" fmla="*/ 39 h 116"/>
                <a:gd name="T6" fmla="*/ 99 w 117"/>
                <a:gd name="T7" fmla="*/ 26 h 116"/>
                <a:gd name="T8" fmla="*/ 86 w 117"/>
                <a:gd name="T9" fmla="*/ 24 h 116"/>
                <a:gd name="T10" fmla="*/ 87 w 117"/>
                <a:gd name="T11" fmla="*/ 7 h 116"/>
                <a:gd name="T12" fmla="*/ 74 w 117"/>
                <a:gd name="T13" fmla="*/ 17 h 116"/>
                <a:gd name="T14" fmla="*/ 65 w 117"/>
                <a:gd name="T15" fmla="*/ 7 h 116"/>
                <a:gd name="T16" fmla="*/ 51 w 117"/>
                <a:gd name="T17" fmla="*/ 7 h 116"/>
                <a:gd name="T18" fmla="*/ 43 w 117"/>
                <a:gd name="T19" fmla="*/ 17 h 116"/>
                <a:gd name="T20" fmla="*/ 29 w 117"/>
                <a:gd name="T21" fmla="*/ 7 h 116"/>
                <a:gd name="T22" fmla="*/ 30 w 117"/>
                <a:gd name="T23" fmla="*/ 24 h 116"/>
                <a:gd name="T24" fmla="*/ 18 w 117"/>
                <a:gd name="T25" fmla="*/ 26 h 116"/>
                <a:gd name="T26" fmla="*/ 10 w 117"/>
                <a:gd name="T27" fmla="*/ 39 h 116"/>
                <a:gd name="T28" fmla="*/ 15 w 117"/>
                <a:gd name="T29" fmla="*/ 51 h 116"/>
                <a:gd name="T30" fmla="*/ 0 w 117"/>
                <a:gd name="T31" fmla="*/ 58 h 116"/>
                <a:gd name="T32" fmla="*/ 15 w 117"/>
                <a:gd name="T33" fmla="*/ 65 h 116"/>
                <a:gd name="T34" fmla="*/ 10 w 117"/>
                <a:gd name="T35" fmla="*/ 77 h 116"/>
                <a:gd name="T36" fmla="*/ 18 w 117"/>
                <a:gd name="T37" fmla="*/ 90 h 116"/>
                <a:gd name="T38" fmla="*/ 30 w 117"/>
                <a:gd name="T39" fmla="*/ 92 h 116"/>
                <a:gd name="T40" fmla="*/ 29 w 117"/>
                <a:gd name="T41" fmla="*/ 108 h 116"/>
                <a:gd name="T42" fmla="*/ 43 w 117"/>
                <a:gd name="T43" fmla="*/ 99 h 116"/>
                <a:gd name="T44" fmla="*/ 51 w 117"/>
                <a:gd name="T45" fmla="*/ 109 h 116"/>
                <a:gd name="T46" fmla="*/ 65 w 117"/>
                <a:gd name="T47" fmla="*/ 109 h 116"/>
                <a:gd name="T48" fmla="*/ 74 w 117"/>
                <a:gd name="T49" fmla="*/ 99 h 116"/>
                <a:gd name="T50" fmla="*/ 87 w 117"/>
                <a:gd name="T51" fmla="*/ 108 h 116"/>
                <a:gd name="T52" fmla="*/ 86 w 117"/>
                <a:gd name="T53" fmla="*/ 92 h 116"/>
                <a:gd name="T54" fmla="*/ 99 w 117"/>
                <a:gd name="T55" fmla="*/ 90 h 116"/>
                <a:gd name="T56" fmla="*/ 106 w 117"/>
                <a:gd name="T57" fmla="*/ 77 h 116"/>
                <a:gd name="T58" fmla="*/ 101 w 117"/>
                <a:gd name="T59" fmla="*/ 65 h 116"/>
                <a:gd name="T60" fmla="*/ 58 w 117"/>
                <a:gd name="T61" fmla="*/ 94 h 116"/>
                <a:gd name="T62" fmla="*/ 58 w 117"/>
                <a:gd name="T63" fmla="*/ 21 h 116"/>
                <a:gd name="T64" fmla="*/ 58 w 117"/>
                <a:gd name="T65"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sp>
          <p:nvSpPr>
            <p:cNvPr id="190" name="Freeform 26"/>
            <p:cNvSpPr>
              <a:spLocks noEditPoints="1"/>
            </p:cNvSpPr>
            <p:nvPr/>
          </p:nvSpPr>
          <p:spPr bwMode="auto">
            <a:xfrm>
              <a:off x="4370388" y="1552576"/>
              <a:ext cx="244475" cy="242888"/>
            </a:xfrm>
            <a:custGeom>
              <a:avLst/>
              <a:gdLst>
                <a:gd name="T0" fmla="*/ 70 w 77"/>
                <a:gd name="T1" fmla="*/ 31 h 77"/>
                <a:gd name="T2" fmla="*/ 64 w 77"/>
                <a:gd name="T3" fmla="*/ 31 h 77"/>
                <a:gd name="T4" fmla="*/ 61 w 77"/>
                <a:gd name="T5" fmla="*/ 26 h 77"/>
                <a:gd name="T6" fmla="*/ 66 w 77"/>
                <a:gd name="T7" fmla="*/ 21 h 77"/>
                <a:gd name="T8" fmla="*/ 66 w 77"/>
                <a:gd name="T9" fmla="*/ 11 h 77"/>
                <a:gd name="T10" fmla="*/ 56 w 77"/>
                <a:gd name="T11" fmla="*/ 11 h 77"/>
                <a:gd name="T12" fmla="*/ 51 w 77"/>
                <a:gd name="T13" fmla="*/ 16 h 77"/>
                <a:gd name="T14" fmla="*/ 46 w 77"/>
                <a:gd name="T15" fmla="*/ 14 h 77"/>
                <a:gd name="T16" fmla="*/ 46 w 77"/>
                <a:gd name="T17" fmla="*/ 7 h 77"/>
                <a:gd name="T18" fmla="*/ 39 w 77"/>
                <a:gd name="T19" fmla="*/ 0 h 77"/>
                <a:gd name="T20" fmla="*/ 32 w 77"/>
                <a:gd name="T21" fmla="*/ 7 h 77"/>
                <a:gd name="T22" fmla="*/ 32 w 77"/>
                <a:gd name="T23" fmla="*/ 14 h 77"/>
                <a:gd name="T24" fmla="*/ 26 w 77"/>
                <a:gd name="T25" fmla="*/ 16 h 77"/>
                <a:gd name="T26" fmla="*/ 22 w 77"/>
                <a:gd name="T27" fmla="*/ 11 h 77"/>
                <a:gd name="T28" fmla="*/ 11 w 77"/>
                <a:gd name="T29" fmla="*/ 11 h 77"/>
                <a:gd name="T30" fmla="*/ 11 w 77"/>
                <a:gd name="T31" fmla="*/ 21 h 77"/>
                <a:gd name="T32" fmla="*/ 16 w 77"/>
                <a:gd name="T33" fmla="*/ 26 h 77"/>
                <a:gd name="T34" fmla="*/ 14 w 77"/>
                <a:gd name="T35" fmla="*/ 31 h 77"/>
                <a:gd name="T36" fmla="*/ 7 w 77"/>
                <a:gd name="T37" fmla="*/ 31 h 77"/>
                <a:gd name="T38" fmla="*/ 0 w 77"/>
                <a:gd name="T39" fmla="*/ 38 h 77"/>
                <a:gd name="T40" fmla="*/ 7 w 77"/>
                <a:gd name="T41" fmla="*/ 46 h 77"/>
                <a:gd name="T42" fmla="*/ 14 w 77"/>
                <a:gd name="T43" fmla="*/ 46 h 77"/>
                <a:gd name="T44" fmla="*/ 16 w 77"/>
                <a:gd name="T45" fmla="*/ 51 h 77"/>
                <a:gd name="T46" fmla="*/ 11 w 77"/>
                <a:gd name="T47" fmla="*/ 56 h 77"/>
                <a:gd name="T48" fmla="*/ 11 w 77"/>
                <a:gd name="T49" fmla="*/ 66 h 77"/>
                <a:gd name="T50" fmla="*/ 22 w 77"/>
                <a:gd name="T51" fmla="*/ 66 h 77"/>
                <a:gd name="T52" fmla="*/ 26 w 77"/>
                <a:gd name="T53" fmla="*/ 61 h 77"/>
                <a:gd name="T54" fmla="*/ 32 w 77"/>
                <a:gd name="T55" fmla="*/ 63 h 77"/>
                <a:gd name="T56" fmla="*/ 32 w 77"/>
                <a:gd name="T57" fmla="*/ 70 h 77"/>
                <a:gd name="T58" fmla="*/ 39 w 77"/>
                <a:gd name="T59" fmla="*/ 77 h 77"/>
                <a:gd name="T60" fmla="*/ 46 w 77"/>
                <a:gd name="T61" fmla="*/ 70 h 77"/>
                <a:gd name="T62" fmla="*/ 46 w 77"/>
                <a:gd name="T63" fmla="*/ 63 h 77"/>
                <a:gd name="T64" fmla="*/ 51 w 77"/>
                <a:gd name="T65" fmla="*/ 61 h 77"/>
                <a:gd name="T66" fmla="*/ 56 w 77"/>
                <a:gd name="T67" fmla="*/ 66 h 77"/>
                <a:gd name="T68" fmla="*/ 66 w 77"/>
                <a:gd name="T69" fmla="*/ 66 h 77"/>
                <a:gd name="T70" fmla="*/ 66 w 77"/>
                <a:gd name="T71" fmla="*/ 56 h 77"/>
                <a:gd name="T72" fmla="*/ 61 w 77"/>
                <a:gd name="T73" fmla="*/ 51 h 77"/>
                <a:gd name="T74" fmla="*/ 64 w 77"/>
                <a:gd name="T75" fmla="*/ 46 h 77"/>
                <a:gd name="T76" fmla="*/ 70 w 77"/>
                <a:gd name="T77" fmla="*/ 46 h 77"/>
                <a:gd name="T78" fmla="*/ 77 w 77"/>
                <a:gd name="T79" fmla="*/ 38 h 77"/>
                <a:gd name="T80" fmla="*/ 70 w 77"/>
                <a:gd name="T81" fmla="*/ 31 h 77"/>
                <a:gd name="T82" fmla="*/ 39 w 77"/>
                <a:gd name="T83" fmla="*/ 57 h 77"/>
                <a:gd name="T84" fmla="*/ 20 w 77"/>
                <a:gd name="T85" fmla="*/ 38 h 77"/>
                <a:gd name="T86" fmla="*/ 39 w 77"/>
                <a:gd name="T87" fmla="*/ 20 h 77"/>
                <a:gd name="T88" fmla="*/ 57 w 77"/>
                <a:gd name="T89" fmla="*/ 38 h 77"/>
                <a:gd name="T90" fmla="*/ 39 w 77"/>
                <a:gd name="T91"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3" tIns="43346" rIns="86693" bIns="43346" numCol="1" anchor="t" anchorCtr="0" compatLnSpc="1"/>
            <a:lstStyle/>
            <a:p>
              <a:pPr>
                <a:lnSpc>
                  <a:spcPct val="130000"/>
                </a:lnSpc>
              </a:pPr>
              <a:endParaRPr lang="zh-CN" altLang="en-US" sz="100">
                <a:cs typeface="+mn-ea"/>
                <a:sym typeface="+mn-lt"/>
              </a:endParaRPr>
            </a:p>
          </p:txBody>
        </p:sp>
      </p:grpSp>
      <p:sp>
        <p:nvSpPr>
          <p:cNvPr id="31" name="TextBox 20"/>
          <p:cNvSpPr txBox="1"/>
          <p:nvPr/>
        </p:nvSpPr>
        <p:spPr bwMode="auto">
          <a:xfrm>
            <a:off x="1278538" y="5139610"/>
            <a:ext cx="9663440" cy="596351"/>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relevant title text Click to add relevant title text Click to add relevant title text Click to add relevant title text Click to add relevant title text Click to add relevant title text Click to add relevant title text Click to add relevant title text Click to add relevant title text Click to add relevant title text Add relevant title text Click to add relevant title text Add relevant title text</a:t>
            </a:r>
          </a:p>
        </p:txBody>
      </p:sp>
      <p:sp>
        <p:nvSpPr>
          <p:cNvPr id="32" name="TextBox 19"/>
          <p:cNvSpPr txBox="1">
            <a:spLocks noChangeArrowheads="1"/>
          </p:cNvSpPr>
          <p:nvPr/>
        </p:nvSpPr>
        <p:spPr bwMode="auto">
          <a:xfrm>
            <a:off x="4667999" y="4568069"/>
            <a:ext cx="2884518"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Tree>
  </p:cSld>
  <p:clrMapOvr>
    <a:masterClrMapping/>
  </p:clrMapOvr>
  <p:transition advTm="12356">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checkerboard(down)">
                                      <p:cBhvr>
                                        <p:cTn id="7" dur="500"/>
                                        <p:tgtEl>
                                          <p:spTgt spid="7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down)">
                                      <p:cBhvr>
                                        <p:cTn id="11" dur="500"/>
                                        <p:tgtEl>
                                          <p:spTgt spid="7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8"/>
                                        </p:tgtEl>
                                        <p:attrNameLst>
                                          <p:attrName>style.visibility</p:attrName>
                                        </p:attrNameLst>
                                      </p:cBhvr>
                                      <p:to>
                                        <p:strVal val="visible"/>
                                      </p:to>
                                    </p:set>
                                    <p:animEffect transition="in" filter="fade">
                                      <p:cBhvr>
                                        <p:cTn id="15" dur="500"/>
                                        <p:tgtEl>
                                          <p:spTgt spid="18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44"/>
                                        </p:tgtEl>
                                        <p:attrNameLst>
                                          <p:attrName>style.visibility</p:attrName>
                                        </p:attrNameLst>
                                      </p:cBhvr>
                                      <p:to>
                                        <p:strVal val="visible"/>
                                      </p:to>
                                    </p:set>
                                    <p:animEffect transition="in" filter="checkerboard(across)">
                                      <p:cBhvr>
                                        <p:cTn id="19" dur="500"/>
                                        <p:tgtEl>
                                          <p:spTgt spid="14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wipe(down)">
                                      <p:cBhvr>
                                        <p:cTn id="23" dur="500"/>
                                        <p:tgtEl>
                                          <p:spTgt spid="14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fade">
                                      <p:cBhvr>
                                        <p:cTn id="27" dur="500"/>
                                        <p:tgtEl>
                                          <p:spTgt spid="171"/>
                                        </p:tgtEl>
                                      </p:cBhvr>
                                    </p:animEffect>
                                  </p:childTnLst>
                                </p:cTn>
                              </p:par>
                            </p:childTnLst>
                          </p:cTn>
                        </p:par>
                        <p:par>
                          <p:cTn id="28" fill="hold">
                            <p:stCondLst>
                              <p:cond delay="3000"/>
                            </p:stCondLst>
                            <p:childTnLst>
                              <p:par>
                                <p:cTn id="29" presetID="5" presetClass="entr" presetSubtype="5" fill="hold" grpId="0" nodeType="afterEffect">
                                  <p:stCondLst>
                                    <p:cond delay="0"/>
                                  </p:stCondLst>
                                  <p:childTnLst>
                                    <p:set>
                                      <p:cBhvr>
                                        <p:cTn id="30" dur="1" fill="hold">
                                          <p:stCondLst>
                                            <p:cond delay="0"/>
                                          </p:stCondLst>
                                        </p:cTn>
                                        <p:tgtEl>
                                          <p:spTgt spid="151"/>
                                        </p:tgtEl>
                                        <p:attrNameLst>
                                          <p:attrName>style.visibility</p:attrName>
                                        </p:attrNameLst>
                                      </p:cBhvr>
                                      <p:to>
                                        <p:strVal val="visible"/>
                                      </p:to>
                                    </p:set>
                                    <p:animEffect transition="in" filter="checkerboard(down)">
                                      <p:cBhvr>
                                        <p:cTn id="31" dur="500"/>
                                        <p:tgtEl>
                                          <p:spTgt spid="15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55"/>
                                        </p:tgtEl>
                                        <p:attrNameLst>
                                          <p:attrName>style.visibility</p:attrName>
                                        </p:attrNameLst>
                                      </p:cBhvr>
                                      <p:to>
                                        <p:strVal val="visible"/>
                                      </p:to>
                                    </p:set>
                                    <p:animEffect transition="in" filter="wipe(down)">
                                      <p:cBhvr>
                                        <p:cTn id="35" dur="500"/>
                                        <p:tgtEl>
                                          <p:spTgt spid="15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75"/>
                                        </p:tgtEl>
                                        <p:attrNameLst>
                                          <p:attrName>style.visibility</p:attrName>
                                        </p:attrNameLst>
                                      </p:cBhvr>
                                      <p:to>
                                        <p:strVal val="visible"/>
                                      </p:to>
                                    </p:set>
                                    <p:animEffect transition="in" filter="fade">
                                      <p:cBhvr>
                                        <p:cTn id="39" dur="500"/>
                                        <p:tgtEl>
                                          <p:spTgt spid="175"/>
                                        </p:tgtEl>
                                      </p:cBhvr>
                                    </p:animEffect>
                                  </p:childTnLst>
                                </p:cTn>
                              </p:par>
                            </p:childTnLst>
                          </p:cTn>
                        </p:par>
                        <p:par>
                          <p:cTn id="40" fill="hold">
                            <p:stCondLst>
                              <p:cond delay="4500"/>
                            </p:stCondLst>
                            <p:childTnLst>
                              <p:par>
                                <p:cTn id="41" presetID="5" presetClass="entr" presetSubtype="10" fill="hold" grpId="0" nodeType="afterEffect">
                                  <p:stCondLst>
                                    <p:cond delay="0"/>
                                  </p:stCondLst>
                                  <p:childTnLst>
                                    <p:set>
                                      <p:cBhvr>
                                        <p:cTn id="42" dur="1" fill="hold">
                                          <p:stCondLst>
                                            <p:cond delay="0"/>
                                          </p:stCondLst>
                                        </p:cTn>
                                        <p:tgtEl>
                                          <p:spTgt spid="158"/>
                                        </p:tgtEl>
                                        <p:attrNameLst>
                                          <p:attrName>style.visibility</p:attrName>
                                        </p:attrNameLst>
                                      </p:cBhvr>
                                      <p:to>
                                        <p:strVal val="visible"/>
                                      </p:to>
                                    </p:set>
                                    <p:animEffect transition="in" filter="checkerboard(across)">
                                      <p:cBhvr>
                                        <p:cTn id="43" dur="500"/>
                                        <p:tgtEl>
                                          <p:spTgt spid="158"/>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62"/>
                                        </p:tgtEl>
                                        <p:attrNameLst>
                                          <p:attrName>style.visibility</p:attrName>
                                        </p:attrNameLst>
                                      </p:cBhvr>
                                      <p:to>
                                        <p:strVal val="visible"/>
                                      </p:to>
                                    </p:set>
                                    <p:animEffect transition="in" filter="wipe(down)">
                                      <p:cBhvr>
                                        <p:cTn id="47" dur="500"/>
                                        <p:tgtEl>
                                          <p:spTgt spid="16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8"/>
                                        </p:tgtEl>
                                        <p:attrNameLst>
                                          <p:attrName>style.visibility</p:attrName>
                                        </p:attrNameLst>
                                      </p:cBhvr>
                                      <p:to>
                                        <p:strVal val="visible"/>
                                      </p:to>
                                    </p:set>
                                    <p:animEffect transition="in" filter="fade">
                                      <p:cBhvr>
                                        <p:cTn id="51" dur="500"/>
                                        <p:tgtEl>
                                          <p:spTgt spid="178"/>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p:cTn id="61" dur="500" fill="hold"/>
                                        <p:tgtEl>
                                          <p:spTgt spid="143"/>
                                        </p:tgtEl>
                                        <p:attrNameLst>
                                          <p:attrName>ppt_w</p:attrName>
                                        </p:attrNameLst>
                                      </p:cBhvr>
                                      <p:tavLst>
                                        <p:tav tm="0">
                                          <p:val>
                                            <p:fltVal val="0"/>
                                          </p:val>
                                        </p:tav>
                                        <p:tav tm="100000">
                                          <p:val>
                                            <p:strVal val="#ppt_w"/>
                                          </p:val>
                                        </p:tav>
                                      </p:tavLst>
                                    </p:anim>
                                    <p:anim calcmode="lin" valueType="num">
                                      <p:cBhvr>
                                        <p:cTn id="62" dur="500" fill="hold"/>
                                        <p:tgtEl>
                                          <p:spTgt spid="143"/>
                                        </p:tgtEl>
                                        <p:attrNameLst>
                                          <p:attrName>ppt_h</p:attrName>
                                        </p:attrNameLst>
                                      </p:cBhvr>
                                      <p:tavLst>
                                        <p:tav tm="0">
                                          <p:val>
                                            <p:fltVal val="0"/>
                                          </p:val>
                                        </p:tav>
                                        <p:tav tm="100000">
                                          <p:val>
                                            <p:strVal val="#ppt_h"/>
                                          </p:val>
                                        </p:tav>
                                      </p:tavLst>
                                    </p:anim>
                                    <p:animEffect transition="in" filter="fade">
                                      <p:cBhvr>
                                        <p:cTn id="63" dur="500"/>
                                        <p:tgtEl>
                                          <p:spTgt spid="143"/>
                                        </p:tgtEl>
                                      </p:cBhvr>
                                    </p:animEffect>
                                  </p:childTnLst>
                                </p:cTn>
                              </p:par>
                            </p:childTnLst>
                          </p:cTn>
                        </p:par>
                        <p:par>
                          <p:cTn id="64" fill="hold">
                            <p:stCondLst>
                              <p:cond delay="7000"/>
                            </p:stCondLst>
                            <p:childTnLst>
                              <p:par>
                                <p:cTn id="65" presetID="53" presetClass="entr" presetSubtype="16" fill="hold" grpId="0" nodeType="afterEffect">
                                  <p:stCondLst>
                                    <p:cond delay="0"/>
                                  </p:stCondLst>
                                  <p:childTnLst>
                                    <p:set>
                                      <p:cBhvr>
                                        <p:cTn id="66" dur="1" fill="hold">
                                          <p:stCondLst>
                                            <p:cond delay="0"/>
                                          </p:stCondLst>
                                        </p:cTn>
                                        <p:tgtEl>
                                          <p:spTgt spid="146"/>
                                        </p:tgtEl>
                                        <p:attrNameLst>
                                          <p:attrName>style.visibility</p:attrName>
                                        </p:attrNameLst>
                                      </p:cBhvr>
                                      <p:to>
                                        <p:strVal val="visible"/>
                                      </p:to>
                                    </p:set>
                                    <p:anim calcmode="lin" valueType="num">
                                      <p:cBhvr>
                                        <p:cTn id="67" dur="500" fill="hold"/>
                                        <p:tgtEl>
                                          <p:spTgt spid="146"/>
                                        </p:tgtEl>
                                        <p:attrNameLst>
                                          <p:attrName>ppt_w</p:attrName>
                                        </p:attrNameLst>
                                      </p:cBhvr>
                                      <p:tavLst>
                                        <p:tav tm="0">
                                          <p:val>
                                            <p:fltVal val="0"/>
                                          </p:val>
                                        </p:tav>
                                        <p:tav tm="100000">
                                          <p:val>
                                            <p:strVal val="#ppt_w"/>
                                          </p:val>
                                        </p:tav>
                                      </p:tavLst>
                                    </p:anim>
                                    <p:anim calcmode="lin" valueType="num">
                                      <p:cBhvr>
                                        <p:cTn id="68" dur="500" fill="hold"/>
                                        <p:tgtEl>
                                          <p:spTgt spid="146"/>
                                        </p:tgtEl>
                                        <p:attrNameLst>
                                          <p:attrName>ppt_h</p:attrName>
                                        </p:attrNameLst>
                                      </p:cBhvr>
                                      <p:tavLst>
                                        <p:tav tm="0">
                                          <p:val>
                                            <p:fltVal val="0"/>
                                          </p:val>
                                        </p:tav>
                                        <p:tav tm="100000">
                                          <p:val>
                                            <p:strVal val="#ppt_h"/>
                                          </p:val>
                                        </p:tav>
                                      </p:tavLst>
                                    </p:anim>
                                    <p:animEffect transition="in" filter="fade">
                                      <p:cBhvr>
                                        <p:cTn id="69" dur="500"/>
                                        <p:tgtEl>
                                          <p:spTgt spid="146"/>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50"/>
                                        </p:tgtEl>
                                        <p:attrNameLst>
                                          <p:attrName>style.visibility</p:attrName>
                                        </p:attrNameLst>
                                      </p:cBhvr>
                                      <p:to>
                                        <p:strVal val="visible"/>
                                      </p:to>
                                    </p:set>
                                    <p:anim calcmode="lin" valueType="num">
                                      <p:cBhvr>
                                        <p:cTn id="73" dur="500" fill="hold"/>
                                        <p:tgtEl>
                                          <p:spTgt spid="150"/>
                                        </p:tgtEl>
                                        <p:attrNameLst>
                                          <p:attrName>ppt_w</p:attrName>
                                        </p:attrNameLst>
                                      </p:cBhvr>
                                      <p:tavLst>
                                        <p:tav tm="0">
                                          <p:val>
                                            <p:fltVal val="0"/>
                                          </p:val>
                                        </p:tav>
                                        <p:tav tm="100000">
                                          <p:val>
                                            <p:strVal val="#ppt_w"/>
                                          </p:val>
                                        </p:tav>
                                      </p:tavLst>
                                    </p:anim>
                                    <p:anim calcmode="lin" valueType="num">
                                      <p:cBhvr>
                                        <p:cTn id="74" dur="500" fill="hold"/>
                                        <p:tgtEl>
                                          <p:spTgt spid="150"/>
                                        </p:tgtEl>
                                        <p:attrNameLst>
                                          <p:attrName>ppt_h</p:attrName>
                                        </p:attrNameLst>
                                      </p:cBhvr>
                                      <p:tavLst>
                                        <p:tav tm="0">
                                          <p:val>
                                            <p:fltVal val="0"/>
                                          </p:val>
                                        </p:tav>
                                        <p:tav tm="100000">
                                          <p:val>
                                            <p:strVal val="#ppt_h"/>
                                          </p:val>
                                        </p:tav>
                                      </p:tavLst>
                                    </p:anim>
                                    <p:animEffect transition="in" filter="fade">
                                      <p:cBhvr>
                                        <p:cTn id="75" dur="500"/>
                                        <p:tgtEl>
                                          <p:spTgt spid="150"/>
                                        </p:tgtEl>
                                      </p:cBhvr>
                                    </p:animEffect>
                                  </p:childTnLst>
                                </p:cTn>
                              </p:par>
                            </p:childTnLst>
                          </p:cTn>
                        </p:par>
                        <p:par>
                          <p:cTn id="76" fill="hold">
                            <p:stCondLst>
                              <p:cond delay="8000"/>
                            </p:stCondLst>
                            <p:childTnLst>
                              <p:par>
                                <p:cTn id="77" presetID="53" presetClass="entr" presetSubtype="16" fill="hold" grpId="0" nodeType="afterEffect">
                                  <p:stCondLst>
                                    <p:cond delay="0"/>
                                  </p:stCondLst>
                                  <p:childTnLst>
                                    <p:set>
                                      <p:cBhvr>
                                        <p:cTn id="78" dur="1" fill="hold">
                                          <p:stCondLst>
                                            <p:cond delay="0"/>
                                          </p:stCondLst>
                                        </p:cTn>
                                        <p:tgtEl>
                                          <p:spTgt spid="153"/>
                                        </p:tgtEl>
                                        <p:attrNameLst>
                                          <p:attrName>style.visibility</p:attrName>
                                        </p:attrNameLst>
                                      </p:cBhvr>
                                      <p:to>
                                        <p:strVal val="visible"/>
                                      </p:to>
                                    </p:set>
                                    <p:anim calcmode="lin" valueType="num">
                                      <p:cBhvr>
                                        <p:cTn id="79" dur="500" fill="hold"/>
                                        <p:tgtEl>
                                          <p:spTgt spid="153"/>
                                        </p:tgtEl>
                                        <p:attrNameLst>
                                          <p:attrName>ppt_w</p:attrName>
                                        </p:attrNameLst>
                                      </p:cBhvr>
                                      <p:tavLst>
                                        <p:tav tm="0">
                                          <p:val>
                                            <p:fltVal val="0"/>
                                          </p:val>
                                        </p:tav>
                                        <p:tav tm="100000">
                                          <p:val>
                                            <p:strVal val="#ppt_w"/>
                                          </p:val>
                                        </p:tav>
                                      </p:tavLst>
                                    </p:anim>
                                    <p:anim calcmode="lin" valueType="num">
                                      <p:cBhvr>
                                        <p:cTn id="80" dur="500" fill="hold"/>
                                        <p:tgtEl>
                                          <p:spTgt spid="153"/>
                                        </p:tgtEl>
                                        <p:attrNameLst>
                                          <p:attrName>ppt_h</p:attrName>
                                        </p:attrNameLst>
                                      </p:cBhvr>
                                      <p:tavLst>
                                        <p:tav tm="0">
                                          <p:val>
                                            <p:fltVal val="0"/>
                                          </p:val>
                                        </p:tav>
                                        <p:tav tm="100000">
                                          <p:val>
                                            <p:strVal val="#ppt_h"/>
                                          </p:val>
                                        </p:tav>
                                      </p:tavLst>
                                    </p:anim>
                                    <p:animEffect transition="in" filter="fade">
                                      <p:cBhvr>
                                        <p:cTn id="81" dur="500"/>
                                        <p:tgtEl>
                                          <p:spTgt spid="153"/>
                                        </p:tgtEl>
                                      </p:cBhvr>
                                    </p:animEffect>
                                  </p:childTnLst>
                                </p:cTn>
                              </p:par>
                            </p:childTnLst>
                          </p:cTn>
                        </p:par>
                        <p:par>
                          <p:cTn id="82" fill="hold">
                            <p:stCondLst>
                              <p:cond delay="8500"/>
                            </p:stCondLst>
                            <p:childTnLst>
                              <p:par>
                                <p:cTn id="83" presetID="53" presetClass="entr" presetSubtype="16" fill="hold" grpId="0" nodeType="afterEffect">
                                  <p:stCondLst>
                                    <p:cond delay="0"/>
                                  </p:stCondLst>
                                  <p:childTnLst>
                                    <p:set>
                                      <p:cBhvr>
                                        <p:cTn id="84" dur="1" fill="hold">
                                          <p:stCondLst>
                                            <p:cond delay="0"/>
                                          </p:stCondLst>
                                        </p:cTn>
                                        <p:tgtEl>
                                          <p:spTgt spid="157"/>
                                        </p:tgtEl>
                                        <p:attrNameLst>
                                          <p:attrName>style.visibility</p:attrName>
                                        </p:attrNameLst>
                                      </p:cBhvr>
                                      <p:to>
                                        <p:strVal val="visible"/>
                                      </p:to>
                                    </p:set>
                                    <p:anim calcmode="lin" valueType="num">
                                      <p:cBhvr>
                                        <p:cTn id="85" dur="500" fill="hold"/>
                                        <p:tgtEl>
                                          <p:spTgt spid="157"/>
                                        </p:tgtEl>
                                        <p:attrNameLst>
                                          <p:attrName>ppt_w</p:attrName>
                                        </p:attrNameLst>
                                      </p:cBhvr>
                                      <p:tavLst>
                                        <p:tav tm="0">
                                          <p:val>
                                            <p:fltVal val="0"/>
                                          </p:val>
                                        </p:tav>
                                        <p:tav tm="100000">
                                          <p:val>
                                            <p:strVal val="#ppt_w"/>
                                          </p:val>
                                        </p:tav>
                                      </p:tavLst>
                                    </p:anim>
                                    <p:anim calcmode="lin" valueType="num">
                                      <p:cBhvr>
                                        <p:cTn id="86" dur="500" fill="hold"/>
                                        <p:tgtEl>
                                          <p:spTgt spid="157"/>
                                        </p:tgtEl>
                                        <p:attrNameLst>
                                          <p:attrName>ppt_h</p:attrName>
                                        </p:attrNameLst>
                                      </p:cBhvr>
                                      <p:tavLst>
                                        <p:tav tm="0">
                                          <p:val>
                                            <p:fltVal val="0"/>
                                          </p:val>
                                        </p:tav>
                                        <p:tav tm="100000">
                                          <p:val>
                                            <p:strVal val="#ppt_h"/>
                                          </p:val>
                                        </p:tav>
                                      </p:tavLst>
                                    </p:anim>
                                    <p:animEffect transition="in" filter="fade">
                                      <p:cBhvr>
                                        <p:cTn id="87" dur="500"/>
                                        <p:tgtEl>
                                          <p:spTgt spid="157"/>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60"/>
                                        </p:tgtEl>
                                        <p:attrNameLst>
                                          <p:attrName>style.visibility</p:attrName>
                                        </p:attrNameLst>
                                      </p:cBhvr>
                                      <p:to>
                                        <p:strVal val="visible"/>
                                      </p:to>
                                    </p:set>
                                    <p:anim calcmode="lin" valueType="num">
                                      <p:cBhvr>
                                        <p:cTn id="91" dur="500" fill="hold"/>
                                        <p:tgtEl>
                                          <p:spTgt spid="160"/>
                                        </p:tgtEl>
                                        <p:attrNameLst>
                                          <p:attrName>ppt_w</p:attrName>
                                        </p:attrNameLst>
                                      </p:cBhvr>
                                      <p:tavLst>
                                        <p:tav tm="0">
                                          <p:val>
                                            <p:fltVal val="0"/>
                                          </p:val>
                                        </p:tav>
                                        <p:tav tm="100000">
                                          <p:val>
                                            <p:strVal val="#ppt_w"/>
                                          </p:val>
                                        </p:tav>
                                      </p:tavLst>
                                    </p:anim>
                                    <p:anim calcmode="lin" valueType="num">
                                      <p:cBhvr>
                                        <p:cTn id="92" dur="500" fill="hold"/>
                                        <p:tgtEl>
                                          <p:spTgt spid="160"/>
                                        </p:tgtEl>
                                        <p:attrNameLst>
                                          <p:attrName>ppt_h</p:attrName>
                                        </p:attrNameLst>
                                      </p:cBhvr>
                                      <p:tavLst>
                                        <p:tav tm="0">
                                          <p:val>
                                            <p:fltVal val="0"/>
                                          </p:val>
                                        </p:tav>
                                        <p:tav tm="100000">
                                          <p:val>
                                            <p:strVal val="#ppt_h"/>
                                          </p:val>
                                        </p:tav>
                                      </p:tavLst>
                                    </p:anim>
                                    <p:animEffect transition="in" filter="fade">
                                      <p:cBhvr>
                                        <p:cTn id="93" dur="500"/>
                                        <p:tgtEl>
                                          <p:spTgt spid="160"/>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159"/>
                                        </p:tgtEl>
                                        <p:attrNameLst>
                                          <p:attrName>style.visibility</p:attrName>
                                        </p:attrNameLst>
                                      </p:cBhvr>
                                      <p:to>
                                        <p:strVal val="visible"/>
                                      </p:to>
                                    </p:set>
                                    <p:anim calcmode="lin" valueType="num">
                                      <p:cBhvr>
                                        <p:cTn id="97" dur="500" fill="hold"/>
                                        <p:tgtEl>
                                          <p:spTgt spid="159"/>
                                        </p:tgtEl>
                                        <p:attrNameLst>
                                          <p:attrName>ppt_w</p:attrName>
                                        </p:attrNameLst>
                                      </p:cBhvr>
                                      <p:tavLst>
                                        <p:tav tm="0">
                                          <p:val>
                                            <p:fltVal val="0"/>
                                          </p:val>
                                        </p:tav>
                                        <p:tav tm="100000">
                                          <p:val>
                                            <p:strVal val="#ppt_w"/>
                                          </p:val>
                                        </p:tav>
                                      </p:tavLst>
                                    </p:anim>
                                    <p:anim calcmode="lin" valueType="num">
                                      <p:cBhvr>
                                        <p:cTn id="98" dur="500" fill="hold"/>
                                        <p:tgtEl>
                                          <p:spTgt spid="159"/>
                                        </p:tgtEl>
                                        <p:attrNameLst>
                                          <p:attrName>ppt_h</p:attrName>
                                        </p:attrNameLst>
                                      </p:cBhvr>
                                      <p:tavLst>
                                        <p:tav tm="0">
                                          <p:val>
                                            <p:fltVal val="0"/>
                                          </p:val>
                                        </p:tav>
                                        <p:tav tm="100000">
                                          <p:val>
                                            <p:strVal val="#ppt_h"/>
                                          </p:val>
                                        </p:tav>
                                      </p:tavLst>
                                    </p:anim>
                                    <p:animEffect transition="in" filter="fade">
                                      <p:cBhvr>
                                        <p:cTn id="99" dur="500"/>
                                        <p:tgtEl>
                                          <p:spTgt spid="159"/>
                                        </p:tgtEl>
                                      </p:cBhvr>
                                    </p:animEffect>
                                  </p:childTnLst>
                                </p:cTn>
                              </p:par>
                            </p:childTnLst>
                          </p:cTn>
                        </p:par>
                        <p:par>
                          <p:cTn id="100" fill="hold">
                            <p:stCondLst>
                              <p:cond delay="10000"/>
                            </p:stCondLst>
                            <p:childTnLst>
                              <p:par>
                                <p:cTn id="101" presetID="50" presetClass="entr" presetSubtype="0" decel="100000"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1000" fill="hold"/>
                                        <p:tgtEl>
                                          <p:spTgt spid="32"/>
                                        </p:tgtEl>
                                        <p:attrNameLst>
                                          <p:attrName>ppt_w</p:attrName>
                                        </p:attrNameLst>
                                      </p:cBhvr>
                                      <p:tavLst>
                                        <p:tav tm="0">
                                          <p:val>
                                            <p:strVal val="#ppt_w+.3"/>
                                          </p:val>
                                        </p:tav>
                                        <p:tav tm="100000">
                                          <p:val>
                                            <p:strVal val="#ppt_w"/>
                                          </p:val>
                                        </p:tav>
                                      </p:tavLst>
                                    </p:anim>
                                    <p:anim calcmode="lin" valueType="num">
                                      <p:cBhvr>
                                        <p:cTn id="104" dur="1000" fill="hold"/>
                                        <p:tgtEl>
                                          <p:spTgt spid="32"/>
                                        </p:tgtEl>
                                        <p:attrNameLst>
                                          <p:attrName>ppt_h</p:attrName>
                                        </p:attrNameLst>
                                      </p:cBhvr>
                                      <p:tavLst>
                                        <p:tav tm="0">
                                          <p:val>
                                            <p:strVal val="#ppt_h"/>
                                          </p:val>
                                        </p:tav>
                                        <p:tav tm="100000">
                                          <p:val>
                                            <p:strVal val="#ppt_h"/>
                                          </p:val>
                                        </p:tav>
                                      </p:tavLst>
                                    </p:anim>
                                    <p:animEffect transition="in" filter="fade">
                                      <p:cBhvr>
                                        <p:cTn id="105" dur="1000"/>
                                        <p:tgtEl>
                                          <p:spTgt spid="32"/>
                                        </p:tgtEl>
                                      </p:cBhvr>
                                    </p:animEffect>
                                  </p:childTnLst>
                                </p:cTn>
                              </p:par>
                            </p:childTnLst>
                          </p:cTn>
                        </p:par>
                        <p:par>
                          <p:cTn id="106" fill="hold">
                            <p:stCondLst>
                              <p:cond delay="11000"/>
                            </p:stCondLst>
                            <p:childTnLst>
                              <p:par>
                                <p:cTn id="107" presetID="18" presetClass="entr" presetSubtype="12"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strips(downLeft)">
                                      <p:cBhvr>
                                        <p:cTn id="10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ldLvl="0" animBg="1"/>
      <p:bldP spid="77" grpId="0" bldLvl="0" animBg="1"/>
      <p:bldP spid="80" grpId="0" bldLvl="0" animBg="1"/>
      <p:bldP spid="144" grpId="0" bldLvl="0" animBg="1"/>
      <p:bldP spid="148" grpId="0" bldLvl="0" animBg="1"/>
      <p:bldP spid="146" grpId="0" bldLvl="0" animBg="1"/>
      <p:bldP spid="151" grpId="0" bldLvl="0" animBg="1"/>
      <p:bldP spid="155" grpId="0" bldLvl="0" animBg="1"/>
      <p:bldP spid="153" grpId="0" bldLvl="0" animBg="1"/>
      <p:bldP spid="158" grpId="0" bldLvl="0" animBg="1"/>
      <p:bldP spid="162" grpId="0" bldLvl="0" animBg="1"/>
      <p:bldP spid="160" grpId="0" bldLvl="0" animBg="1"/>
      <p:bldP spid="143" grpId="0"/>
      <p:bldP spid="150" grpId="0"/>
      <p:bldP spid="157" grpId="0"/>
      <p:bldP spid="159" grpId="0"/>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pic>
        <p:nvPicPr>
          <p:cNvPr id="26" name="Picture 2" descr="C:\Users\Administrator\Desktop\旅行\QQ截图20170318133033.jpgQQ截图2017031813303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3425" y="1684655"/>
            <a:ext cx="5018405" cy="3522980"/>
          </a:xfrm>
          <a:prstGeom prst="rect">
            <a:avLst/>
          </a:prstGeom>
          <a:blipFill>
            <a:blip r:embed="rId4"/>
            <a:tile tx="0" ty="0" sx="100000" sy="100000" flip="none" algn="tl"/>
          </a:blipFill>
        </p:spPr>
      </p:pic>
      <p:sp>
        <p:nvSpPr>
          <p:cNvPr id="27" name="文本框 26"/>
          <p:cNvSpPr txBox="1"/>
          <p:nvPr/>
        </p:nvSpPr>
        <p:spPr>
          <a:xfrm>
            <a:off x="6204974" y="1684340"/>
            <a:ext cx="5527040" cy="168841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sz="2400" b="0" i="0" u="none" strike="noStrike" kern="1200" cap="none" spc="0" normalizeH="0" baseline="0" noProof="0" dirty="0" err="1">
                <a:ln>
                  <a:noFill/>
                </a:ln>
                <a:solidFill>
                  <a:prstClr val="black">
                    <a:lumMod val="75000"/>
                    <a:lumOff val="25000"/>
                  </a:prstClr>
                </a:solidFill>
                <a:effectLst/>
                <a:uLnTx/>
                <a:uFillTx/>
                <a:cs typeface="+mn-ea"/>
                <a:sym typeface="+mn-lt"/>
              </a:rPr>
              <a:t>After your content is played here, or by copying your text, choose paste in this box and choose to keep only the text</a:t>
            </a:r>
            <a:r>
              <a:rPr kumimoji="0" sz="2400" b="0" i="0" u="none" strike="noStrike" kern="1200" cap="none" spc="0" normalizeH="0" baseline="0" noProof="0" dirty="0">
                <a:ln>
                  <a:noFill/>
                </a:ln>
                <a:solidFill>
                  <a:prstClr val="black">
                    <a:lumMod val="75000"/>
                    <a:lumOff val="25000"/>
                  </a:prstClr>
                </a:solidFill>
                <a:effectLst/>
                <a:uLnTx/>
                <a:uFillTx/>
                <a:cs typeface="+mn-ea"/>
                <a:sym typeface="+mn-lt"/>
              </a:rPr>
              <a:t>。</a:t>
            </a:r>
          </a:p>
        </p:txBody>
      </p:sp>
    </p:spTree>
  </p:cSld>
  <p:clrMapOvr>
    <a:masterClrMapping/>
  </p:clrMapOvr>
  <p:transition advTm="4353">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41" presetClass="entr" presetSubtype="0" fill="hold" grpId="0" nodeType="withEffect">
                                  <p:stCondLst>
                                    <p:cond delay="0"/>
                                  </p:stCondLst>
                                  <p:iterate type="wd">
                                    <p:tmPct val="10000"/>
                                  </p:iterate>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7"/>
                                        </p:tgtEl>
                                        <p:attrNameLst>
                                          <p:attrName>ppt_y</p:attrName>
                                        </p:attrNameLst>
                                      </p:cBhvr>
                                      <p:tavLst>
                                        <p:tav tm="0">
                                          <p:val>
                                            <p:strVal val="#ppt_y"/>
                                          </p:val>
                                        </p:tav>
                                        <p:tav tm="100000">
                                          <p:val>
                                            <p:strVal val="#ppt_y"/>
                                          </p:val>
                                        </p:tav>
                                      </p:tavLst>
                                    </p:anim>
                                    <p:anim calcmode="lin" valueType="num">
                                      <p:cBhvr>
                                        <p:cTn id="12"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grpSp>
        <p:nvGrpSpPr>
          <p:cNvPr id="227" name="组合 226"/>
          <p:cNvGrpSpPr/>
          <p:nvPr/>
        </p:nvGrpSpPr>
        <p:grpSpPr>
          <a:xfrm>
            <a:off x="1257892" y="880371"/>
            <a:ext cx="1845648" cy="1845648"/>
            <a:chOff x="304800" y="673100"/>
            <a:chExt cx="4000500" cy="4000500"/>
          </a:xfrm>
          <a:effectLst>
            <a:outerShdw blurRad="444500" dist="254000" dir="8100000" algn="tr" rotWithShape="0">
              <a:prstClr val="black">
                <a:alpha val="50000"/>
              </a:prstClr>
            </a:outerShdw>
          </a:effectLst>
        </p:grpSpPr>
        <p:sp>
          <p:nvSpPr>
            <p:cNvPr id="228"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29" name="椭圆 228"/>
            <p:cNvSpPr/>
            <p:nvPr/>
          </p:nvSpPr>
          <p:spPr>
            <a:xfrm>
              <a:off x="392114" y="760414"/>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grpSp>
      <p:grpSp>
        <p:nvGrpSpPr>
          <p:cNvPr id="230" name="组合 229"/>
          <p:cNvGrpSpPr/>
          <p:nvPr/>
        </p:nvGrpSpPr>
        <p:grpSpPr>
          <a:xfrm>
            <a:off x="6555572" y="881268"/>
            <a:ext cx="1845648" cy="1845648"/>
            <a:chOff x="304800" y="673100"/>
            <a:chExt cx="4000500" cy="4000500"/>
          </a:xfrm>
          <a:effectLst>
            <a:outerShdw blurRad="444500" dist="254000" dir="8100000" algn="tr" rotWithShape="0">
              <a:prstClr val="black">
                <a:alpha val="50000"/>
              </a:prstClr>
            </a:outerShdw>
          </a:effectLst>
        </p:grpSpPr>
        <p:sp>
          <p:nvSpPr>
            <p:cNvPr id="231"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32" name="椭圆 2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grpSp>
      <p:grpSp>
        <p:nvGrpSpPr>
          <p:cNvPr id="233" name="组合 232"/>
          <p:cNvGrpSpPr/>
          <p:nvPr/>
        </p:nvGrpSpPr>
        <p:grpSpPr>
          <a:xfrm>
            <a:off x="3963958" y="4293804"/>
            <a:ext cx="1845648" cy="1845648"/>
            <a:chOff x="304800" y="673100"/>
            <a:chExt cx="4000500" cy="4000500"/>
          </a:xfrm>
          <a:effectLst>
            <a:outerShdw blurRad="444500" dist="254000" dir="8100000" algn="tr" rotWithShape="0">
              <a:prstClr val="black">
                <a:alpha val="50000"/>
              </a:prstClr>
            </a:outerShdw>
          </a:effectLst>
        </p:grpSpPr>
        <p:sp>
          <p:nvSpPr>
            <p:cNvPr id="234"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35" name="椭圆 2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grpSp>
      <p:grpSp>
        <p:nvGrpSpPr>
          <p:cNvPr id="236" name="组合 235"/>
          <p:cNvGrpSpPr/>
          <p:nvPr/>
        </p:nvGrpSpPr>
        <p:grpSpPr>
          <a:xfrm>
            <a:off x="9051199" y="4287071"/>
            <a:ext cx="1845648" cy="1845648"/>
            <a:chOff x="304800" y="673100"/>
            <a:chExt cx="4000500" cy="4000500"/>
          </a:xfrm>
          <a:effectLst>
            <a:outerShdw blurRad="444500" dist="254000" dir="8100000" algn="tr" rotWithShape="0">
              <a:prstClr val="black">
                <a:alpha val="50000"/>
              </a:prstClr>
            </a:outerShdw>
          </a:effectLst>
        </p:grpSpPr>
        <p:sp>
          <p:nvSpPr>
            <p:cNvPr id="237"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38" name="椭圆 2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black"/>
                </a:solidFill>
                <a:effectLst/>
                <a:uLnTx/>
                <a:uFillTx/>
                <a:cs typeface="+mn-ea"/>
                <a:sym typeface="+mn-lt"/>
              </a:endParaRPr>
            </a:p>
          </p:txBody>
        </p:sp>
      </p:grpSp>
      <p:sp>
        <p:nvSpPr>
          <p:cNvPr id="239" name="燕尾形 8"/>
          <p:cNvSpPr/>
          <p:nvPr/>
        </p:nvSpPr>
        <p:spPr>
          <a:xfrm>
            <a:off x="3505944" y="3363600"/>
            <a:ext cx="2687599" cy="383943"/>
          </a:xfrm>
          <a:prstGeom prst="chevron">
            <a:avLst/>
          </a:prstGeom>
          <a:solidFill>
            <a:srgbClr val="E296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cxnSp>
        <p:nvCxnSpPr>
          <p:cNvPr id="240" name="直接连接符 239"/>
          <p:cNvCxnSpPr/>
          <p:nvPr/>
        </p:nvCxnSpPr>
        <p:spPr>
          <a:xfrm rot="10800000">
            <a:off x="4849744" y="3555569"/>
            <a:ext cx="0" cy="1121525"/>
          </a:xfrm>
          <a:prstGeom prst="line">
            <a:avLst/>
          </a:prstGeom>
          <a:ln>
            <a:solidFill>
              <a:srgbClr val="E296C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1" name="燕尾形 10"/>
          <p:cNvSpPr/>
          <p:nvPr/>
        </p:nvSpPr>
        <p:spPr>
          <a:xfrm>
            <a:off x="914332" y="3363600"/>
            <a:ext cx="2687599" cy="383943"/>
          </a:xfrm>
          <a:prstGeom prst="chevron">
            <a:avLst/>
          </a:pr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cxnSp>
        <p:nvCxnSpPr>
          <p:cNvPr id="242" name="直接连接符 241"/>
          <p:cNvCxnSpPr/>
          <p:nvPr/>
        </p:nvCxnSpPr>
        <p:spPr>
          <a:xfrm flipH="1">
            <a:off x="2197050" y="2434044"/>
            <a:ext cx="1" cy="1121525"/>
          </a:xfrm>
          <a:prstGeom prst="line">
            <a:avLst/>
          </a:prstGeom>
          <a:ln>
            <a:solidFill>
              <a:srgbClr val="D565A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3" name="燕尾形 12"/>
          <p:cNvSpPr/>
          <p:nvPr/>
        </p:nvSpPr>
        <p:spPr>
          <a:xfrm>
            <a:off x="6097559" y="3363600"/>
            <a:ext cx="2687599" cy="383943"/>
          </a:xfrm>
          <a:prstGeom prst="chevron">
            <a:avLst/>
          </a:pr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44" name="燕尾形 13"/>
          <p:cNvSpPr/>
          <p:nvPr/>
        </p:nvSpPr>
        <p:spPr>
          <a:xfrm>
            <a:off x="8689171" y="3363600"/>
            <a:ext cx="2687599" cy="383943"/>
          </a:xfrm>
          <a:prstGeom prst="chevron">
            <a:avLst/>
          </a:prstGeom>
          <a:solidFill>
            <a:srgbClr val="E296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grpSp>
        <p:nvGrpSpPr>
          <p:cNvPr id="245" name="组合 244"/>
          <p:cNvGrpSpPr/>
          <p:nvPr/>
        </p:nvGrpSpPr>
        <p:grpSpPr>
          <a:xfrm>
            <a:off x="1782888" y="1421077"/>
            <a:ext cx="948020" cy="757569"/>
            <a:chOff x="5738813" y="3144838"/>
            <a:chExt cx="711200" cy="568325"/>
          </a:xfrm>
          <a:solidFill>
            <a:srgbClr val="D565AB"/>
          </a:solidFill>
        </p:grpSpPr>
        <p:sp>
          <p:nvSpPr>
            <p:cNvPr id="246" name="Freeform 103"/>
            <p:cNvSpPr/>
            <p:nvPr/>
          </p:nvSpPr>
          <p:spPr bwMode="auto">
            <a:xfrm>
              <a:off x="5821363" y="3159126"/>
              <a:ext cx="533400" cy="371475"/>
            </a:xfrm>
            <a:custGeom>
              <a:avLst/>
              <a:gdLst>
                <a:gd name="T0" fmla="*/ 22 w 336"/>
                <a:gd name="T1" fmla="*/ 234 h 234"/>
                <a:gd name="T2" fmla="*/ 0 w 336"/>
                <a:gd name="T3" fmla="*/ 215 h 234"/>
                <a:gd name="T4" fmla="*/ 135 w 336"/>
                <a:gd name="T5" fmla="*/ 56 h 234"/>
                <a:gd name="T6" fmla="*/ 216 w 336"/>
                <a:gd name="T7" fmla="*/ 126 h 234"/>
                <a:gd name="T8" fmla="*/ 312 w 336"/>
                <a:gd name="T9" fmla="*/ 0 h 234"/>
                <a:gd name="T10" fmla="*/ 336 w 336"/>
                <a:gd name="T11" fmla="*/ 17 h 234"/>
                <a:gd name="T12" fmla="*/ 219 w 336"/>
                <a:gd name="T13" fmla="*/ 171 h 234"/>
                <a:gd name="T14" fmla="*/ 137 w 336"/>
                <a:gd name="T15" fmla="*/ 99 h 234"/>
                <a:gd name="T16" fmla="*/ 22 w 336"/>
                <a:gd name="T17" fmla="*/ 234 h 234"/>
                <a:gd name="T18" fmla="*/ 22 w 336"/>
                <a:gd name="T1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234">
                  <a:moveTo>
                    <a:pt x="22" y="234"/>
                  </a:moveTo>
                  <a:lnTo>
                    <a:pt x="0" y="215"/>
                  </a:lnTo>
                  <a:lnTo>
                    <a:pt x="135" y="56"/>
                  </a:lnTo>
                  <a:lnTo>
                    <a:pt x="216" y="126"/>
                  </a:lnTo>
                  <a:lnTo>
                    <a:pt x="312" y="0"/>
                  </a:lnTo>
                  <a:lnTo>
                    <a:pt x="336" y="17"/>
                  </a:lnTo>
                  <a:lnTo>
                    <a:pt x="219" y="171"/>
                  </a:lnTo>
                  <a:lnTo>
                    <a:pt x="137" y="99"/>
                  </a:lnTo>
                  <a:lnTo>
                    <a:pt x="22" y="234"/>
                  </a:lnTo>
                  <a:lnTo>
                    <a:pt x="22"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47" name="Freeform 104"/>
            <p:cNvSpPr/>
            <p:nvPr/>
          </p:nvSpPr>
          <p:spPr bwMode="auto">
            <a:xfrm>
              <a:off x="6248401" y="3148013"/>
              <a:ext cx="117475" cy="119063"/>
            </a:xfrm>
            <a:custGeom>
              <a:avLst/>
              <a:gdLst>
                <a:gd name="T0" fmla="*/ 0 w 74"/>
                <a:gd name="T1" fmla="*/ 0 h 75"/>
                <a:gd name="T2" fmla="*/ 74 w 74"/>
                <a:gd name="T3" fmla="*/ 0 h 75"/>
                <a:gd name="T4" fmla="*/ 74 w 74"/>
                <a:gd name="T5" fmla="*/ 75 h 75"/>
                <a:gd name="T6" fmla="*/ 0 w 74"/>
                <a:gd name="T7" fmla="*/ 0 h 75"/>
              </a:gdLst>
              <a:ahLst/>
              <a:cxnLst>
                <a:cxn ang="0">
                  <a:pos x="T0" y="T1"/>
                </a:cxn>
                <a:cxn ang="0">
                  <a:pos x="T2" y="T3"/>
                </a:cxn>
                <a:cxn ang="0">
                  <a:pos x="T4" y="T5"/>
                </a:cxn>
                <a:cxn ang="0">
                  <a:pos x="T6" y="T7"/>
                </a:cxn>
              </a:cxnLst>
              <a:rect l="0" t="0" r="r" b="b"/>
              <a:pathLst>
                <a:path w="74" h="75">
                  <a:moveTo>
                    <a:pt x="0" y="0"/>
                  </a:moveTo>
                  <a:lnTo>
                    <a:pt x="74" y="0"/>
                  </a:lnTo>
                  <a:lnTo>
                    <a:pt x="74" y="7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48" name="Freeform 105"/>
            <p:cNvSpPr/>
            <p:nvPr/>
          </p:nvSpPr>
          <p:spPr bwMode="auto">
            <a:xfrm>
              <a:off x="5738813" y="3144838"/>
              <a:ext cx="711200" cy="568325"/>
            </a:xfrm>
            <a:custGeom>
              <a:avLst/>
              <a:gdLst>
                <a:gd name="T0" fmla="*/ 448 w 448"/>
                <a:gd name="T1" fmla="*/ 358 h 358"/>
                <a:gd name="T2" fmla="*/ 0 w 448"/>
                <a:gd name="T3" fmla="*/ 358 h 358"/>
                <a:gd name="T4" fmla="*/ 0 w 448"/>
                <a:gd name="T5" fmla="*/ 0 h 358"/>
                <a:gd name="T6" fmla="*/ 26 w 448"/>
                <a:gd name="T7" fmla="*/ 0 h 358"/>
                <a:gd name="T8" fmla="*/ 26 w 448"/>
                <a:gd name="T9" fmla="*/ 334 h 358"/>
                <a:gd name="T10" fmla="*/ 448 w 448"/>
                <a:gd name="T11" fmla="*/ 334 h 358"/>
                <a:gd name="T12" fmla="*/ 448 w 448"/>
                <a:gd name="T13" fmla="*/ 358 h 358"/>
                <a:gd name="T14" fmla="*/ 448 w 448"/>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358">
                  <a:moveTo>
                    <a:pt x="448" y="358"/>
                  </a:moveTo>
                  <a:lnTo>
                    <a:pt x="0" y="358"/>
                  </a:lnTo>
                  <a:lnTo>
                    <a:pt x="0" y="0"/>
                  </a:lnTo>
                  <a:lnTo>
                    <a:pt x="26" y="0"/>
                  </a:lnTo>
                  <a:lnTo>
                    <a:pt x="26" y="334"/>
                  </a:lnTo>
                  <a:lnTo>
                    <a:pt x="448" y="334"/>
                  </a:lnTo>
                  <a:lnTo>
                    <a:pt x="448" y="358"/>
                  </a:lnTo>
                  <a:lnTo>
                    <a:pt x="448" y="3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49" name="Rectangle 106"/>
            <p:cNvSpPr>
              <a:spLocks noChangeArrowheads="1"/>
            </p:cNvSpPr>
            <p:nvPr/>
          </p:nvSpPr>
          <p:spPr bwMode="auto">
            <a:xfrm>
              <a:off x="5853113" y="3560763"/>
              <a:ext cx="79375" cy="122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50" name="Rectangle 107"/>
            <p:cNvSpPr>
              <a:spLocks noChangeArrowheads="1"/>
            </p:cNvSpPr>
            <p:nvPr/>
          </p:nvSpPr>
          <p:spPr bwMode="auto">
            <a:xfrm>
              <a:off x="5997576" y="3408363"/>
              <a:ext cx="79375" cy="274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51" name="Rectangle 108"/>
            <p:cNvSpPr>
              <a:spLocks noChangeArrowheads="1"/>
            </p:cNvSpPr>
            <p:nvPr/>
          </p:nvSpPr>
          <p:spPr bwMode="auto">
            <a:xfrm>
              <a:off x="6142038" y="3487738"/>
              <a:ext cx="79375" cy="195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52" name="Rectangle 109"/>
            <p:cNvSpPr>
              <a:spLocks noChangeArrowheads="1"/>
            </p:cNvSpPr>
            <p:nvPr/>
          </p:nvSpPr>
          <p:spPr bwMode="auto">
            <a:xfrm>
              <a:off x="6286501" y="3305176"/>
              <a:ext cx="79375" cy="377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grpSp>
      <p:sp>
        <p:nvSpPr>
          <p:cNvPr id="253" name="标题 11"/>
          <p:cNvSpPr txBox="1"/>
          <p:nvPr/>
        </p:nvSpPr>
        <p:spPr>
          <a:xfrm>
            <a:off x="530395" y="4317377"/>
            <a:ext cx="959856" cy="761801"/>
          </a:xfrm>
          <a:prstGeom prst="rect">
            <a:avLst/>
          </a:prstGeom>
        </p:spPr>
        <p:txBody>
          <a:bodyPr>
            <a:normAutofit fontScale="8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5335" b="0" i="0" u="none" strike="noStrike" kern="1200" cap="none" spc="0" normalizeH="0" baseline="0" noProof="0" dirty="0">
                <a:ln>
                  <a:noFill/>
                </a:ln>
                <a:solidFill>
                  <a:prstClr val="white">
                    <a:lumMod val="50000"/>
                  </a:prstClr>
                </a:solidFill>
                <a:effectLst/>
                <a:uLnTx/>
                <a:uFillTx/>
                <a:latin typeface="+mn-lt"/>
                <a:ea typeface="+mn-ea"/>
                <a:cs typeface="+mn-ea"/>
                <a:sym typeface="+mn-lt"/>
              </a:rPr>
              <a:t>01</a:t>
            </a:r>
            <a:endParaRPr kumimoji="0" lang="zh-CN" altLang="en-US" sz="5335" b="0" i="0" u="none" strike="noStrike" kern="1200" cap="none" spc="0" normalizeH="0" baseline="0" noProof="0" dirty="0">
              <a:ln>
                <a:noFill/>
              </a:ln>
              <a:solidFill>
                <a:prstClr val="white">
                  <a:lumMod val="50000"/>
                </a:prstClr>
              </a:solidFill>
              <a:effectLst/>
              <a:uLnTx/>
              <a:uFillTx/>
              <a:latin typeface="+mn-lt"/>
              <a:ea typeface="+mn-ea"/>
              <a:cs typeface="+mn-ea"/>
              <a:sym typeface="+mn-lt"/>
            </a:endParaRPr>
          </a:p>
        </p:txBody>
      </p:sp>
      <p:sp>
        <p:nvSpPr>
          <p:cNvPr id="254" name="标题 11"/>
          <p:cNvSpPr txBox="1"/>
          <p:nvPr/>
        </p:nvSpPr>
        <p:spPr>
          <a:xfrm>
            <a:off x="1268286" y="4413363"/>
            <a:ext cx="2333652" cy="1061925"/>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65" b="0" i="0"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rPr>
              <a:t>Enter detailed text introductions and introductions here to express the meaning of the chart.</a:t>
            </a:r>
          </a:p>
        </p:txBody>
      </p:sp>
      <p:sp>
        <p:nvSpPr>
          <p:cNvPr id="255" name="标题 11"/>
          <p:cNvSpPr txBox="1"/>
          <p:nvPr/>
        </p:nvSpPr>
        <p:spPr>
          <a:xfrm>
            <a:off x="1268286" y="3933796"/>
            <a:ext cx="3001871" cy="3778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rPr>
              <a:t>Enter the text title</a:t>
            </a:r>
          </a:p>
        </p:txBody>
      </p:sp>
      <p:sp>
        <p:nvSpPr>
          <p:cNvPr id="256" name="Freeform 258"/>
          <p:cNvSpPr/>
          <p:nvPr/>
        </p:nvSpPr>
        <p:spPr bwMode="auto">
          <a:xfrm>
            <a:off x="4499148" y="4845795"/>
            <a:ext cx="808356" cy="795659"/>
          </a:xfrm>
          <a:custGeom>
            <a:avLst/>
            <a:gdLst>
              <a:gd name="T0" fmla="*/ 148 w 159"/>
              <a:gd name="T1" fmla="*/ 107 h 156"/>
              <a:gd name="T2" fmla="*/ 118 w 159"/>
              <a:gd name="T3" fmla="*/ 101 h 156"/>
              <a:gd name="T4" fmla="*/ 93 w 159"/>
              <a:gd name="T5" fmla="*/ 76 h 156"/>
              <a:gd name="T6" fmla="*/ 124 w 159"/>
              <a:gd name="T7" fmla="*/ 44 h 156"/>
              <a:gd name="T8" fmla="*/ 133 w 159"/>
              <a:gd name="T9" fmla="*/ 43 h 156"/>
              <a:gd name="T10" fmla="*/ 148 w 159"/>
              <a:gd name="T11" fmla="*/ 19 h 156"/>
              <a:gd name="T12" fmla="*/ 140 w 159"/>
              <a:gd name="T13" fmla="*/ 11 h 156"/>
              <a:gd name="T14" fmla="*/ 116 w 159"/>
              <a:gd name="T15" fmla="*/ 26 h 156"/>
              <a:gd name="T16" fmla="*/ 115 w 159"/>
              <a:gd name="T17" fmla="*/ 35 h 156"/>
              <a:gd name="T18" fmla="*/ 84 w 159"/>
              <a:gd name="T19" fmla="*/ 66 h 156"/>
              <a:gd name="T20" fmla="*/ 56 w 159"/>
              <a:gd name="T21" fmla="*/ 39 h 156"/>
              <a:gd name="T22" fmla="*/ 50 w 159"/>
              <a:gd name="T23" fmla="*/ 9 h 156"/>
              <a:gd name="T24" fmla="*/ 32 w 159"/>
              <a:gd name="T25" fmla="*/ 0 h 156"/>
              <a:gd name="T26" fmla="*/ 44 w 159"/>
              <a:gd name="T27" fmla="*/ 12 h 156"/>
              <a:gd name="T28" fmla="*/ 39 w 159"/>
              <a:gd name="T29" fmla="*/ 32 h 156"/>
              <a:gd name="T30" fmla="*/ 19 w 159"/>
              <a:gd name="T31" fmla="*/ 37 h 156"/>
              <a:gd name="T32" fmla="*/ 3 w 159"/>
              <a:gd name="T33" fmla="*/ 20 h 156"/>
              <a:gd name="T34" fmla="*/ 10 w 159"/>
              <a:gd name="T35" fmla="*/ 49 h 156"/>
              <a:gd name="T36" fmla="*/ 41 w 159"/>
              <a:gd name="T37" fmla="*/ 55 h 156"/>
              <a:gd name="T38" fmla="*/ 65 w 159"/>
              <a:gd name="T39" fmla="*/ 79 h 156"/>
              <a:gd name="T40" fmla="*/ 13 w 159"/>
              <a:gd name="T41" fmla="*/ 130 h 156"/>
              <a:gd name="T42" fmla="*/ 13 w 159"/>
              <a:gd name="T43" fmla="*/ 145 h 156"/>
              <a:gd name="T44" fmla="*/ 14 w 159"/>
              <a:gd name="T45" fmla="*/ 146 h 156"/>
              <a:gd name="T46" fmla="*/ 29 w 159"/>
              <a:gd name="T47" fmla="*/ 146 h 156"/>
              <a:gd name="T48" fmla="*/ 80 w 159"/>
              <a:gd name="T49" fmla="*/ 95 h 156"/>
              <a:gd name="T50" fmla="*/ 102 w 159"/>
              <a:gd name="T51" fmla="*/ 117 h 156"/>
              <a:gd name="T52" fmla="*/ 108 w 159"/>
              <a:gd name="T53" fmla="*/ 147 h 156"/>
              <a:gd name="T54" fmla="*/ 132 w 159"/>
              <a:gd name="T55" fmla="*/ 155 h 156"/>
              <a:gd name="T56" fmla="*/ 117 w 159"/>
              <a:gd name="T57" fmla="*/ 140 h 156"/>
              <a:gd name="T58" fmla="*/ 121 w 159"/>
              <a:gd name="T59" fmla="*/ 124 h 156"/>
              <a:gd name="T60" fmla="*/ 137 w 159"/>
              <a:gd name="T61" fmla="*/ 120 h 156"/>
              <a:gd name="T62" fmla="*/ 155 w 159"/>
              <a:gd name="T63" fmla="*/ 138 h 156"/>
              <a:gd name="T64" fmla="*/ 148 w 159"/>
              <a:gd name="T65" fmla="*/ 10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rgbClr val="E296CA"/>
          </a:solidFill>
          <a:ln>
            <a:noFill/>
          </a:ln>
        </p:spPr>
        <p:txBody>
          <a:bodyPr vert="horz" wrap="square" lIns="121888" tIns="60944" rIns="121888" bIns="60944"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57" name="标题 11"/>
          <p:cNvSpPr txBox="1"/>
          <p:nvPr/>
        </p:nvSpPr>
        <p:spPr>
          <a:xfrm>
            <a:off x="3122006" y="2205693"/>
            <a:ext cx="959856" cy="761801"/>
          </a:xfrm>
          <a:prstGeom prst="rect">
            <a:avLst/>
          </a:prstGeom>
        </p:spPr>
        <p:txBody>
          <a:bodyPr>
            <a:normAutofit fontScale="8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5335" b="0" i="0" u="none" strike="noStrike" kern="1200" cap="none" spc="0" normalizeH="0" baseline="0" noProof="0" dirty="0">
                <a:ln>
                  <a:noFill/>
                </a:ln>
                <a:solidFill>
                  <a:prstClr val="white">
                    <a:lumMod val="50000"/>
                  </a:prstClr>
                </a:solidFill>
                <a:effectLst/>
                <a:uLnTx/>
                <a:uFillTx/>
                <a:latin typeface="+mn-lt"/>
                <a:ea typeface="+mn-ea"/>
                <a:cs typeface="+mn-ea"/>
                <a:sym typeface="+mn-lt"/>
              </a:rPr>
              <a:t>02</a:t>
            </a:r>
            <a:endParaRPr kumimoji="0" lang="zh-CN" altLang="en-US" sz="5335" b="0" i="0" u="none" strike="noStrike" kern="1200" cap="none" spc="0" normalizeH="0" baseline="0" noProof="0" dirty="0">
              <a:ln>
                <a:noFill/>
              </a:ln>
              <a:solidFill>
                <a:prstClr val="white">
                  <a:lumMod val="50000"/>
                </a:prstClr>
              </a:solidFill>
              <a:effectLst/>
              <a:uLnTx/>
              <a:uFillTx/>
              <a:latin typeface="+mn-lt"/>
              <a:ea typeface="+mn-ea"/>
              <a:cs typeface="+mn-ea"/>
              <a:sym typeface="+mn-lt"/>
            </a:endParaRPr>
          </a:p>
        </p:txBody>
      </p:sp>
      <p:sp>
        <p:nvSpPr>
          <p:cNvPr id="258" name="标题 11"/>
          <p:cNvSpPr txBox="1"/>
          <p:nvPr/>
        </p:nvSpPr>
        <p:spPr>
          <a:xfrm>
            <a:off x="3859898" y="2301679"/>
            <a:ext cx="2333652" cy="1061925"/>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65" b="0" i="0"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rPr>
              <a:t>Enter detailed text introductions and introductions here to express the meaning of the chart.</a:t>
            </a:r>
          </a:p>
        </p:txBody>
      </p:sp>
      <p:sp>
        <p:nvSpPr>
          <p:cNvPr id="259" name="标题 11"/>
          <p:cNvSpPr txBox="1"/>
          <p:nvPr/>
        </p:nvSpPr>
        <p:spPr>
          <a:xfrm>
            <a:off x="3859898" y="1822114"/>
            <a:ext cx="2841763" cy="3778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rPr>
              <a:t>Enter the text title</a:t>
            </a:r>
          </a:p>
        </p:txBody>
      </p:sp>
      <p:cxnSp>
        <p:nvCxnSpPr>
          <p:cNvPr id="260" name="直接连接符 259"/>
          <p:cNvCxnSpPr/>
          <p:nvPr/>
        </p:nvCxnSpPr>
        <p:spPr>
          <a:xfrm flipH="1">
            <a:off x="7476263" y="2403743"/>
            <a:ext cx="1" cy="1121525"/>
          </a:xfrm>
          <a:prstGeom prst="line">
            <a:avLst/>
          </a:prstGeom>
          <a:ln>
            <a:solidFill>
              <a:srgbClr val="D565A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1" name="标题 11"/>
          <p:cNvSpPr txBox="1"/>
          <p:nvPr/>
        </p:nvSpPr>
        <p:spPr>
          <a:xfrm>
            <a:off x="5809606" y="4287075"/>
            <a:ext cx="959856" cy="761801"/>
          </a:xfrm>
          <a:prstGeom prst="rect">
            <a:avLst/>
          </a:prstGeom>
        </p:spPr>
        <p:txBody>
          <a:bodyPr>
            <a:normAutofit fontScale="8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5335" b="0" i="0" u="none" strike="noStrike" kern="1200" cap="none" spc="0" normalizeH="0" baseline="0" noProof="0" dirty="0">
                <a:ln>
                  <a:noFill/>
                </a:ln>
                <a:solidFill>
                  <a:prstClr val="white">
                    <a:lumMod val="50000"/>
                  </a:prstClr>
                </a:solidFill>
                <a:effectLst/>
                <a:uLnTx/>
                <a:uFillTx/>
                <a:latin typeface="+mn-lt"/>
                <a:ea typeface="+mn-ea"/>
                <a:cs typeface="+mn-ea"/>
                <a:sym typeface="+mn-lt"/>
              </a:rPr>
              <a:t>03</a:t>
            </a:r>
            <a:endParaRPr kumimoji="0" lang="zh-CN" altLang="en-US" sz="5335" b="0" i="0" u="none" strike="noStrike" kern="1200" cap="none" spc="0" normalizeH="0" baseline="0" noProof="0" dirty="0">
              <a:ln>
                <a:noFill/>
              </a:ln>
              <a:solidFill>
                <a:prstClr val="white">
                  <a:lumMod val="50000"/>
                </a:prstClr>
              </a:solidFill>
              <a:effectLst/>
              <a:uLnTx/>
              <a:uFillTx/>
              <a:latin typeface="+mn-lt"/>
              <a:ea typeface="+mn-ea"/>
              <a:cs typeface="+mn-ea"/>
              <a:sym typeface="+mn-lt"/>
            </a:endParaRPr>
          </a:p>
        </p:txBody>
      </p:sp>
      <p:sp>
        <p:nvSpPr>
          <p:cNvPr id="262" name="标题 11"/>
          <p:cNvSpPr txBox="1"/>
          <p:nvPr/>
        </p:nvSpPr>
        <p:spPr>
          <a:xfrm>
            <a:off x="6547496" y="4383060"/>
            <a:ext cx="2333652" cy="1061925"/>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65" b="0" i="0"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rPr>
              <a:t>Enter detailed text introductions and introductions here to express the meaning of the chart.</a:t>
            </a:r>
          </a:p>
        </p:txBody>
      </p:sp>
      <p:sp>
        <p:nvSpPr>
          <p:cNvPr id="263" name="标题 11"/>
          <p:cNvSpPr txBox="1"/>
          <p:nvPr/>
        </p:nvSpPr>
        <p:spPr>
          <a:xfrm>
            <a:off x="6547496" y="3903496"/>
            <a:ext cx="3096794" cy="3778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rPr>
              <a:t>Enter the text title</a:t>
            </a:r>
          </a:p>
        </p:txBody>
      </p:sp>
      <p:cxnSp>
        <p:nvCxnSpPr>
          <p:cNvPr id="264" name="直接连接符 263"/>
          <p:cNvCxnSpPr/>
          <p:nvPr/>
        </p:nvCxnSpPr>
        <p:spPr>
          <a:xfrm rot="10800000">
            <a:off x="9936984" y="3552821"/>
            <a:ext cx="0" cy="1121525"/>
          </a:xfrm>
          <a:prstGeom prst="line">
            <a:avLst/>
          </a:prstGeom>
          <a:ln>
            <a:solidFill>
              <a:srgbClr val="E296C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5" name="标题 11"/>
          <p:cNvSpPr txBox="1"/>
          <p:nvPr/>
        </p:nvSpPr>
        <p:spPr>
          <a:xfrm>
            <a:off x="8209248" y="2202945"/>
            <a:ext cx="959856" cy="761801"/>
          </a:xfrm>
          <a:prstGeom prst="rect">
            <a:avLst/>
          </a:prstGeom>
        </p:spPr>
        <p:txBody>
          <a:bodyPr>
            <a:normAutofit fontScale="8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5335" b="0" i="0" u="none" strike="noStrike" kern="1200" cap="none" spc="0" normalizeH="0" baseline="0" noProof="0" dirty="0">
                <a:ln>
                  <a:noFill/>
                </a:ln>
                <a:solidFill>
                  <a:prstClr val="white">
                    <a:lumMod val="50000"/>
                  </a:prstClr>
                </a:solidFill>
                <a:effectLst/>
                <a:uLnTx/>
                <a:uFillTx/>
                <a:latin typeface="+mn-lt"/>
                <a:ea typeface="+mn-ea"/>
                <a:cs typeface="+mn-ea"/>
                <a:sym typeface="+mn-lt"/>
              </a:rPr>
              <a:t>04</a:t>
            </a:r>
            <a:endParaRPr kumimoji="0" lang="zh-CN" altLang="en-US" sz="5335" b="0" i="0" u="none" strike="noStrike" kern="1200" cap="none" spc="0" normalizeH="0" baseline="0" noProof="0" dirty="0">
              <a:ln>
                <a:noFill/>
              </a:ln>
              <a:solidFill>
                <a:prstClr val="white">
                  <a:lumMod val="50000"/>
                </a:prstClr>
              </a:solidFill>
              <a:effectLst/>
              <a:uLnTx/>
              <a:uFillTx/>
              <a:latin typeface="+mn-lt"/>
              <a:ea typeface="+mn-ea"/>
              <a:cs typeface="+mn-ea"/>
              <a:sym typeface="+mn-lt"/>
            </a:endParaRPr>
          </a:p>
        </p:txBody>
      </p:sp>
      <p:sp>
        <p:nvSpPr>
          <p:cNvPr id="266" name="标题 11"/>
          <p:cNvSpPr txBox="1"/>
          <p:nvPr/>
        </p:nvSpPr>
        <p:spPr>
          <a:xfrm>
            <a:off x="8947139" y="2298931"/>
            <a:ext cx="2333652" cy="1061925"/>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65" b="0" i="0"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rPr>
              <a:t>Enter detailed text introductions and introductions here to express the meaning of the chart.</a:t>
            </a:r>
          </a:p>
        </p:txBody>
      </p:sp>
      <p:sp>
        <p:nvSpPr>
          <p:cNvPr id="267" name="标题 11"/>
          <p:cNvSpPr txBox="1"/>
          <p:nvPr/>
        </p:nvSpPr>
        <p:spPr>
          <a:xfrm>
            <a:off x="8947139" y="1819364"/>
            <a:ext cx="2975572" cy="3778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rPr>
              <a:t>Enter the text title</a:t>
            </a:r>
          </a:p>
        </p:txBody>
      </p:sp>
      <p:grpSp>
        <p:nvGrpSpPr>
          <p:cNvPr id="268" name="组合 267"/>
          <p:cNvGrpSpPr/>
          <p:nvPr/>
        </p:nvGrpSpPr>
        <p:grpSpPr>
          <a:xfrm>
            <a:off x="7061134" y="1265207"/>
            <a:ext cx="867609" cy="1032665"/>
            <a:chOff x="5772150" y="3038475"/>
            <a:chExt cx="650876" cy="774701"/>
          </a:xfrm>
          <a:solidFill>
            <a:srgbClr val="D565AB"/>
          </a:solidFill>
        </p:grpSpPr>
        <p:sp>
          <p:nvSpPr>
            <p:cNvPr id="269" name="Freeform 113"/>
            <p:cNvSpPr/>
            <p:nvPr/>
          </p:nvSpPr>
          <p:spPr bwMode="auto">
            <a:xfrm>
              <a:off x="6243638" y="3551238"/>
              <a:ext cx="79375" cy="261938"/>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70" name="Freeform 114"/>
            <p:cNvSpPr/>
            <p:nvPr/>
          </p:nvSpPr>
          <p:spPr bwMode="auto">
            <a:xfrm>
              <a:off x="6159500" y="3551238"/>
              <a:ext cx="79375" cy="261938"/>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71" name="Oval 115"/>
            <p:cNvSpPr>
              <a:spLocks noChangeArrowheads="1"/>
            </p:cNvSpPr>
            <p:nvPr/>
          </p:nvSpPr>
          <p:spPr bwMode="auto">
            <a:xfrm>
              <a:off x="6189663" y="3167063"/>
              <a:ext cx="100013" cy="1222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72" name="Freeform 116"/>
            <p:cNvSpPr/>
            <p:nvPr/>
          </p:nvSpPr>
          <p:spPr bwMode="auto">
            <a:xfrm>
              <a:off x="6224588" y="3300413"/>
              <a:ext cx="30163" cy="33338"/>
            </a:xfrm>
            <a:custGeom>
              <a:avLst/>
              <a:gdLst>
                <a:gd name="T0" fmla="*/ 2 w 19"/>
                <a:gd name="T1" fmla="*/ 0 h 21"/>
                <a:gd name="T2" fmla="*/ 0 w 19"/>
                <a:gd name="T3" fmla="*/ 14 h 21"/>
                <a:gd name="T4" fmla="*/ 9 w 19"/>
                <a:gd name="T5" fmla="*/ 21 h 21"/>
                <a:gd name="T6" fmla="*/ 19 w 19"/>
                <a:gd name="T7" fmla="*/ 14 h 21"/>
                <a:gd name="T8" fmla="*/ 17 w 19"/>
                <a:gd name="T9" fmla="*/ 0 h 21"/>
                <a:gd name="T10" fmla="*/ 2 w 19"/>
                <a:gd name="T11" fmla="*/ 0 h 21"/>
              </a:gdLst>
              <a:ahLst/>
              <a:cxnLst>
                <a:cxn ang="0">
                  <a:pos x="T0" y="T1"/>
                </a:cxn>
                <a:cxn ang="0">
                  <a:pos x="T2" y="T3"/>
                </a:cxn>
                <a:cxn ang="0">
                  <a:pos x="T4" y="T5"/>
                </a:cxn>
                <a:cxn ang="0">
                  <a:pos x="T6" y="T7"/>
                </a:cxn>
                <a:cxn ang="0">
                  <a:pos x="T8" y="T9"/>
                </a:cxn>
                <a:cxn ang="0">
                  <a:pos x="T10" y="T11"/>
                </a:cxn>
              </a:cxnLst>
              <a:rect l="0" t="0" r="r" b="b"/>
              <a:pathLst>
                <a:path w="19" h="21">
                  <a:moveTo>
                    <a:pt x="2" y="0"/>
                  </a:moveTo>
                  <a:lnTo>
                    <a:pt x="0" y="14"/>
                  </a:lnTo>
                  <a:lnTo>
                    <a:pt x="9" y="21"/>
                  </a:lnTo>
                  <a:lnTo>
                    <a:pt x="19" y="14"/>
                  </a:lnTo>
                  <a:lnTo>
                    <a:pt x="17"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73" name="Freeform 117"/>
            <p:cNvSpPr/>
            <p:nvPr/>
          </p:nvSpPr>
          <p:spPr bwMode="auto">
            <a:xfrm>
              <a:off x="6219825" y="3322638"/>
              <a:ext cx="38100" cy="155575"/>
            </a:xfrm>
            <a:custGeom>
              <a:avLst/>
              <a:gdLst>
                <a:gd name="T0" fmla="*/ 5 w 24"/>
                <a:gd name="T1" fmla="*/ 0 h 98"/>
                <a:gd name="T2" fmla="*/ 0 w 24"/>
                <a:gd name="T3" fmla="*/ 89 h 98"/>
                <a:gd name="T4" fmla="*/ 12 w 24"/>
                <a:gd name="T5" fmla="*/ 98 h 98"/>
                <a:gd name="T6" fmla="*/ 24 w 24"/>
                <a:gd name="T7" fmla="*/ 89 h 98"/>
                <a:gd name="T8" fmla="*/ 20 w 24"/>
                <a:gd name="T9" fmla="*/ 0 h 98"/>
                <a:gd name="T10" fmla="*/ 5 w 24"/>
                <a:gd name="T11" fmla="*/ 0 h 98"/>
              </a:gdLst>
              <a:ahLst/>
              <a:cxnLst>
                <a:cxn ang="0">
                  <a:pos x="T0" y="T1"/>
                </a:cxn>
                <a:cxn ang="0">
                  <a:pos x="T2" y="T3"/>
                </a:cxn>
                <a:cxn ang="0">
                  <a:pos x="T4" y="T5"/>
                </a:cxn>
                <a:cxn ang="0">
                  <a:pos x="T6" y="T7"/>
                </a:cxn>
                <a:cxn ang="0">
                  <a:pos x="T8" y="T9"/>
                </a:cxn>
                <a:cxn ang="0">
                  <a:pos x="T10" y="T11"/>
                </a:cxn>
              </a:cxnLst>
              <a:rect l="0" t="0" r="r" b="b"/>
              <a:pathLst>
                <a:path w="24" h="98">
                  <a:moveTo>
                    <a:pt x="5" y="0"/>
                  </a:moveTo>
                  <a:lnTo>
                    <a:pt x="0" y="89"/>
                  </a:lnTo>
                  <a:lnTo>
                    <a:pt x="12" y="98"/>
                  </a:lnTo>
                  <a:lnTo>
                    <a:pt x="24" y="89"/>
                  </a:lnTo>
                  <a:lnTo>
                    <a:pt x="20"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74" name="Freeform 118"/>
            <p:cNvSpPr>
              <a:spLocks noEditPoints="1"/>
            </p:cNvSpPr>
            <p:nvPr/>
          </p:nvSpPr>
          <p:spPr bwMode="auto">
            <a:xfrm>
              <a:off x="6078538" y="3235325"/>
              <a:ext cx="344488" cy="338138"/>
            </a:xfrm>
            <a:custGeom>
              <a:avLst/>
              <a:gdLst>
                <a:gd name="T0" fmla="*/ 88 w 90"/>
                <a:gd name="T1" fmla="*/ 46 h 89"/>
                <a:gd name="T2" fmla="*/ 88 w 90"/>
                <a:gd name="T3" fmla="*/ 45 h 89"/>
                <a:gd name="T4" fmla="*/ 66 w 90"/>
                <a:gd name="T5" fmla="*/ 21 h 89"/>
                <a:gd name="T6" fmla="*/ 60 w 90"/>
                <a:gd name="T7" fmla="*/ 19 h 89"/>
                <a:gd name="T8" fmla="*/ 54 w 90"/>
                <a:gd name="T9" fmla="*/ 18 h 89"/>
                <a:gd name="T10" fmla="*/ 59 w 90"/>
                <a:gd name="T11" fmla="*/ 22 h 89"/>
                <a:gd name="T12" fmla="*/ 52 w 90"/>
                <a:gd name="T13" fmla="*/ 25 h 89"/>
                <a:gd name="T14" fmla="*/ 55 w 90"/>
                <a:gd name="T15" fmla="*/ 30 h 89"/>
                <a:gd name="T16" fmla="*/ 42 w 90"/>
                <a:gd name="T17" fmla="*/ 59 h 89"/>
                <a:gd name="T18" fmla="*/ 42 w 90"/>
                <a:gd name="T19" fmla="*/ 60 h 89"/>
                <a:gd name="T20" fmla="*/ 42 w 90"/>
                <a:gd name="T21" fmla="*/ 60 h 89"/>
                <a:gd name="T22" fmla="*/ 42 w 90"/>
                <a:gd name="T23" fmla="*/ 60 h 89"/>
                <a:gd name="T24" fmla="*/ 42 w 90"/>
                <a:gd name="T25" fmla="*/ 59 h 89"/>
                <a:gd name="T26" fmla="*/ 29 w 90"/>
                <a:gd name="T27" fmla="*/ 30 h 89"/>
                <a:gd name="T28" fmla="*/ 32 w 90"/>
                <a:gd name="T29" fmla="*/ 25 h 89"/>
                <a:gd name="T30" fmla="*/ 25 w 90"/>
                <a:gd name="T31" fmla="*/ 22 h 89"/>
                <a:gd name="T32" fmla="*/ 31 w 90"/>
                <a:gd name="T33" fmla="*/ 17 h 89"/>
                <a:gd name="T34" fmla="*/ 31 w 90"/>
                <a:gd name="T35" fmla="*/ 17 h 89"/>
                <a:gd name="T36" fmla="*/ 14 w 90"/>
                <a:gd name="T37" fmla="*/ 10 h 89"/>
                <a:gd name="T38" fmla="*/ 2 w 90"/>
                <a:gd name="T39" fmla="*/ 0 h 89"/>
                <a:gd name="T40" fmla="*/ 0 w 90"/>
                <a:gd name="T41" fmla="*/ 21 h 89"/>
                <a:gd name="T42" fmla="*/ 4 w 90"/>
                <a:gd name="T43" fmla="*/ 23 h 89"/>
                <a:gd name="T44" fmla="*/ 21 w 90"/>
                <a:gd name="T45" fmla="*/ 29 h 89"/>
                <a:gd name="T46" fmla="*/ 19 w 90"/>
                <a:gd name="T47" fmla="*/ 88 h 89"/>
                <a:gd name="T48" fmla="*/ 19 w 90"/>
                <a:gd name="T49" fmla="*/ 89 h 89"/>
                <a:gd name="T50" fmla="*/ 65 w 90"/>
                <a:gd name="T51" fmla="*/ 89 h 89"/>
                <a:gd name="T52" fmla="*/ 65 w 90"/>
                <a:gd name="T53" fmla="*/ 88 h 89"/>
                <a:gd name="T54" fmla="*/ 65 w 90"/>
                <a:gd name="T55" fmla="*/ 79 h 89"/>
                <a:gd name="T56" fmla="*/ 75 w 90"/>
                <a:gd name="T57" fmla="*/ 84 h 89"/>
                <a:gd name="T58" fmla="*/ 82 w 90"/>
                <a:gd name="T59" fmla="*/ 70 h 89"/>
                <a:gd name="T60" fmla="*/ 86 w 90"/>
                <a:gd name="T61" fmla="*/ 62 h 89"/>
                <a:gd name="T62" fmla="*/ 88 w 90"/>
                <a:gd name="T63" fmla="*/ 59 h 89"/>
                <a:gd name="T64" fmla="*/ 89 w 90"/>
                <a:gd name="T65" fmla="*/ 57 h 89"/>
                <a:gd name="T66" fmla="*/ 89 w 90"/>
                <a:gd name="T67" fmla="*/ 56 h 89"/>
                <a:gd name="T68" fmla="*/ 90 w 90"/>
                <a:gd name="T69" fmla="*/ 55 h 89"/>
                <a:gd name="T70" fmla="*/ 90 w 90"/>
                <a:gd name="T71" fmla="*/ 55 h 89"/>
                <a:gd name="T72" fmla="*/ 88 w 90"/>
                <a:gd name="T73" fmla="*/ 46 h 89"/>
                <a:gd name="T74" fmla="*/ 71 w 90"/>
                <a:gd name="T75" fmla="*/ 54 h 89"/>
                <a:gd name="T76" fmla="*/ 67 w 90"/>
                <a:gd name="T77" fmla="*/ 61 h 89"/>
                <a:gd name="T78" fmla="*/ 64 w 90"/>
                <a:gd name="T79" fmla="*/ 65 h 89"/>
                <a:gd name="T80" fmla="*/ 64 w 90"/>
                <a:gd name="T81" fmla="*/ 42 h 89"/>
                <a:gd name="T82" fmla="*/ 72 w 90"/>
                <a:gd name="T83" fmla="*/ 52 h 89"/>
                <a:gd name="T84" fmla="*/ 71 w 90"/>
                <a:gd name="T85"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89">
                  <a:moveTo>
                    <a:pt x="88" y="46"/>
                  </a:moveTo>
                  <a:cubicBezTo>
                    <a:pt x="88" y="45"/>
                    <a:pt x="88" y="45"/>
                    <a:pt x="88" y="45"/>
                  </a:cubicBezTo>
                  <a:cubicBezTo>
                    <a:pt x="66" y="21"/>
                    <a:pt x="66" y="21"/>
                    <a:pt x="66" y="21"/>
                  </a:cubicBezTo>
                  <a:cubicBezTo>
                    <a:pt x="64" y="20"/>
                    <a:pt x="62" y="19"/>
                    <a:pt x="60" y="19"/>
                  </a:cubicBezTo>
                  <a:cubicBezTo>
                    <a:pt x="60" y="19"/>
                    <a:pt x="56" y="18"/>
                    <a:pt x="54" y="18"/>
                  </a:cubicBezTo>
                  <a:cubicBezTo>
                    <a:pt x="59" y="22"/>
                    <a:pt x="59" y="22"/>
                    <a:pt x="59" y="22"/>
                  </a:cubicBezTo>
                  <a:cubicBezTo>
                    <a:pt x="52" y="25"/>
                    <a:pt x="52" y="25"/>
                    <a:pt x="52" y="25"/>
                  </a:cubicBezTo>
                  <a:cubicBezTo>
                    <a:pt x="55" y="30"/>
                    <a:pt x="55" y="30"/>
                    <a:pt x="55" y="30"/>
                  </a:cubicBezTo>
                  <a:cubicBezTo>
                    <a:pt x="42" y="59"/>
                    <a:pt x="42" y="59"/>
                    <a:pt x="42" y="59"/>
                  </a:cubicBezTo>
                  <a:cubicBezTo>
                    <a:pt x="42" y="60"/>
                    <a:pt x="42" y="60"/>
                    <a:pt x="42" y="60"/>
                  </a:cubicBezTo>
                  <a:cubicBezTo>
                    <a:pt x="42" y="60"/>
                    <a:pt x="42" y="60"/>
                    <a:pt x="42" y="60"/>
                  </a:cubicBezTo>
                  <a:cubicBezTo>
                    <a:pt x="42" y="60"/>
                    <a:pt x="42" y="60"/>
                    <a:pt x="42" y="60"/>
                  </a:cubicBezTo>
                  <a:cubicBezTo>
                    <a:pt x="42" y="59"/>
                    <a:pt x="42" y="59"/>
                    <a:pt x="42" y="59"/>
                  </a:cubicBezTo>
                  <a:cubicBezTo>
                    <a:pt x="29" y="30"/>
                    <a:pt x="29" y="30"/>
                    <a:pt x="29" y="30"/>
                  </a:cubicBezTo>
                  <a:cubicBezTo>
                    <a:pt x="32" y="25"/>
                    <a:pt x="32" y="25"/>
                    <a:pt x="32" y="25"/>
                  </a:cubicBezTo>
                  <a:cubicBezTo>
                    <a:pt x="25" y="22"/>
                    <a:pt x="25" y="22"/>
                    <a:pt x="25" y="22"/>
                  </a:cubicBezTo>
                  <a:cubicBezTo>
                    <a:pt x="31" y="17"/>
                    <a:pt x="31" y="17"/>
                    <a:pt x="31" y="17"/>
                  </a:cubicBezTo>
                  <a:cubicBezTo>
                    <a:pt x="31" y="17"/>
                    <a:pt x="31" y="17"/>
                    <a:pt x="31" y="17"/>
                  </a:cubicBezTo>
                  <a:cubicBezTo>
                    <a:pt x="24" y="14"/>
                    <a:pt x="17" y="11"/>
                    <a:pt x="14" y="10"/>
                  </a:cubicBezTo>
                  <a:cubicBezTo>
                    <a:pt x="2" y="0"/>
                    <a:pt x="2" y="0"/>
                    <a:pt x="2" y="0"/>
                  </a:cubicBezTo>
                  <a:cubicBezTo>
                    <a:pt x="0" y="21"/>
                    <a:pt x="0" y="21"/>
                    <a:pt x="0" y="21"/>
                  </a:cubicBezTo>
                  <a:cubicBezTo>
                    <a:pt x="4" y="23"/>
                    <a:pt x="4" y="23"/>
                    <a:pt x="4" y="23"/>
                  </a:cubicBezTo>
                  <a:cubicBezTo>
                    <a:pt x="11" y="26"/>
                    <a:pt x="16" y="28"/>
                    <a:pt x="21" y="29"/>
                  </a:cubicBezTo>
                  <a:cubicBezTo>
                    <a:pt x="20" y="49"/>
                    <a:pt x="19" y="69"/>
                    <a:pt x="19" y="88"/>
                  </a:cubicBezTo>
                  <a:cubicBezTo>
                    <a:pt x="19" y="88"/>
                    <a:pt x="19" y="89"/>
                    <a:pt x="19" y="89"/>
                  </a:cubicBezTo>
                  <a:cubicBezTo>
                    <a:pt x="34" y="89"/>
                    <a:pt x="50" y="89"/>
                    <a:pt x="65" y="89"/>
                  </a:cubicBezTo>
                  <a:cubicBezTo>
                    <a:pt x="65" y="89"/>
                    <a:pt x="65" y="88"/>
                    <a:pt x="65" y="88"/>
                  </a:cubicBezTo>
                  <a:cubicBezTo>
                    <a:pt x="65" y="85"/>
                    <a:pt x="65" y="82"/>
                    <a:pt x="65" y="79"/>
                  </a:cubicBezTo>
                  <a:cubicBezTo>
                    <a:pt x="68" y="81"/>
                    <a:pt x="71" y="83"/>
                    <a:pt x="75" y="84"/>
                  </a:cubicBezTo>
                  <a:cubicBezTo>
                    <a:pt x="82" y="70"/>
                    <a:pt x="82" y="70"/>
                    <a:pt x="82" y="70"/>
                  </a:cubicBezTo>
                  <a:cubicBezTo>
                    <a:pt x="86" y="62"/>
                    <a:pt x="86" y="62"/>
                    <a:pt x="86" y="62"/>
                  </a:cubicBezTo>
                  <a:cubicBezTo>
                    <a:pt x="88" y="59"/>
                    <a:pt x="88" y="59"/>
                    <a:pt x="88" y="59"/>
                  </a:cubicBezTo>
                  <a:cubicBezTo>
                    <a:pt x="89" y="57"/>
                    <a:pt x="89" y="57"/>
                    <a:pt x="89" y="57"/>
                  </a:cubicBezTo>
                  <a:cubicBezTo>
                    <a:pt x="89" y="56"/>
                    <a:pt x="89" y="56"/>
                    <a:pt x="89" y="56"/>
                  </a:cubicBezTo>
                  <a:cubicBezTo>
                    <a:pt x="90" y="55"/>
                    <a:pt x="90" y="55"/>
                    <a:pt x="90" y="55"/>
                  </a:cubicBezTo>
                  <a:cubicBezTo>
                    <a:pt x="90" y="55"/>
                    <a:pt x="90" y="55"/>
                    <a:pt x="90" y="55"/>
                  </a:cubicBezTo>
                  <a:cubicBezTo>
                    <a:pt x="89" y="51"/>
                    <a:pt x="88" y="46"/>
                    <a:pt x="88" y="46"/>
                  </a:cubicBezTo>
                  <a:close/>
                  <a:moveTo>
                    <a:pt x="71" y="54"/>
                  </a:moveTo>
                  <a:cubicBezTo>
                    <a:pt x="67" y="61"/>
                    <a:pt x="67" y="61"/>
                    <a:pt x="67" y="61"/>
                  </a:cubicBezTo>
                  <a:cubicBezTo>
                    <a:pt x="64" y="65"/>
                    <a:pt x="64" y="65"/>
                    <a:pt x="64" y="65"/>
                  </a:cubicBezTo>
                  <a:cubicBezTo>
                    <a:pt x="64" y="57"/>
                    <a:pt x="64" y="50"/>
                    <a:pt x="64" y="42"/>
                  </a:cubicBezTo>
                  <a:cubicBezTo>
                    <a:pt x="72" y="52"/>
                    <a:pt x="72" y="52"/>
                    <a:pt x="72" y="52"/>
                  </a:cubicBezTo>
                  <a:lnTo>
                    <a:pt x="71"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75" name="Freeform 119"/>
            <p:cNvSpPr>
              <a:spLocks noEditPoints="1"/>
            </p:cNvSpPr>
            <p:nvPr/>
          </p:nvSpPr>
          <p:spPr bwMode="auto">
            <a:xfrm>
              <a:off x="5772150" y="3038475"/>
              <a:ext cx="349250" cy="611188"/>
            </a:xfrm>
            <a:custGeom>
              <a:avLst/>
              <a:gdLst>
                <a:gd name="T0" fmla="*/ 79 w 91"/>
                <a:gd name="T1" fmla="*/ 6 h 161"/>
                <a:gd name="T2" fmla="*/ 25 w 91"/>
                <a:gd name="T3" fmla="*/ 1 h 161"/>
                <a:gd name="T4" fmla="*/ 12 w 91"/>
                <a:gd name="T5" fmla="*/ 12 h 161"/>
                <a:gd name="T6" fmla="*/ 0 w 91"/>
                <a:gd name="T7" fmla="*/ 142 h 161"/>
                <a:gd name="T8" fmla="*/ 11 w 91"/>
                <a:gd name="T9" fmla="*/ 155 h 161"/>
                <a:gd name="T10" fmla="*/ 66 w 91"/>
                <a:gd name="T11" fmla="*/ 160 h 161"/>
                <a:gd name="T12" fmla="*/ 79 w 91"/>
                <a:gd name="T13" fmla="*/ 149 h 161"/>
                <a:gd name="T14" fmla="*/ 90 w 91"/>
                <a:gd name="T15" fmla="*/ 19 h 161"/>
                <a:gd name="T16" fmla="*/ 79 w 91"/>
                <a:gd name="T17" fmla="*/ 6 h 161"/>
                <a:gd name="T18" fmla="*/ 41 w 91"/>
                <a:gd name="T19" fmla="*/ 11 h 161"/>
                <a:gd name="T20" fmla="*/ 62 w 91"/>
                <a:gd name="T21" fmla="*/ 13 h 161"/>
                <a:gd name="T22" fmla="*/ 63 w 91"/>
                <a:gd name="T23" fmla="*/ 15 h 161"/>
                <a:gd name="T24" fmla="*/ 61 w 91"/>
                <a:gd name="T25" fmla="*/ 16 h 161"/>
                <a:gd name="T26" fmla="*/ 41 w 91"/>
                <a:gd name="T27" fmla="*/ 14 h 161"/>
                <a:gd name="T28" fmla="*/ 40 w 91"/>
                <a:gd name="T29" fmla="*/ 13 h 161"/>
                <a:gd name="T30" fmla="*/ 41 w 91"/>
                <a:gd name="T31" fmla="*/ 11 h 161"/>
                <a:gd name="T32" fmla="*/ 39 w 91"/>
                <a:gd name="T33" fmla="*/ 149 h 161"/>
                <a:gd name="T34" fmla="*/ 33 w 91"/>
                <a:gd name="T35" fmla="*/ 141 h 161"/>
                <a:gd name="T36" fmla="*/ 40 w 91"/>
                <a:gd name="T37" fmla="*/ 135 h 161"/>
                <a:gd name="T38" fmla="*/ 47 w 91"/>
                <a:gd name="T39" fmla="*/ 143 h 161"/>
                <a:gd name="T40" fmla="*/ 39 w 91"/>
                <a:gd name="T41" fmla="*/ 149 h 161"/>
                <a:gd name="T42" fmla="*/ 73 w 91"/>
                <a:gd name="T43" fmla="*/ 126 h 161"/>
                <a:gd name="T44" fmla="*/ 10 w 91"/>
                <a:gd name="T45" fmla="*/ 120 h 161"/>
                <a:gd name="T46" fmla="*/ 19 w 91"/>
                <a:gd name="T47" fmla="*/ 29 h 161"/>
                <a:gd name="T48" fmla="*/ 81 w 91"/>
                <a:gd name="T49" fmla="*/ 34 h 161"/>
                <a:gd name="T50" fmla="*/ 73 w 91"/>
                <a:gd name="T51" fmla="*/ 1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61">
                  <a:moveTo>
                    <a:pt x="79" y="6"/>
                  </a:moveTo>
                  <a:cubicBezTo>
                    <a:pt x="25" y="1"/>
                    <a:pt x="25" y="1"/>
                    <a:pt x="25" y="1"/>
                  </a:cubicBezTo>
                  <a:cubicBezTo>
                    <a:pt x="18" y="0"/>
                    <a:pt x="13" y="5"/>
                    <a:pt x="12" y="12"/>
                  </a:cubicBezTo>
                  <a:cubicBezTo>
                    <a:pt x="0" y="142"/>
                    <a:pt x="0" y="142"/>
                    <a:pt x="0" y="142"/>
                  </a:cubicBezTo>
                  <a:cubicBezTo>
                    <a:pt x="0" y="149"/>
                    <a:pt x="5" y="155"/>
                    <a:pt x="11" y="155"/>
                  </a:cubicBezTo>
                  <a:cubicBezTo>
                    <a:pt x="66" y="160"/>
                    <a:pt x="66" y="160"/>
                    <a:pt x="66" y="160"/>
                  </a:cubicBezTo>
                  <a:cubicBezTo>
                    <a:pt x="72" y="161"/>
                    <a:pt x="78" y="156"/>
                    <a:pt x="79" y="149"/>
                  </a:cubicBezTo>
                  <a:cubicBezTo>
                    <a:pt x="90" y="19"/>
                    <a:pt x="90" y="19"/>
                    <a:pt x="90" y="19"/>
                  </a:cubicBezTo>
                  <a:cubicBezTo>
                    <a:pt x="91" y="12"/>
                    <a:pt x="86" y="7"/>
                    <a:pt x="79" y="6"/>
                  </a:cubicBezTo>
                  <a:close/>
                  <a:moveTo>
                    <a:pt x="41" y="11"/>
                  </a:moveTo>
                  <a:cubicBezTo>
                    <a:pt x="62" y="13"/>
                    <a:pt x="62" y="13"/>
                    <a:pt x="62" y="13"/>
                  </a:cubicBezTo>
                  <a:cubicBezTo>
                    <a:pt x="62" y="13"/>
                    <a:pt x="63" y="14"/>
                    <a:pt x="63" y="15"/>
                  </a:cubicBezTo>
                  <a:cubicBezTo>
                    <a:pt x="63" y="16"/>
                    <a:pt x="62" y="16"/>
                    <a:pt x="61" y="16"/>
                  </a:cubicBezTo>
                  <a:cubicBezTo>
                    <a:pt x="41" y="14"/>
                    <a:pt x="41" y="14"/>
                    <a:pt x="41" y="14"/>
                  </a:cubicBezTo>
                  <a:cubicBezTo>
                    <a:pt x="40" y="14"/>
                    <a:pt x="40" y="14"/>
                    <a:pt x="40" y="13"/>
                  </a:cubicBezTo>
                  <a:cubicBezTo>
                    <a:pt x="40" y="12"/>
                    <a:pt x="41" y="11"/>
                    <a:pt x="41" y="11"/>
                  </a:cubicBezTo>
                  <a:close/>
                  <a:moveTo>
                    <a:pt x="39" y="149"/>
                  </a:moveTo>
                  <a:cubicBezTo>
                    <a:pt x="35" y="149"/>
                    <a:pt x="33" y="145"/>
                    <a:pt x="33" y="141"/>
                  </a:cubicBezTo>
                  <a:cubicBezTo>
                    <a:pt x="33" y="138"/>
                    <a:pt x="37" y="135"/>
                    <a:pt x="40" y="135"/>
                  </a:cubicBezTo>
                  <a:cubicBezTo>
                    <a:pt x="44" y="135"/>
                    <a:pt x="47" y="139"/>
                    <a:pt x="47" y="143"/>
                  </a:cubicBezTo>
                  <a:cubicBezTo>
                    <a:pt x="46" y="146"/>
                    <a:pt x="43" y="149"/>
                    <a:pt x="39" y="149"/>
                  </a:cubicBezTo>
                  <a:close/>
                  <a:moveTo>
                    <a:pt x="73" y="126"/>
                  </a:moveTo>
                  <a:cubicBezTo>
                    <a:pt x="10" y="120"/>
                    <a:pt x="10" y="120"/>
                    <a:pt x="10" y="120"/>
                  </a:cubicBezTo>
                  <a:cubicBezTo>
                    <a:pt x="19" y="29"/>
                    <a:pt x="19" y="29"/>
                    <a:pt x="19" y="29"/>
                  </a:cubicBezTo>
                  <a:cubicBezTo>
                    <a:pt x="81" y="34"/>
                    <a:pt x="81" y="34"/>
                    <a:pt x="81" y="34"/>
                  </a:cubicBezTo>
                  <a:lnTo>
                    <a:pt x="7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grpSp>
      <p:grpSp>
        <p:nvGrpSpPr>
          <p:cNvPr id="276" name="组合 275"/>
          <p:cNvGrpSpPr/>
          <p:nvPr/>
        </p:nvGrpSpPr>
        <p:grpSpPr>
          <a:xfrm>
            <a:off x="9644290" y="4902117"/>
            <a:ext cx="681388" cy="1058059"/>
            <a:chOff x="5840413" y="3032125"/>
            <a:chExt cx="511175" cy="793750"/>
          </a:xfrm>
          <a:solidFill>
            <a:srgbClr val="E296CA"/>
          </a:solidFill>
        </p:grpSpPr>
        <p:sp>
          <p:nvSpPr>
            <p:cNvPr id="277" name="Freeform 415"/>
            <p:cNvSpPr>
              <a:spLocks noEditPoints="1"/>
            </p:cNvSpPr>
            <p:nvPr/>
          </p:nvSpPr>
          <p:spPr bwMode="auto">
            <a:xfrm>
              <a:off x="5840413" y="3032125"/>
              <a:ext cx="511175" cy="793750"/>
            </a:xfrm>
            <a:custGeom>
              <a:avLst/>
              <a:gdLst>
                <a:gd name="T0" fmla="*/ 67 w 134"/>
                <a:gd name="T1" fmla="*/ 0 h 209"/>
                <a:gd name="T2" fmla="*/ 0 w 134"/>
                <a:gd name="T3" fmla="*/ 74 h 209"/>
                <a:gd name="T4" fmla="*/ 31 w 134"/>
                <a:gd name="T5" fmla="*/ 163 h 209"/>
                <a:gd name="T6" fmla="*/ 51 w 134"/>
                <a:gd name="T7" fmla="*/ 169 h 209"/>
                <a:gd name="T8" fmla="*/ 31 w 134"/>
                <a:gd name="T9" fmla="*/ 175 h 209"/>
                <a:gd name="T10" fmla="*/ 34 w 134"/>
                <a:gd name="T11" fmla="*/ 180 h 209"/>
                <a:gd name="T12" fmla="*/ 31 w 134"/>
                <a:gd name="T13" fmla="*/ 185 h 209"/>
                <a:gd name="T14" fmla="*/ 34 w 134"/>
                <a:gd name="T15" fmla="*/ 190 h 209"/>
                <a:gd name="T16" fmla="*/ 47 w 134"/>
                <a:gd name="T17" fmla="*/ 203 h 209"/>
                <a:gd name="T18" fmla="*/ 78 w 134"/>
                <a:gd name="T19" fmla="*/ 209 h 209"/>
                <a:gd name="T20" fmla="*/ 102 w 134"/>
                <a:gd name="T21" fmla="*/ 190 h 209"/>
                <a:gd name="T22" fmla="*/ 100 w 134"/>
                <a:gd name="T23" fmla="*/ 185 h 209"/>
                <a:gd name="T24" fmla="*/ 102 w 134"/>
                <a:gd name="T25" fmla="*/ 180 h 209"/>
                <a:gd name="T26" fmla="*/ 100 w 134"/>
                <a:gd name="T27" fmla="*/ 175 h 209"/>
                <a:gd name="T28" fmla="*/ 102 w 134"/>
                <a:gd name="T29" fmla="*/ 169 h 209"/>
                <a:gd name="T30" fmla="*/ 84 w 134"/>
                <a:gd name="T31" fmla="*/ 163 h 209"/>
                <a:gd name="T32" fmla="*/ 107 w 134"/>
                <a:gd name="T33" fmla="*/ 134 h 209"/>
                <a:gd name="T34" fmla="*/ 134 w 134"/>
                <a:gd name="T35" fmla="*/ 68 h 209"/>
                <a:gd name="T36" fmla="*/ 68 w 134"/>
                <a:gd name="T37" fmla="*/ 118 h 209"/>
                <a:gd name="T38" fmla="*/ 66 w 134"/>
                <a:gd name="T39" fmla="*/ 152 h 209"/>
                <a:gd name="T40" fmla="*/ 66 w 134"/>
                <a:gd name="T41" fmla="*/ 169 h 209"/>
                <a:gd name="T42" fmla="*/ 69 w 134"/>
                <a:gd name="T43" fmla="*/ 163 h 209"/>
                <a:gd name="T44" fmla="*/ 66 w 134"/>
                <a:gd name="T45" fmla="*/ 169 h 209"/>
                <a:gd name="T46" fmla="*/ 122 w 134"/>
                <a:gd name="T47" fmla="*/ 78 h 209"/>
                <a:gd name="T48" fmla="*/ 98 w 134"/>
                <a:gd name="T49" fmla="*/ 126 h 209"/>
                <a:gd name="T50" fmla="*/ 85 w 134"/>
                <a:gd name="T51" fmla="*/ 152 h 209"/>
                <a:gd name="T52" fmla="*/ 85 w 134"/>
                <a:gd name="T53" fmla="*/ 118 h 209"/>
                <a:gd name="T54" fmla="*/ 86 w 134"/>
                <a:gd name="T55" fmla="*/ 118 h 209"/>
                <a:gd name="T56" fmla="*/ 89 w 134"/>
                <a:gd name="T57" fmla="*/ 66 h 209"/>
                <a:gd name="T58" fmla="*/ 76 w 134"/>
                <a:gd name="T59" fmla="*/ 59 h 209"/>
                <a:gd name="T60" fmla="*/ 81 w 134"/>
                <a:gd name="T61" fmla="*/ 63 h 209"/>
                <a:gd name="T62" fmla="*/ 78 w 134"/>
                <a:gd name="T63" fmla="*/ 71 h 209"/>
                <a:gd name="T64" fmla="*/ 70 w 134"/>
                <a:gd name="T65" fmla="*/ 65 h 209"/>
                <a:gd name="T66" fmla="*/ 69 w 134"/>
                <a:gd name="T67" fmla="*/ 59 h 209"/>
                <a:gd name="T68" fmla="*/ 63 w 134"/>
                <a:gd name="T69" fmla="*/ 64 h 209"/>
                <a:gd name="T70" fmla="*/ 63 w 134"/>
                <a:gd name="T71" fmla="*/ 87 h 209"/>
                <a:gd name="T72" fmla="*/ 58 w 134"/>
                <a:gd name="T73" fmla="*/ 66 h 209"/>
                <a:gd name="T74" fmla="*/ 57 w 134"/>
                <a:gd name="T75" fmla="*/ 59 h 209"/>
                <a:gd name="T76" fmla="*/ 51 w 134"/>
                <a:gd name="T77" fmla="*/ 60 h 209"/>
                <a:gd name="T78" fmla="*/ 41 w 134"/>
                <a:gd name="T79" fmla="*/ 117 h 209"/>
                <a:gd name="T80" fmla="*/ 48 w 134"/>
                <a:gd name="T81" fmla="*/ 118 h 209"/>
                <a:gd name="T82" fmla="*/ 49 w 134"/>
                <a:gd name="T83" fmla="*/ 118 h 209"/>
                <a:gd name="T84" fmla="*/ 43 w 134"/>
                <a:gd name="T85" fmla="*/ 152 h 209"/>
                <a:gd name="T86" fmla="*/ 12 w 134"/>
                <a:gd name="T87" fmla="*/ 78 h 209"/>
                <a:gd name="T88" fmla="*/ 11 w 134"/>
                <a:gd name="T89" fmla="*/ 70 h 209"/>
                <a:gd name="T90" fmla="*/ 67 w 134"/>
                <a:gd name="T91" fmla="*/ 12 h 209"/>
                <a:gd name="T92" fmla="*/ 122 w 134"/>
                <a:gd name="T93" fmla="*/ 7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09">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278" name="Oval 416"/>
            <p:cNvSpPr>
              <a:spLocks noChangeArrowheads="1"/>
            </p:cNvSpPr>
            <p:nvPr/>
          </p:nvSpPr>
          <p:spPr bwMode="auto">
            <a:xfrm>
              <a:off x="6054726" y="3141663"/>
              <a:ext cx="84138" cy="1031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grpSp>
    </p:spTree>
  </p:cSld>
  <p:clrMapOvr>
    <a:masterClrMapping/>
  </p:clrMapOvr>
  <p:transition advTm="4212">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wipe(left)">
                                      <p:cBhvr>
                                        <p:cTn id="7" dur="500"/>
                                        <p:tgtEl>
                                          <p:spTgt spid="241"/>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39"/>
                                        </p:tgtEl>
                                        <p:attrNameLst>
                                          <p:attrName>style.visibility</p:attrName>
                                        </p:attrNameLst>
                                      </p:cBhvr>
                                      <p:to>
                                        <p:strVal val="visible"/>
                                      </p:to>
                                    </p:set>
                                    <p:animEffect transition="in" filter="wipe(left)">
                                      <p:cBhvr>
                                        <p:cTn id="10" dur="500"/>
                                        <p:tgtEl>
                                          <p:spTgt spid="239"/>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43"/>
                                        </p:tgtEl>
                                        <p:attrNameLst>
                                          <p:attrName>style.visibility</p:attrName>
                                        </p:attrNameLst>
                                      </p:cBhvr>
                                      <p:to>
                                        <p:strVal val="visible"/>
                                      </p:to>
                                    </p:set>
                                    <p:animEffect transition="in" filter="wipe(left)">
                                      <p:cBhvr>
                                        <p:cTn id="13" dur="500"/>
                                        <p:tgtEl>
                                          <p:spTgt spid="243"/>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244"/>
                                        </p:tgtEl>
                                        <p:attrNameLst>
                                          <p:attrName>style.visibility</p:attrName>
                                        </p:attrNameLst>
                                      </p:cBhvr>
                                      <p:to>
                                        <p:strVal val="visible"/>
                                      </p:to>
                                    </p:set>
                                    <p:animEffect transition="in" filter="wipe(left)">
                                      <p:cBhvr>
                                        <p:cTn id="16" dur="500"/>
                                        <p:tgtEl>
                                          <p:spTgt spid="244"/>
                                        </p:tgtEl>
                                      </p:cBhvr>
                                    </p:animEffect>
                                  </p:childTnLst>
                                </p:cTn>
                              </p:par>
                              <p:par>
                                <p:cTn id="17" presetID="53" presetClass="entr" presetSubtype="16" fill="hold" nodeType="withEffect">
                                  <p:stCondLst>
                                    <p:cond delay="1500"/>
                                  </p:stCondLst>
                                  <p:childTnLst>
                                    <p:set>
                                      <p:cBhvr>
                                        <p:cTn id="18" dur="1" fill="hold">
                                          <p:stCondLst>
                                            <p:cond delay="0"/>
                                          </p:stCondLst>
                                        </p:cTn>
                                        <p:tgtEl>
                                          <p:spTgt spid="242"/>
                                        </p:tgtEl>
                                        <p:attrNameLst>
                                          <p:attrName>style.visibility</p:attrName>
                                        </p:attrNameLst>
                                      </p:cBhvr>
                                      <p:to>
                                        <p:strVal val="visible"/>
                                      </p:to>
                                    </p:set>
                                    <p:anim calcmode="lin" valueType="num">
                                      <p:cBhvr>
                                        <p:cTn id="19" dur="500" fill="hold"/>
                                        <p:tgtEl>
                                          <p:spTgt spid="242"/>
                                        </p:tgtEl>
                                        <p:attrNameLst>
                                          <p:attrName>ppt_w</p:attrName>
                                        </p:attrNameLst>
                                      </p:cBhvr>
                                      <p:tavLst>
                                        <p:tav tm="0">
                                          <p:val>
                                            <p:fltVal val="0"/>
                                          </p:val>
                                        </p:tav>
                                        <p:tav tm="100000">
                                          <p:val>
                                            <p:strVal val="#ppt_w"/>
                                          </p:val>
                                        </p:tav>
                                      </p:tavLst>
                                    </p:anim>
                                    <p:anim calcmode="lin" valueType="num">
                                      <p:cBhvr>
                                        <p:cTn id="20" dur="500" fill="hold"/>
                                        <p:tgtEl>
                                          <p:spTgt spid="242"/>
                                        </p:tgtEl>
                                        <p:attrNameLst>
                                          <p:attrName>ppt_h</p:attrName>
                                        </p:attrNameLst>
                                      </p:cBhvr>
                                      <p:tavLst>
                                        <p:tav tm="0">
                                          <p:val>
                                            <p:fltVal val="0"/>
                                          </p:val>
                                        </p:tav>
                                        <p:tav tm="100000">
                                          <p:val>
                                            <p:strVal val="#ppt_h"/>
                                          </p:val>
                                        </p:tav>
                                      </p:tavLst>
                                    </p:anim>
                                    <p:animEffect transition="in" filter="fade">
                                      <p:cBhvr>
                                        <p:cTn id="21" dur="500"/>
                                        <p:tgtEl>
                                          <p:spTgt spid="242"/>
                                        </p:tgtEl>
                                      </p:cBhvr>
                                    </p:animEffect>
                                  </p:childTnLst>
                                </p:cTn>
                              </p:par>
                              <p:par>
                                <p:cTn id="22" presetID="53" presetClass="entr" presetSubtype="16" fill="hold" nodeType="withEffect">
                                  <p:stCondLst>
                                    <p:cond delay="1500"/>
                                  </p:stCondLst>
                                  <p:childTnLst>
                                    <p:set>
                                      <p:cBhvr>
                                        <p:cTn id="23" dur="1" fill="hold">
                                          <p:stCondLst>
                                            <p:cond delay="0"/>
                                          </p:stCondLst>
                                        </p:cTn>
                                        <p:tgtEl>
                                          <p:spTgt spid="227"/>
                                        </p:tgtEl>
                                        <p:attrNameLst>
                                          <p:attrName>style.visibility</p:attrName>
                                        </p:attrNameLst>
                                      </p:cBhvr>
                                      <p:to>
                                        <p:strVal val="visible"/>
                                      </p:to>
                                    </p:set>
                                    <p:anim calcmode="lin" valueType="num">
                                      <p:cBhvr>
                                        <p:cTn id="24" dur="500" fill="hold"/>
                                        <p:tgtEl>
                                          <p:spTgt spid="227"/>
                                        </p:tgtEl>
                                        <p:attrNameLst>
                                          <p:attrName>ppt_w</p:attrName>
                                        </p:attrNameLst>
                                      </p:cBhvr>
                                      <p:tavLst>
                                        <p:tav tm="0">
                                          <p:val>
                                            <p:fltVal val="0"/>
                                          </p:val>
                                        </p:tav>
                                        <p:tav tm="100000">
                                          <p:val>
                                            <p:strVal val="#ppt_w"/>
                                          </p:val>
                                        </p:tav>
                                      </p:tavLst>
                                    </p:anim>
                                    <p:anim calcmode="lin" valueType="num">
                                      <p:cBhvr>
                                        <p:cTn id="25" dur="500" fill="hold"/>
                                        <p:tgtEl>
                                          <p:spTgt spid="227"/>
                                        </p:tgtEl>
                                        <p:attrNameLst>
                                          <p:attrName>ppt_h</p:attrName>
                                        </p:attrNameLst>
                                      </p:cBhvr>
                                      <p:tavLst>
                                        <p:tav tm="0">
                                          <p:val>
                                            <p:fltVal val="0"/>
                                          </p:val>
                                        </p:tav>
                                        <p:tav tm="100000">
                                          <p:val>
                                            <p:strVal val="#ppt_h"/>
                                          </p:val>
                                        </p:tav>
                                      </p:tavLst>
                                    </p:anim>
                                    <p:animEffect transition="in" filter="fade">
                                      <p:cBhvr>
                                        <p:cTn id="26" dur="500"/>
                                        <p:tgtEl>
                                          <p:spTgt spid="227"/>
                                        </p:tgtEl>
                                      </p:cBhvr>
                                    </p:animEffect>
                                  </p:childTnLst>
                                </p:cTn>
                              </p:par>
                              <p:par>
                                <p:cTn id="27" presetID="53" presetClass="entr" presetSubtype="16" fill="hold" nodeType="withEffect">
                                  <p:stCondLst>
                                    <p:cond delay="1500"/>
                                  </p:stCondLst>
                                  <p:childTnLst>
                                    <p:set>
                                      <p:cBhvr>
                                        <p:cTn id="28" dur="1" fill="hold">
                                          <p:stCondLst>
                                            <p:cond delay="0"/>
                                          </p:stCondLst>
                                        </p:cTn>
                                        <p:tgtEl>
                                          <p:spTgt spid="245"/>
                                        </p:tgtEl>
                                        <p:attrNameLst>
                                          <p:attrName>style.visibility</p:attrName>
                                        </p:attrNameLst>
                                      </p:cBhvr>
                                      <p:to>
                                        <p:strVal val="visible"/>
                                      </p:to>
                                    </p:set>
                                    <p:anim calcmode="lin" valueType="num">
                                      <p:cBhvr>
                                        <p:cTn id="29" dur="500" fill="hold"/>
                                        <p:tgtEl>
                                          <p:spTgt spid="245"/>
                                        </p:tgtEl>
                                        <p:attrNameLst>
                                          <p:attrName>ppt_w</p:attrName>
                                        </p:attrNameLst>
                                      </p:cBhvr>
                                      <p:tavLst>
                                        <p:tav tm="0">
                                          <p:val>
                                            <p:fltVal val="0"/>
                                          </p:val>
                                        </p:tav>
                                        <p:tav tm="100000">
                                          <p:val>
                                            <p:strVal val="#ppt_w"/>
                                          </p:val>
                                        </p:tav>
                                      </p:tavLst>
                                    </p:anim>
                                    <p:anim calcmode="lin" valueType="num">
                                      <p:cBhvr>
                                        <p:cTn id="30" dur="500" fill="hold"/>
                                        <p:tgtEl>
                                          <p:spTgt spid="245"/>
                                        </p:tgtEl>
                                        <p:attrNameLst>
                                          <p:attrName>ppt_h</p:attrName>
                                        </p:attrNameLst>
                                      </p:cBhvr>
                                      <p:tavLst>
                                        <p:tav tm="0">
                                          <p:val>
                                            <p:fltVal val="0"/>
                                          </p:val>
                                        </p:tav>
                                        <p:tav tm="100000">
                                          <p:val>
                                            <p:strVal val="#ppt_h"/>
                                          </p:val>
                                        </p:tav>
                                      </p:tavLst>
                                    </p:anim>
                                    <p:animEffect transition="in" filter="fade">
                                      <p:cBhvr>
                                        <p:cTn id="31" dur="500"/>
                                        <p:tgtEl>
                                          <p:spTgt spid="245"/>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253"/>
                                        </p:tgtEl>
                                        <p:attrNameLst>
                                          <p:attrName>style.visibility</p:attrName>
                                        </p:attrNameLst>
                                      </p:cBhvr>
                                      <p:to>
                                        <p:strVal val="visible"/>
                                      </p:to>
                                    </p:set>
                                    <p:anim calcmode="lin" valueType="num">
                                      <p:cBhvr>
                                        <p:cTn id="34" dur="500" fill="hold"/>
                                        <p:tgtEl>
                                          <p:spTgt spid="253"/>
                                        </p:tgtEl>
                                        <p:attrNameLst>
                                          <p:attrName>ppt_w</p:attrName>
                                        </p:attrNameLst>
                                      </p:cBhvr>
                                      <p:tavLst>
                                        <p:tav tm="0">
                                          <p:val>
                                            <p:fltVal val="0"/>
                                          </p:val>
                                        </p:tav>
                                        <p:tav tm="100000">
                                          <p:val>
                                            <p:strVal val="#ppt_w"/>
                                          </p:val>
                                        </p:tav>
                                      </p:tavLst>
                                    </p:anim>
                                    <p:anim calcmode="lin" valueType="num">
                                      <p:cBhvr>
                                        <p:cTn id="35" dur="500" fill="hold"/>
                                        <p:tgtEl>
                                          <p:spTgt spid="253"/>
                                        </p:tgtEl>
                                        <p:attrNameLst>
                                          <p:attrName>ppt_h</p:attrName>
                                        </p:attrNameLst>
                                      </p:cBhvr>
                                      <p:tavLst>
                                        <p:tav tm="0">
                                          <p:val>
                                            <p:fltVal val="0"/>
                                          </p:val>
                                        </p:tav>
                                        <p:tav tm="100000">
                                          <p:val>
                                            <p:strVal val="#ppt_h"/>
                                          </p:val>
                                        </p:tav>
                                      </p:tavLst>
                                    </p:anim>
                                    <p:animEffect transition="in" filter="fade">
                                      <p:cBhvr>
                                        <p:cTn id="36" dur="500"/>
                                        <p:tgtEl>
                                          <p:spTgt spid="253"/>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254"/>
                                        </p:tgtEl>
                                        <p:attrNameLst>
                                          <p:attrName>style.visibility</p:attrName>
                                        </p:attrNameLst>
                                      </p:cBhvr>
                                      <p:to>
                                        <p:strVal val="visible"/>
                                      </p:to>
                                    </p:set>
                                    <p:anim calcmode="lin" valueType="num">
                                      <p:cBhvr>
                                        <p:cTn id="39" dur="500" fill="hold"/>
                                        <p:tgtEl>
                                          <p:spTgt spid="254"/>
                                        </p:tgtEl>
                                        <p:attrNameLst>
                                          <p:attrName>ppt_w</p:attrName>
                                        </p:attrNameLst>
                                      </p:cBhvr>
                                      <p:tavLst>
                                        <p:tav tm="0">
                                          <p:val>
                                            <p:fltVal val="0"/>
                                          </p:val>
                                        </p:tav>
                                        <p:tav tm="100000">
                                          <p:val>
                                            <p:strVal val="#ppt_w"/>
                                          </p:val>
                                        </p:tav>
                                      </p:tavLst>
                                    </p:anim>
                                    <p:anim calcmode="lin" valueType="num">
                                      <p:cBhvr>
                                        <p:cTn id="40" dur="500" fill="hold"/>
                                        <p:tgtEl>
                                          <p:spTgt spid="254"/>
                                        </p:tgtEl>
                                        <p:attrNameLst>
                                          <p:attrName>ppt_h</p:attrName>
                                        </p:attrNameLst>
                                      </p:cBhvr>
                                      <p:tavLst>
                                        <p:tav tm="0">
                                          <p:val>
                                            <p:fltVal val="0"/>
                                          </p:val>
                                        </p:tav>
                                        <p:tav tm="100000">
                                          <p:val>
                                            <p:strVal val="#ppt_h"/>
                                          </p:val>
                                        </p:tav>
                                      </p:tavLst>
                                    </p:anim>
                                    <p:animEffect transition="in" filter="fade">
                                      <p:cBhvr>
                                        <p:cTn id="41" dur="500"/>
                                        <p:tgtEl>
                                          <p:spTgt spid="254"/>
                                        </p:tgtEl>
                                      </p:cBhvr>
                                    </p:animEffect>
                                  </p:childTnLst>
                                </p:cTn>
                              </p:par>
                              <p:par>
                                <p:cTn id="42" presetID="53" presetClass="entr" presetSubtype="16" fill="hold" grpId="0" nodeType="withEffect">
                                  <p:stCondLst>
                                    <p:cond delay="1500"/>
                                  </p:stCondLst>
                                  <p:childTnLst>
                                    <p:set>
                                      <p:cBhvr>
                                        <p:cTn id="43" dur="1" fill="hold">
                                          <p:stCondLst>
                                            <p:cond delay="0"/>
                                          </p:stCondLst>
                                        </p:cTn>
                                        <p:tgtEl>
                                          <p:spTgt spid="255"/>
                                        </p:tgtEl>
                                        <p:attrNameLst>
                                          <p:attrName>style.visibility</p:attrName>
                                        </p:attrNameLst>
                                      </p:cBhvr>
                                      <p:to>
                                        <p:strVal val="visible"/>
                                      </p:to>
                                    </p:set>
                                    <p:anim calcmode="lin" valueType="num">
                                      <p:cBhvr>
                                        <p:cTn id="44" dur="500" fill="hold"/>
                                        <p:tgtEl>
                                          <p:spTgt spid="255"/>
                                        </p:tgtEl>
                                        <p:attrNameLst>
                                          <p:attrName>ppt_w</p:attrName>
                                        </p:attrNameLst>
                                      </p:cBhvr>
                                      <p:tavLst>
                                        <p:tav tm="0">
                                          <p:val>
                                            <p:fltVal val="0"/>
                                          </p:val>
                                        </p:tav>
                                        <p:tav tm="100000">
                                          <p:val>
                                            <p:strVal val="#ppt_w"/>
                                          </p:val>
                                        </p:tav>
                                      </p:tavLst>
                                    </p:anim>
                                    <p:anim calcmode="lin" valueType="num">
                                      <p:cBhvr>
                                        <p:cTn id="45" dur="500" fill="hold"/>
                                        <p:tgtEl>
                                          <p:spTgt spid="255"/>
                                        </p:tgtEl>
                                        <p:attrNameLst>
                                          <p:attrName>ppt_h</p:attrName>
                                        </p:attrNameLst>
                                      </p:cBhvr>
                                      <p:tavLst>
                                        <p:tav tm="0">
                                          <p:val>
                                            <p:fltVal val="0"/>
                                          </p:val>
                                        </p:tav>
                                        <p:tav tm="100000">
                                          <p:val>
                                            <p:strVal val="#ppt_h"/>
                                          </p:val>
                                        </p:tav>
                                      </p:tavLst>
                                    </p:anim>
                                    <p:animEffect transition="in" filter="fade">
                                      <p:cBhvr>
                                        <p:cTn id="46" dur="500"/>
                                        <p:tgtEl>
                                          <p:spTgt spid="255"/>
                                        </p:tgtEl>
                                      </p:cBhvr>
                                    </p:animEffect>
                                  </p:childTnLst>
                                </p:cTn>
                              </p:par>
                              <p:par>
                                <p:cTn id="47" presetID="53" presetClass="entr" presetSubtype="16" fill="hold" nodeType="withEffect">
                                  <p:stCondLst>
                                    <p:cond delay="2000"/>
                                  </p:stCondLst>
                                  <p:childTnLst>
                                    <p:set>
                                      <p:cBhvr>
                                        <p:cTn id="48" dur="1" fill="hold">
                                          <p:stCondLst>
                                            <p:cond delay="0"/>
                                          </p:stCondLst>
                                        </p:cTn>
                                        <p:tgtEl>
                                          <p:spTgt spid="240"/>
                                        </p:tgtEl>
                                        <p:attrNameLst>
                                          <p:attrName>style.visibility</p:attrName>
                                        </p:attrNameLst>
                                      </p:cBhvr>
                                      <p:to>
                                        <p:strVal val="visible"/>
                                      </p:to>
                                    </p:set>
                                    <p:anim calcmode="lin" valueType="num">
                                      <p:cBhvr>
                                        <p:cTn id="49" dur="500" fill="hold"/>
                                        <p:tgtEl>
                                          <p:spTgt spid="240"/>
                                        </p:tgtEl>
                                        <p:attrNameLst>
                                          <p:attrName>ppt_w</p:attrName>
                                        </p:attrNameLst>
                                      </p:cBhvr>
                                      <p:tavLst>
                                        <p:tav tm="0">
                                          <p:val>
                                            <p:fltVal val="0"/>
                                          </p:val>
                                        </p:tav>
                                        <p:tav tm="100000">
                                          <p:val>
                                            <p:strVal val="#ppt_w"/>
                                          </p:val>
                                        </p:tav>
                                      </p:tavLst>
                                    </p:anim>
                                    <p:anim calcmode="lin" valueType="num">
                                      <p:cBhvr>
                                        <p:cTn id="50" dur="500" fill="hold"/>
                                        <p:tgtEl>
                                          <p:spTgt spid="240"/>
                                        </p:tgtEl>
                                        <p:attrNameLst>
                                          <p:attrName>ppt_h</p:attrName>
                                        </p:attrNameLst>
                                      </p:cBhvr>
                                      <p:tavLst>
                                        <p:tav tm="0">
                                          <p:val>
                                            <p:fltVal val="0"/>
                                          </p:val>
                                        </p:tav>
                                        <p:tav tm="100000">
                                          <p:val>
                                            <p:strVal val="#ppt_h"/>
                                          </p:val>
                                        </p:tav>
                                      </p:tavLst>
                                    </p:anim>
                                    <p:animEffect transition="in" filter="fade">
                                      <p:cBhvr>
                                        <p:cTn id="51" dur="500"/>
                                        <p:tgtEl>
                                          <p:spTgt spid="240"/>
                                        </p:tgtEl>
                                      </p:cBhvr>
                                    </p:animEffect>
                                  </p:childTnLst>
                                </p:cTn>
                              </p:par>
                              <p:par>
                                <p:cTn id="52" presetID="53" presetClass="entr" presetSubtype="16" fill="hold" nodeType="withEffect">
                                  <p:stCondLst>
                                    <p:cond delay="2000"/>
                                  </p:stCondLst>
                                  <p:childTnLst>
                                    <p:set>
                                      <p:cBhvr>
                                        <p:cTn id="53" dur="1" fill="hold">
                                          <p:stCondLst>
                                            <p:cond delay="0"/>
                                          </p:stCondLst>
                                        </p:cTn>
                                        <p:tgtEl>
                                          <p:spTgt spid="233"/>
                                        </p:tgtEl>
                                        <p:attrNameLst>
                                          <p:attrName>style.visibility</p:attrName>
                                        </p:attrNameLst>
                                      </p:cBhvr>
                                      <p:to>
                                        <p:strVal val="visible"/>
                                      </p:to>
                                    </p:set>
                                    <p:anim calcmode="lin" valueType="num">
                                      <p:cBhvr>
                                        <p:cTn id="54" dur="500" fill="hold"/>
                                        <p:tgtEl>
                                          <p:spTgt spid="233"/>
                                        </p:tgtEl>
                                        <p:attrNameLst>
                                          <p:attrName>ppt_w</p:attrName>
                                        </p:attrNameLst>
                                      </p:cBhvr>
                                      <p:tavLst>
                                        <p:tav tm="0">
                                          <p:val>
                                            <p:fltVal val="0"/>
                                          </p:val>
                                        </p:tav>
                                        <p:tav tm="100000">
                                          <p:val>
                                            <p:strVal val="#ppt_w"/>
                                          </p:val>
                                        </p:tav>
                                      </p:tavLst>
                                    </p:anim>
                                    <p:anim calcmode="lin" valueType="num">
                                      <p:cBhvr>
                                        <p:cTn id="55" dur="500" fill="hold"/>
                                        <p:tgtEl>
                                          <p:spTgt spid="233"/>
                                        </p:tgtEl>
                                        <p:attrNameLst>
                                          <p:attrName>ppt_h</p:attrName>
                                        </p:attrNameLst>
                                      </p:cBhvr>
                                      <p:tavLst>
                                        <p:tav tm="0">
                                          <p:val>
                                            <p:fltVal val="0"/>
                                          </p:val>
                                        </p:tav>
                                        <p:tav tm="100000">
                                          <p:val>
                                            <p:strVal val="#ppt_h"/>
                                          </p:val>
                                        </p:tav>
                                      </p:tavLst>
                                    </p:anim>
                                    <p:animEffect transition="in" filter="fade">
                                      <p:cBhvr>
                                        <p:cTn id="56" dur="500"/>
                                        <p:tgtEl>
                                          <p:spTgt spid="233"/>
                                        </p:tgtEl>
                                      </p:cBhvr>
                                    </p:animEffect>
                                  </p:childTnLst>
                                </p:cTn>
                              </p:par>
                              <p:par>
                                <p:cTn id="57" presetID="53" presetClass="entr" presetSubtype="16" fill="hold" grpId="0" nodeType="withEffect">
                                  <p:stCondLst>
                                    <p:cond delay="2000"/>
                                  </p:stCondLst>
                                  <p:childTnLst>
                                    <p:set>
                                      <p:cBhvr>
                                        <p:cTn id="58" dur="1" fill="hold">
                                          <p:stCondLst>
                                            <p:cond delay="0"/>
                                          </p:stCondLst>
                                        </p:cTn>
                                        <p:tgtEl>
                                          <p:spTgt spid="256"/>
                                        </p:tgtEl>
                                        <p:attrNameLst>
                                          <p:attrName>style.visibility</p:attrName>
                                        </p:attrNameLst>
                                      </p:cBhvr>
                                      <p:to>
                                        <p:strVal val="visible"/>
                                      </p:to>
                                    </p:set>
                                    <p:anim calcmode="lin" valueType="num">
                                      <p:cBhvr>
                                        <p:cTn id="59" dur="500" fill="hold"/>
                                        <p:tgtEl>
                                          <p:spTgt spid="256"/>
                                        </p:tgtEl>
                                        <p:attrNameLst>
                                          <p:attrName>ppt_w</p:attrName>
                                        </p:attrNameLst>
                                      </p:cBhvr>
                                      <p:tavLst>
                                        <p:tav tm="0">
                                          <p:val>
                                            <p:fltVal val="0"/>
                                          </p:val>
                                        </p:tav>
                                        <p:tav tm="100000">
                                          <p:val>
                                            <p:strVal val="#ppt_w"/>
                                          </p:val>
                                        </p:tav>
                                      </p:tavLst>
                                    </p:anim>
                                    <p:anim calcmode="lin" valueType="num">
                                      <p:cBhvr>
                                        <p:cTn id="60" dur="500" fill="hold"/>
                                        <p:tgtEl>
                                          <p:spTgt spid="256"/>
                                        </p:tgtEl>
                                        <p:attrNameLst>
                                          <p:attrName>ppt_h</p:attrName>
                                        </p:attrNameLst>
                                      </p:cBhvr>
                                      <p:tavLst>
                                        <p:tav tm="0">
                                          <p:val>
                                            <p:fltVal val="0"/>
                                          </p:val>
                                        </p:tav>
                                        <p:tav tm="100000">
                                          <p:val>
                                            <p:strVal val="#ppt_h"/>
                                          </p:val>
                                        </p:tav>
                                      </p:tavLst>
                                    </p:anim>
                                    <p:animEffect transition="in" filter="fade">
                                      <p:cBhvr>
                                        <p:cTn id="61" dur="500"/>
                                        <p:tgtEl>
                                          <p:spTgt spid="256"/>
                                        </p:tgtEl>
                                      </p:cBhvr>
                                    </p:animEffect>
                                  </p:childTnLst>
                                </p:cTn>
                              </p:par>
                              <p:par>
                                <p:cTn id="62" presetID="53" presetClass="entr" presetSubtype="16" fill="hold" grpId="0" nodeType="withEffect">
                                  <p:stCondLst>
                                    <p:cond delay="2000"/>
                                  </p:stCondLst>
                                  <p:childTnLst>
                                    <p:set>
                                      <p:cBhvr>
                                        <p:cTn id="63" dur="1" fill="hold">
                                          <p:stCondLst>
                                            <p:cond delay="0"/>
                                          </p:stCondLst>
                                        </p:cTn>
                                        <p:tgtEl>
                                          <p:spTgt spid="258"/>
                                        </p:tgtEl>
                                        <p:attrNameLst>
                                          <p:attrName>style.visibility</p:attrName>
                                        </p:attrNameLst>
                                      </p:cBhvr>
                                      <p:to>
                                        <p:strVal val="visible"/>
                                      </p:to>
                                    </p:set>
                                    <p:anim calcmode="lin" valueType="num">
                                      <p:cBhvr>
                                        <p:cTn id="64" dur="500" fill="hold"/>
                                        <p:tgtEl>
                                          <p:spTgt spid="258"/>
                                        </p:tgtEl>
                                        <p:attrNameLst>
                                          <p:attrName>ppt_w</p:attrName>
                                        </p:attrNameLst>
                                      </p:cBhvr>
                                      <p:tavLst>
                                        <p:tav tm="0">
                                          <p:val>
                                            <p:fltVal val="0"/>
                                          </p:val>
                                        </p:tav>
                                        <p:tav tm="100000">
                                          <p:val>
                                            <p:strVal val="#ppt_w"/>
                                          </p:val>
                                        </p:tav>
                                      </p:tavLst>
                                    </p:anim>
                                    <p:anim calcmode="lin" valueType="num">
                                      <p:cBhvr>
                                        <p:cTn id="65" dur="500" fill="hold"/>
                                        <p:tgtEl>
                                          <p:spTgt spid="258"/>
                                        </p:tgtEl>
                                        <p:attrNameLst>
                                          <p:attrName>ppt_h</p:attrName>
                                        </p:attrNameLst>
                                      </p:cBhvr>
                                      <p:tavLst>
                                        <p:tav tm="0">
                                          <p:val>
                                            <p:fltVal val="0"/>
                                          </p:val>
                                        </p:tav>
                                        <p:tav tm="100000">
                                          <p:val>
                                            <p:strVal val="#ppt_h"/>
                                          </p:val>
                                        </p:tav>
                                      </p:tavLst>
                                    </p:anim>
                                    <p:animEffect transition="in" filter="fade">
                                      <p:cBhvr>
                                        <p:cTn id="66" dur="500"/>
                                        <p:tgtEl>
                                          <p:spTgt spid="258"/>
                                        </p:tgtEl>
                                      </p:cBhvr>
                                    </p:animEffect>
                                  </p:childTnLst>
                                </p:cTn>
                              </p:par>
                              <p:par>
                                <p:cTn id="67" presetID="53" presetClass="entr" presetSubtype="16" fill="hold" grpId="0" nodeType="withEffect">
                                  <p:stCondLst>
                                    <p:cond delay="2000"/>
                                  </p:stCondLst>
                                  <p:childTnLst>
                                    <p:set>
                                      <p:cBhvr>
                                        <p:cTn id="68" dur="1" fill="hold">
                                          <p:stCondLst>
                                            <p:cond delay="0"/>
                                          </p:stCondLst>
                                        </p:cTn>
                                        <p:tgtEl>
                                          <p:spTgt spid="259"/>
                                        </p:tgtEl>
                                        <p:attrNameLst>
                                          <p:attrName>style.visibility</p:attrName>
                                        </p:attrNameLst>
                                      </p:cBhvr>
                                      <p:to>
                                        <p:strVal val="visible"/>
                                      </p:to>
                                    </p:set>
                                    <p:anim calcmode="lin" valueType="num">
                                      <p:cBhvr>
                                        <p:cTn id="69" dur="500" fill="hold"/>
                                        <p:tgtEl>
                                          <p:spTgt spid="259"/>
                                        </p:tgtEl>
                                        <p:attrNameLst>
                                          <p:attrName>ppt_w</p:attrName>
                                        </p:attrNameLst>
                                      </p:cBhvr>
                                      <p:tavLst>
                                        <p:tav tm="0">
                                          <p:val>
                                            <p:fltVal val="0"/>
                                          </p:val>
                                        </p:tav>
                                        <p:tav tm="100000">
                                          <p:val>
                                            <p:strVal val="#ppt_w"/>
                                          </p:val>
                                        </p:tav>
                                      </p:tavLst>
                                    </p:anim>
                                    <p:anim calcmode="lin" valueType="num">
                                      <p:cBhvr>
                                        <p:cTn id="70" dur="500" fill="hold"/>
                                        <p:tgtEl>
                                          <p:spTgt spid="259"/>
                                        </p:tgtEl>
                                        <p:attrNameLst>
                                          <p:attrName>ppt_h</p:attrName>
                                        </p:attrNameLst>
                                      </p:cBhvr>
                                      <p:tavLst>
                                        <p:tav tm="0">
                                          <p:val>
                                            <p:fltVal val="0"/>
                                          </p:val>
                                        </p:tav>
                                        <p:tav tm="100000">
                                          <p:val>
                                            <p:strVal val="#ppt_h"/>
                                          </p:val>
                                        </p:tav>
                                      </p:tavLst>
                                    </p:anim>
                                    <p:animEffect transition="in" filter="fade">
                                      <p:cBhvr>
                                        <p:cTn id="71" dur="500"/>
                                        <p:tgtEl>
                                          <p:spTgt spid="259"/>
                                        </p:tgtEl>
                                      </p:cBhvr>
                                    </p:animEffect>
                                  </p:childTnLst>
                                </p:cTn>
                              </p:par>
                              <p:par>
                                <p:cTn id="72" presetID="53" presetClass="entr" presetSubtype="16" fill="hold" grpId="0" nodeType="withEffect">
                                  <p:stCondLst>
                                    <p:cond delay="2000"/>
                                  </p:stCondLst>
                                  <p:childTnLst>
                                    <p:set>
                                      <p:cBhvr>
                                        <p:cTn id="73" dur="1" fill="hold">
                                          <p:stCondLst>
                                            <p:cond delay="0"/>
                                          </p:stCondLst>
                                        </p:cTn>
                                        <p:tgtEl>
                                          <p:spTgt spid="257"/>
                                        </p:tgtEl>
                                        <p:attrNameLst>
                                          <p:attrName>style.visibility</p:attrName>
                                        </p:attrNameLst>
                                      </p:cBhvr>
                                      <p:to>
                                        <p:strVal val="visible"/>
                                      </p:to>
                                    </p:set>
                                    <p:anim calcmode="lin" valueType="num">
                                      <p:cBhvr>
                                        <p:cTn id="74" dur="500" fill="hold"/>
                                        <p:tgtEl>
                                          <p:spTgt spid="257"/>
                                        </p:tgtEl>
                                        <p:attrNameLst>
                                          <p:attrName>ppt_w</p:attrName>
                                        </p:attrNameLst>
                                      </p:cBhvr>
                                      <p:tavLst>
                                        <p:tav tm="0">
                                          <p:val>
                                            <p:fltVal val="0"/>
                                          </p:val>
                                        </p:tav>
                                        <p:tav tm="100000">
                                          <p:val>
                                            <p:strVal val="#ppt_w"/>
                                          </p:val>
                                        </p:tav>
                                      </p:tavLst>
                                    </p:anim>
                                    <p:anim calcmode="lin" valueType="num">
                                      <p:cBhvr>
                                        <p:cTn id="75" dur="500" fill="hold"/>
                                        <p:tgtEl>
                                          <p:spTgt spid="257"/>
                                        </p:tgtEl>
                                        <p:attrNameLst>
                                          <p:attrName>ppt_h</p:attrName>
                                        </p:attrNameLst>
                                      </p:cBhvr>
                                      <p:tavLst>
                                        <p:tav tm="0">
                                          <p:val>
                                            <p:fltVal val="0"/>
                                          </p:val>
                                        </p:tav>
                                        <p:tav tm="100000">
                                          <p:val>
                                            <p:strVal val="#ppt_h"/>
                                          </p:val>
                                        </p:tav>
                                      </p:tavLst>
                                    </p:anim>
                                    <p:animEffect transition="in" filter="fade">
                                      <p:cBhvr>
                                        <p:cTn id="76" dur="500"/>
                                        <p:tgtEl>
                                          <p:spTgt spid="257"/>
                                        </p:tgtEl>
                                      </p:cBhvr>
                                    </p:animEffect>
                                  </p:childTnLst>
                                </p:cTn>
                              </p:par>
                              <p:par>
                                <p:cTn id="77" presetID="53" presetClass="entr" presetSubtype="16" fill="hold" nodeType="withEffect">
                                  <p:stCondLst>
                                    <p:cond delay="2500"/>
                                  </p:stCondLst>
                                  <p:childTnLst>
                                    <p:set>
                                      <p:cBhvr>
                                        <p:cTn id="78" dur="1" fill="hold">
                                          <p:stCondLst>
                                            <p:cond delay="0"/>
                                          </p:stCondLst>
                                        </p:cTn>
                                        <p:tgtEl>
                                          <p:spTgt spid="260"/>
                                        </p:tgtEl>
                                        <p:attrNameLst>
                                          <p:attrName>style.visibility</p:attrName>
                                        </p:attrNameLst>
                                      </p:cBhvr>
                                      <p:to>
                                        <p:strVal val="visible"/>
                                      </p:to>
                                    </p:set>
                                    <p:anim calcmode="lin" valueType="num">
                                      <p:cBhvr>
                                        <p:cTn id="79" dur="500" fill="hold"/>
                                        <p:tgtEl>
                                          <p:spTgt spid="260"/>
                                        </p:tgtEl>
                                        <p:attrNameLst>
                                          <p:attrName>ppt_w</p:attrName>
                                        </p:attrNameLst>
                                      </p:cBhvr>
                                      <p:tavLst>
                                        <p:tav tm="0">
                                          <p:val>
                                            <p:fltVal val="0"/>
                                          </p:val>
                                        </p:tav>
                                        <p:tav tm="100000">
                                          <p:val>
                                            <p:strVal val="#ppt_w"/>
                                          </p:val>
                                        </p:tav>
                                      </p:tavLst>
                                    </p:anim>
                                    <p:anim calcmode="lin" valueType="num">
                                      <p:cBhvr>
                                        <p:cTn id="80" dur="500" fill="hold"/>
                                        <p:tgtEl>
                                          <p:spTgt spid="260"/>
                                        </p:tgtEl>
                                        <p:attrNameLst>
                                          <p:attrName>ppt_h</p:attrName>
                                        </p:attrNameLst>
                                      </p:cBhvr>
                                      <p:tavLst>
                                        <p:tav tm="0">
                                          <p:val>
                                            <p:fltVal val="0"/>
                                          </p:val>
                                        </p:tav>
                                        <p:tav tm="100000">
                                          <p:val>
                                            <p:strVal val="#ppt_h"/>
                                          </p:val>
                                        </p:tav>
                                      </p:tavLst>
                                    </p:anim>
                                    <p:animEffect transition="in" filter="fade">
                                      <p:cBhvr>
                                        <p:cTn id="81" dur="500"/>
                                        <p:tgtEl>
                                          <p:spTgt spid="260"/>
                                        </p:tgtEl>
                                      </p:cBhvr>
                                    </p:animEffect>
                                  </p:childTnLst>
                                </p:cTn>
                              </p:par>
                              <p:par>
                                <p:cTn id="82" presetID="53" presetClass="entr" presetSubtype="16" fill="hold" nodeType="withEffect">
                                  <p:stCondLst>
                                    <p:cond delay="2500"/>
                                  </p:stCondLst>
                                  <p:childTnLst>
                                    <p:set>
                                      <p:cBhvr>
                                        <p:cTn id="83" dur="1" fill="hold">
                                          <p:stCondLst>
                                            <p:cond delay="0"/>
                                          </p:stCondLst>
                                        </p:cTn>
                                        <p:tgtEl>
                                          <p:spTgt spid="230"/>
                                        </p:tgtEl>
                                        <p:attrNameLst>
                                          <p:attrName>style.visibility</p:attrName>
                                        </p:attrNameLst>
                                      </p:cBhvr>
                                      <p:to>
                                        <p:strVal val="visible"/>
                                      </p:to>
                                    </p:set>
                                    <p:anim calcmode="lin" valueType="num">
                                      <p:cBhvr>
                                        <p:cTn id="84" dur="500" fill="hold"/>
                                        <p:tgtEl>
                                          <p:spTgt spid="230"/>
                                        </p:tgtEl>
                                        <p:attrNameLst>
                                          <p:attrName>ppt_w</p:attrName>
                                        </p:attrNameLst>
                                      </p:cBhvr>
                                      <p:tavLst>
                                        <p:tav tm="0">
                                          <p:val>
                                            <p:fltVal val="0"/>
                                          </p:val>
                                        </p:tav>
                                        <p:tav tm="100000">
                                          <p:val>
                                            <p:strVal val="#ppt_w"/>
                                          </p:val>
                                        </p:tav>
                                      </p:tavLst>
                                    </p:anim>
                                    <p:anim calcmode="lin" valueType="num">
                                      <p:cBhvr>
                                        <p:cTn id="85" dur="500" fill="hold"/>
                                        <p:tgtEl>
                                          <p:spTgt spid="230"/>
                                        </p:tgtEl>
                                        <p:attrNameLst>
                                          <p:attrName>ppt_h</p:attrName>
                                        </p:attrNameLst>
                                      </p:cBhvr>
                                      <p:tavLst>
                                        <p:tav tm="0">
                                          <p:val>
                                            <p:fltVal val="0"/>
                                          </p:val>
                                        </p:tav>
                                        <p:tav tm="100000">
                                          <p:val>
                                            <p:strVal val="#ppt_h"/>
                                          </p:val>
                                        </p:tav>
                                      </p:tavLst>
                                    </p:anim>
                                    <p:animEffect transition="in" filter="fade">
                                      <p:cBhvr>
                                        <p:cTn id="86" dur="500"/>
                                        <p:tgtEl>
                                          <p:spTgt spid="230"/>
                                        </p:tgtEl>
                                      </p:cBhvr>
                                    </p:animEffect>
                                  </p:childTnLst>
                                </p:cTn>
                              </p:par>
                              <p:par>
                                <p:cTn id="87" presetID="53" presetClass="entr" presetSubtype="16" fill="hold" grpId="0" nodeType="withEffect">
                                  <p:stCondLst>
                                    <p:cond delay="2500"/>
                                  </p:stCondLst>
                                  <p:childTnLst>
                                    <p:set>
                                      <p:cBhvr>
                                        <p:cTn id="88" dur="1" fill="hold">
                                          <p:stCondLst>
                                            <p:cond delay="0"/>
                                          </p:stCondLst>
                                        </p:cTn>
                                        <p:tgtEl>
                                          <p:spTgt spid="261"/>
                                        </p:tgtEl>
                                        <p:attrNameLst>
                                          <p:attrName>style.visibility</p:attrName>
                                        </p:attrNameLst>
                                      </p:cBhvr>
                                      <p:to>
                                        <p:strVal val="visible"/>
                                      </p:to>
                                    </p:set>
                                    <p:anim calcmode="lin" valueType="num">
                                      <p:cBhvr>
                                        <p:cTn id="89" dur="500" fill="hold"/>
                                        <p:tgtEl>
                                          <p:spTgt spid="261"/>
                                        </p:tgtEl>
                                        <p:attrNameLst>
                                          <p:attrName>ppt_w</p:attrName>
                                        </p:attrNameLst>
                                      </p:cBhvr>
                                      <p:tavLst>
                                        <p:tav tm="0">
                                          <p:val>
                                            <p:fltVal val="0"/>
                                          </p:val>
                                        </p:tav>
                                        <p:tav tm="100000">
                                          <p:val>
                                            <p:strVal val="#ppt_w"/>
                                          </p:val>
                                        </p:tav>
                                      </p:tavLst>
                                    </p:anim>
                                    <p:anim calcmode="lin" valueType="num">
                                      <p:cBhvr>
                                        <p:cTn id="90" dur="500" fill="hold"/>
                                        <p:tgtEl>
                                          <p:spTgt spid="261"/>
                                        </p:tgtEl>
                                        <p:attrNameLst>
                                          <p:attrName>ppt_h</p:attrName>
                                        </p:attrNameLst>
                                      </p:cBhvr>
                                      <p:tavLst>
                                        <p:tav tm="0">
                                          <p:val>
                                            <p:fltVal val="0"/>
                                          </p:val>
                                        </p:tav>
                                        <p:tav tm="100000">
                                          <p:val>
                                            <p:strVal val="#ppt_h"/>
                                          </p:val>
                                        </p:tav>
                                      </p:tavLst>
                                    </p:anim>
                                    <p:animEffect transition="in" filter="fade">
                                      <p:cBhvr>
                                        <p:cTn id="91" dur="500"/>
                                        <p:tgtEl>
                                          <p:spTgt spid="261"/>
                                        </p:tgtEl>
                                      </p:cBhvr>
                                    </p:animEffect>
                                  </p:childTnLst>
                                </p:cTn>
                              </p:par>
                              <p:par>
                                <p:cTn id="92" presetID="53" presetClass="entr" presetSubtype="16" fill="hold" grpId="0" nodeType="withEffect">
                                  <p:stCondLst>
                                    <p:cond delay="2500"/>
                                  </p:stCondLst>
                                  <p:childTnLst>
                                    <p:set>
                                      <p:cBhvr>
                                        <p:cTn id="93" dur="1" fill="hold">
                                          <p:stCondLst>
                                            <p:cond delay="0"/>
                                          </p:stCondLst>
                                        </p:cTn>
                                        <p:tgtEl>
                                          <p:spTgt spid="262"/>
                                        </p:tgtEl>
                                        <p:attrNameLst>
                                          <p:attrName>style.visibility</p:attrName>
                                        </p:attrNameLst>
                                      </p:cBhvr>
                                      <p:to>
                                        <p:strVal val="visible"/>
                                      </p:to>
                                    </p:set>
                                    <p:anim calcmode="lin" valueType="num">
                                      <p:cBhvr>
                                        <p:cTn id="94" dur="500" fill="hold"/>
                                        <p:tgtEl>
                                          <p:spTgt spid="262"/>
                                        </p:tgtEl>
                                        <p:attrNameLst>
                                          <p:attrName>ppt_w</p:attrName>
                                        </p:attrNameLst>
                                      </p:cBhvr>
                                      <p:tavLst>
                                        <p:tav tm="0">
                                          <p:val>
                                            <p:fltVal val="0"/>
                                          </p:val>
                                        </p:tav>
                                        <p:tav tm="100000">
                                          <p:val>
                                            <p:strVal val="#ppt_w"/>
                                          </p:val>
                                        </p:tav>
                                      </p:tavLst>
                                    </p:anim>
                                    <p:anim calcmode="lin" valueType="num">
                                      <p:cBhvr>
                                        <p:cTn id="95" dur="500" fill="hold"/>
                                        <p:tgtEl>
                                          <p:spTgt spid="262"/>
                                        </p:tgtEl>
                                        <p:attrNameLst>
                                          <p:attrName>ppt_h</p:attrName>
                                        </p:attrNameLst>
                                      </p:cBhvr>
                                      <p:tavLst>
                                        <p:tav tm="0">
                                          <p:val>
                                            <p:fltVal val="0"/>
                                          </p:val>
                                        </p:tav>
                                        <p:tav tm="100000">
                                          <p:val>
                                            <p:strVal val="#ppt_h"/>
                                          </p:val>
                                        </p:tav>
                                      </p:tavLst>
                                    </p:anim>
                                    <p:animEffect transition="in" filter="fade">
                                      <p:cBhvr>
                                        <p:cTn id="96" dur="500"/>
                                        <p:tgtEl>
                                          <p:spTgt spid="262"/>
                                        </p:tgtEl>
                                      </p:cBhvr>
                                    </p:animEffect>
                                  </p:childTnLst>
                                </p:cTn>
                              </p:par>
                              <p:par>
                                <p:cTn id="97" presetID="53" presetClass="entr" presetSubtype="16" fill="hold" grpId="0" nodeType="withEffect">
                                  <p:stCondLst>
                                    <p:cond delay="2500"/>
                                  </p:stCondLst>
                                  <p:childTnLst>
                                    <p:set>
                                      <p:cBhvr>
                                        <p:cTn id="98" dur="1" fill="hold">
                                          <p:stCondLst>
                                            <p:cond delay="0"/>
                                          </p:stCondLst>
                                        </p:cTn>
                                        <p:tgtEl>
                                          <p:spTgt spid="263"/>
                                        </p:tgtEl>
                                        <p:attrNameLst>
                                          <p:attrName>style.visibility</p:attrName>
                                        </p:attrNameLst>
                                      </p:cBhvr>
                                      <p:to>
                                        <p:strVal val="visible"/>
                                      </p:to>
                                    </p:set>
                                    <p:anim calcmode="lin" valueType="num">
                                      <p:cBhvr>
                                        <p:cTn id="99" dur="500" fill="hold"/>
                                        <p:tgtEl>
                                          <p:spTgt spid="263"/>
                                        </p:tgtEl>
                                        <p:attrNameLst>
                                          <p:attrName>ppt_w</p:attrName>
                                        </p:attrNameLst>
                                      </p:cBhvr>
                                      <p:tavLst>
                                        <p:tav tm="0">
                                          <p:val>
                                            <p:fltVal val="0"/>
                                          </p:val>
                                        </p:tav>
                                        <p:tav tm="100000">
                                          <p:val>
                                            <p:strVal val="#ppt_w"/>
                                          </p:val>
                                        </p:tav>
                                      </p:tavLst>
                                    </p:anim>
                                    <p:anim calcmode="lin" valueType="num">
                                      <p:cBhvr>
                                        <p:cTn id="100" dur="500" fill="hold"/>
                                        <p:tgtEl>
                                          <p:spTgt spid="263"/>
                                        </p:tgtEl>
                                        <p:attrNameLst>
                                          <p:attrName>ppt_h</p:attrName>
                                        </p:attrNameLst>
                                      </p:cBhvr>
                                      <p:tavLst>
                                        <p:tav tm="0">
                                          <p:val>
                                            <p:fltVal val="0"/>
                                          </p:val>
                                        </p:tav>
                                        <p:tav tm="100000">
                                          <p:val>
                                            <p:strVal val="#ppt_h"/>
                                          </p:val>
                                        </p:tav>
                                      </p:tavLst>
                                    </p:anim>
                                    <p:animEffect transition="in" filter="fade">
                                      <p:cBhvr>
                                        <p:cTn id="101" dur="500"/>
                                        <p:tgtEl>
                                          <p:spTgt spid="263"/>
                                        </p:tgtEl>
                                      </p:cBhvr>
                                    </p:animEffect>
                                  </p:childTnLst>
                                </p:cTn>
                              </p:par>
                              <p:par>
                                <p:cTn id="102" presetID="53" presetClass="entr" presetSubtype="16" fill="hold" nodeType="withEffect">
                                  <p:stCondLst>
                                    <p:cond delay="2500"/>
                                  </p:stCondLst>
                                  <p:childTnLst>
                                    <p:set>
                                      <p:cBhvr>
                                        <p:cTn id="103" dur="1" fill="hold">
                                          <p:stCondLst>
                                            <p:cond delay="0"/>
                                          </p:stCondLst>
                                        </p:cTn>
                                        <p:tgtEl>
                                          <p:spTgt spid="268"/>
                                        </p:tgtEl>
                                        <p:attrNameLst>
                                          <p:attrName>style.visibility</p:attrName>
                                        </p:attrNameLst>
                                      </p:cBhvr>
                                      <p:to>
                                        <p:strVal val="visible"/>
                                      </p:to>
                                    </p:set>
                                    <p:anim calcmode="lin" valueType="num">
                                      <p:cBhvr>
                                        <p:cTn id="104" dur="500" fill="hold"/>
                                        <p:tgtEl>
                                          <p:spTgt spid="268"/>
                                        </p:tgtEl>
                                        <p:attrNameLst>
                                          <p:attrName>ppt_w</p:attrName>
                                        </p:attrNameLst>
                                      </p:cBhvr>
                                      <p:tavLst>
                                        <p:tav tm="0">
                                          <p:val>
                                            <p:fltVal val="0"/>
                                          </p:val>
                                        </p:tav>
                                        <p:tav tm="100000">
                                          <p:val>
                                            <p:strVal val="#ppt_w"/>
                                          </p:val>
                                        </p:tav>
                                      </p:tavLst>
                                    </p:anim>
                                    <p:anim calcmode="lin" valueType="num">
                                      <p:cBhvr>
                                        <p:cTn id="105" dur="500" fill="hold"/>
                                        <p:tgtEl>
                                          <p:spTgt spid="268"/>
                                        </p:tgtEl>
                                        <p:attrNameLst>
                                          <p:attrName>ppt_h</p:attrName>
                                        </p:attrNameLst>
                                      </p:cBhvr>
                                      <p:tavLst>
                                        <p:tav tm="0">
                                          <p:val>
                                            <p:fltVal val="0"/>
                                          </p:val>
                                        </p:tav>
                                        <p:tav tm="100000">
                                          <p:val>
                                            <p:strVal val="#ppt_h"/>
                                          </p:val>
                                        </p:tav>
                                      </p:tavLst>
                                    </p:anim>
                                    <p:animEffect transition="in" filter="fade">
                                      <p:cBhvr>
                                        <p:cTn id="106" dur="500"/>
                                        <p:tgtEl>
                                          <p:spTgt spid="268"/>
                                        </p:tgtEl>
                                      </p:cBhvr>
                                    </p:animEffect>
                                  </p:childTnLst>
                                </p:cTn>
                              </p:par>
                              <p:par>
                                <p:cTn id="107" presetID="53" presetClass="entr" presetSubtype="16" fill="hold" nodeType="withEffect">
                                  <p:stCondLst>
                                    <p:cond delay="3000"/>
                                  </p:stCondLst>
                                  <p:childTnLst>
                                    <p:set>
                                      <p:cBhvr>
                                        <p:cTn id="108" dur="1" fill="hold">
                                          <p:stCondLst>
                                            <p:cond delay="0"/>
                                          </p:stCondLst>
                                        </p:cTn>
                                        <p:tgtEl>
                                          <p:spTgt spid="264"/>
                                        </p:tgtEl>
                                        <p:attrNameLst>
                                          <p:attrName>style.visibility</p:attrName>
                                        </p:attrNameLst>
                                      </p:cBhvr>
                                      <p:to>
                                        <p:strVal val="visible"/>
                                      </p:to>
                                    </p:set>
                                    <p:anim calcmode="lin" valueType="num">
                                      <p:cBhvr>
                                        <p:cTn id="109" dur="500" fill="hold"/>
                                        <p:tgtEl>
                                          <p:spTgt spid="264"/>
                                        </p:tgtEl>
                                        <p:attrNameLst>
                                          <p:attrName>ppt_w</p:attrName>
                                        </p:attrNameLst>
                                      </p:cBhvr>
                                      <p:tavLst>
                                        <p:tav tm="0">
                                          <p:val>
                                            <p:fltVal val="0"/>
                                          </p:val>
                                        </p:tav>
                                        <p:tav tm="100000">
                                          <p:val>
                                            <p:strVal val="#ppt_w"/>
                                          </p:val>
                                        </p:tav>
                                      </p:tavLst>
                                    </p:anim>
                                    <p:anim calcmode="lin" valueType="num">
                                      <p:cBhvr>
                                        <p:cTn id="110" dur="500" fill="hold"/>
                                        <p:tgtEl>
                                          <p:spTgt spid="264"/>
                                        </p:tgtEl>
                                        <p:attrNameLst>
                                          <p:attrName>ppt_h</p:attrName>
                                        </p:attrNameLst>
                                      </p:cBhvr>
                                      <p:tavLst>
                                        <p:tav tm="0">
                                          <p:val>
                                            <p:fltVal val="0"/>
                                          </p:val>
                                        </p:tav>
                                        <p:tav tm="100000">
                                          <p:val>
                                            <p:strVal val="#ppt_h"/>
                                          </p:val>
                                        </p:tav>
                                      </p:tavLst>
                                    </p:anim>
                                    <p:animEffect transition="in" filter="fade">
                                      <p:cBhvr>
                                        <p:cTn id="111" dur="500"/>
                                        <p:tgtEl>
                                          <p:spTgt spid="264"/>
                                        </p:tgtEl>
                                      </p:cBhvr>
                                    </p:animEffect>
                                  </p:childTnLst>
                                </p:cTn>
                              </p:par>
                              <p:par>
                                <p:cTn id="112" presetID="53" presetClass="entr" presetSubtype="16" fill="hold" nodeType="withEffect">
                                  <p:stCondLst>
                                    <p:cond delay="3000"/>
                                  </p:stCondLst>
                                  <p:childTnLst>
                                    <p:set>
                                      <p:cBhvr>
                                        <p:cTn id="113" dur="1" fill="hold">
                                          <p:stCondLst>
                                            <p:cond delay="0"/>
                                          </p:stCondLst>
                                        </p:cTn>
                                        <p:tgtEl>
                                          <p:spTgt spid="236"/>
                                        </p:tgtEl>
                                        <p:attrNameLst>
                                          <p:attrName>style.visibility</p:attrName>
                                        </p:attrNameLst>
                                      </p:cBhvr>
                                      <p:to>
                                        <p:strVal val="visible"/>
                                      </p:to>
                                    </p:set>
                                    <p:anim calcmode="lin" valueType="num">
                                      <p:cBhvr>
                                        <p:cTn id="114" dur="500" fill="hold"/>
                                        <p:tgtEl>
                                          <p:spTgt spid="236"/>
                                        </p:tgtEl>
                                        <p:attrNameLst>
                                          <p:attrName>ppt_w</p:attrName>
                                        </p:attrNameLst>
                                      </p:cBhvr>
                                      <p:tavLst>
                                        <p:tav tm="0">
                                          <p:val>
                                            <p:fltVal val="0"/>
                                          </p:val>
                                        </p:tav>
                                        <p:tav tm="100000">
                                          <p:val>
                                            <p:strVal val="#ppt_w"/>
                                          </p:val>
                                        </p:tav>
                                      </p:tavLst>
                                    </p:anim>
                                    <p:anim calcmode="lin" valueType="num">
                                      <p:cBhvr>
                                        <p:cTn id="115" dur="500" fill="hold"/>
                                        <p:tgtEl>
                                          <p:spTgt spid="236"/>
                                        </p:tgtEl>
                                        <p:attrNameLst>
                                          <p:attrName>ppt_h</p:attrName>
                                        </p:attrNameLst>
                                      </p:cBhvr>
                                      <p:tavLst>
                                        <p:tav tm="0">
                                          <p:val>
                                            <p:fltVal val="0"/>
                                          </p:val>
                                        </p:tav>
                                        <p:tav tm="100000">
                                          <p:val>
                                            <p:strVal val="#ppt_h"/>
                                          </p:val>
                                        </p:tav>
                                      </p:tavLst>
                                    </p:anim>
                                    <p:animEffect transition="in" filter="fade">
                                      <p:cBhvr>
                                        <p:cTn id="116" dur="500"/>
                                        <p:tgtEl>
                                          <p:spTgt spid="236"/>
                                        </p:tgtEl>
                                      </p:cBhvr>
                                    </p:animEffect>
                                  </p:childTnLst>
                                </p:cTn>
                              </p:par>
                              <p:par>
                                <p:cTn id="117" presetID="53" presetClass="entr" presetSubtype="16" fill="hold" grpId="0" nodeType="withEffect">
                                  <p:stCondLst>
                                    <p:cond delay="3000"/>
                                  </p:stCondLst>
                                  <p:childTnLst>
                                    <p:set>
                                      <p:cBhvr>
                                        <p:cTn id="118" dur="1" fill="hold">
                                          <p:stCondLst>
                                            <p:cond delay="0"/>
                                          </p:stCondLst>
                                        </p:cTn>
                                        <p:tgtEl>
                                          <p:spTgt spid="265"/>
                                        </p:tgtEl>
                                        <p:attrNameLst>
                                          <p:attrName>style.visibility</p:attrName>
                                        </p:attrNameLst>
                                      </p:cBhvr>
                                      <p:to>
                                        <p:strVal val="visible"/>
                                      </p:to>
                                    </p:set>
                                    <p:anim calcmode="lin" valueType="num">
                                      <p:cBhvr>
                                        <p:cTn id="119" dur="500" fill="hold"/>
                                        <p:tgtEl>
                                          <p:spTgt spid="265"/>
                                        </p:tgtEl>
                                        <p:attrNameLst>
                                          <p:attrName>ppt_w</p:attrName>
                                        </p:attrNameLst>
                                      </p:cBhvr>
                                      <p:tavLst>
                                        <p:tav tm="0">
                                          <p:val>
                                            <p:fltVal val="0"/>
                                          </p:val>
                                        </p:tav>
                                        <p:tav tm="100000">
                                          <p:val>
                                            <p:strVal val="#ppt_w"/>
                                          </p:val>
                                        </p:tav>
                                      </p:tavLst>
                                    </p:anim>
                                    <p:anim calcmode="lin" valueType="num">
                                      <p:cBhvr>
                                        <p:cTn id="120" dur="500" fill="hold"/>
                                        <p:tgtEl>
                                          <p:spTgt spid="265"/>
                                        </p:tgtEl>
                                        <p:attrNameLst>
                                          <p:attrName>ppt_h</p:attrName>
                                        </p:attrNameLst>
                                      </p:cBhvr>
                                      <p:tavLst>
                                        <p:tav tm="0">
                                          <p:val>
                                            <p:fltVal val="0"/>
                                          </p:val>
                                        </p:tav>
                                        <p:tav tm="100000">
                                          <p:val>
                                            <p:strVal val="#ppt_h"/>
                                          </p:val>
                                        </p:tav>
                                      </p:tavLst>
                                    </p:anim>
                                    <p:animEffect transition="in" filter="fade">
                                      <p:cBhvr>
                                        <p:cTn id="121" dur="500"/>
                                        <p:tgtEl>
                                          <p:spTgt spid="265"/>
                                        </p:tgtEl>
                                      </p:cBhvr>
                                    </p:animEffect>
                                  </p:childTnLst>
                                </p:cTn>
                              </p:par>
                              <p:par>
                                <p:cTn id="122" presetID="53" presetClass="entr" presetSubtype="16" fill="hold" grpId="0" nodeType="withEffect">
                                  <p:stCondLst>
                                    <p:cond delay="3000"/>
                                  </p:stCondLst>
                                  <p:childTnLst>
                                    <p:set>
                                      <p:cBhvr>
                                        <p:cTn id="123" dur="1" fill="hold">
                                          <p:stCondLst>
                                            <p:cond delay="0"/>
                                          </p:stCondLst>
                                        </p:cTn>
                                        <p:tgtEl>
                                          <p:spTgt spid="266"/>
                                        </p:tgtEl>
                                        <p:attrNameLst>
                                          <p:attrName>style.visibility</p:attrName>
                                        </p:attrNameLst>
                                      </p:cBhvr>
                                      <p:to>
                                        <p:strVal val="visible"/>
                                      </p:to>
                                    </p:set>
                                    <p:anim calcmode="lin" valueType="num">
                                      <p:cBhvr>
                                        <p:cTn id="124" dur="500" fill="hold"/>
                                        <p:tgtEl>
                                          <p:spTgt spid="266"/>
                                        </p:tgtEl>
                                        <p:attrNameLst>
                                          <p:attrName>ppt_w</p:attrName>
                                        </p:attrNameLst>
                                      </p:cBhvr>
                                      <p:tavLst>
                                        <p:tav tm="0">
                                          <p:val>
                                            <p:fltVal val="0"/>
                                          </p:val>
                                        </p:tav>
                                        <p:tav tm="100000">
                                          <p:val>
                                            <p:strVal val="#ppt_w"/>
                                          </p:val>
                                        </p:tav>
                                      </p:tavLst>
                                    </p:anim>
                                    <p:anim calcmode="lin" valueType="num">
                                      <p:cBhvr>
                                        <p:cTn id="125" dur="500" fill="hold"/>
                                        <p:tgtEl>
                                          <p:spTgt spid="266"/>
                                        </p:tgtEl>
                                        <p:attrNameLst>
                                          <p:attrName>ppt_h</p:attrName>
                                        </p:attrNameLst>
                                      </p:cBhvr>
                                      <p:tavLst>
                                        <p:tav tm="0">
                                          <p:val>
                                            <p:fltVal val="0"/>
                                          </p:val>
                                        </p:tav>
                                        <p:tav tm="100000">
                                          <p:val>
                                            <p:strVal val="#ppt_h"/>
                                          </p:val>
                                        </p:tav>
                                      </p:tavLst>
                                    </p:anim>
                                    <p:animEffect transition="in" filter="fade">
                                      <p:cBhvr>
                                        <p:cTn id="126" dur="500"/>
                                        <p:tgtEl>
                                          <p:spTgt spid="266"/>
                                        </p:tgtEl>
                                      </p:cBhvr>
                                    </p:animEffect>
                                  </p:childTnLst>
                                </p:cTn>
                              </p:par>
                              <p:par>
                                <p:cTn id="127" presetID="53" presetClass="entr" presetSubtype="16" fill="hold" grpId="0" nodeType="withEffect">
                                  <p:stCondLst>
                                    <p:cond delay="3000"/>
                                  </p:stCondLst>
                                  <p:childTnLst>
                                    <p:set>
                                      <p:cBhvr>
                                        <p:cTn id="128" dur="1" fill="hold">
                                          <p:stCondLst>
                                            <p:cond delay="0"/>
                                          </p:stCondLst>
                                        </p:cTn>
                                        <p:tgtEl>
                                          <p:spTgt spid="267"/>
                                        </p:tgtEl>
                                        <p:attrNameLst>
                                          <p:attrName>style.visibility</p:attrName>
                                        </p:attrNameLst>
                                      </p:cBhvr>
                                      <p:to>
                                        <p:strVal val="visible"/>
                                      </p:to>
                                    </p:set>
                                    <p:anim calcmode="lin" valueType="num">
                                      <p:cBhvr>
                                        <p:cTn id="129" dur="500" fill="hold"/>
                                        <p:tgtEl>
                                          <p:spTgt spid="267"/>
                                        </p:tgtEl>
                                        <p:attrNameLst>
                                          <p:attrName>ppt_w</p:attrName>
                                        </p:attrNameLst>
                                      </p:cBhvr>
                                      <p:tavLst>
                                        <p:tav tm="0">
                                          <p:val>
                                            <p:fltVal val="0"/>
                                          </p:val>
                                        </p:tav>
                                        <p:tav tm="100000">
                                          <p:val>
                                            <p:strVal val="#ppt_w"/>
                                          </p:val>
                                        </p:tav>
                                      </p:tavLst>
                                    </p:anim>
                                    <p:anim calcmode="lin" valueType="num">
                                      <p:cBhvr>
                                        <p:cTn id="130" dur="500" fill="hold"/>
                                        <p:tgtEl>
                                          <p:spTgt spid="267"/>
                                        </p:tgtEl>
                                        <p:attrNameLst>
                                          <p:attrName>ppt_h</p:attrName>
                                        </p:attrNameLst>
                                      </p:cBhvr>
                                      <p:tavLst>
                                        <p:tav tm="0">
                                          <p:val>
                                            <p:fltVal val="0"/>
                                          </p:val>
                                        </p:tav>
                                        <p:tav tm="100000">
                                          <p:val>
                                            <p:strVal val="#ppt_h"/>
                                          </p:val>
                                        </p:tav>
                                      </p:tavLst>
                                    </p:anim>
                                    <p:animEffect transition="in" filter="fade">
                                      <p:cBhvr>
                                        <p:cTn id="131" dur="500"/>
                                        <p:tgtEl>
                                          <p:spTgt spid="267"/>
                                        </p:tgtEl>
                                      </p:cBhvr>
                                    </p:animEffect>
                                  </p:childTnLst>
                                </p:cTn>
                              </p:par>
                              <p:par>
                                <p:cTn id="132" presetID="53" presetClass="entr" presetSubtype="16" fill="hold" nodeType="withEffect">
                                  <p:stCondLst>
                                    <p:cond delay="3000"/>
                                  </p:stCondLst>
                                  <p:childTnLst>
                                    <p:set>
                                      <p:cBhvr>
                                        <p:cTn id="133" dur="1" fill="hold">
                                          <p:stCondLst>
                                            <p:cond delay="0"/>
                                          </p:stCondLst>
                                        </p:cTn>
                                        <p:tgtEl>
                                          <p:spTgt spid="276"/>
                                        </p:tgtEl>
                                        <p:attrNameLst>
                                          <p:attrName>style.visibility</p:attrName>
                                        </p:attrNameLst>
                                      </p:cBhvr>
                                      <p:to>
                                        <p:strVal val="visible"/>
                                      </p:to>
                                    </p:set>
                                    <p:anim calcmode="lin" valueType="num">
                                      <p:cBhvr>
                                        <p:cTn id="134" dur="500" fill="hold"/>
                                        <p:tgtEl>
                                          <p:spTgt spid="276"/>
                                        </p:tgtEl>
                                        <p:attrNameLst>
                                          <p:attrName>ppt_w</p:attrName>
                                        </p:attrNameLst>
                                      </p:cBhvr>
                                      <p:tavLst>
                                        <p:tav tm="0">
                                          <p:val>
                                            <p:fltVal val="0"/>
                                          </p:val>
                                        </p:tav>
                                        <p:tav tm="100000">
                                          <p:val>
                                            <p:strVal val="#ppt_w"/>
                                          </p:val>
                                        </p:tav>
                                      </p:tavLst>
                                    </p:anim>
                                    <p:anim calcmode="lin" valueType="num">
                                      <p:cBhvr>
                                        <p:cTn id="135" dur="500" fill="hold"/>
                                        <p:tgtEl>
                                          <p:spTgt spid="276"/>
                                        </p:tgtEl>
                                        <p:attrNameLst>
                                          <p:attrName>ppt_h</p:attrName>
                                        </p:attrNameLst>
                                      </p:cBhvr>
                                      <p:tavLst>
                                        <p:tav tm="0">
                                          <p:val>
                                            <p:fltVal val="0"/>
                                          </p:val>
                                        </p:tav>
                                        <p:tav tm="100000">
                                          <p:val>
                                            <p:strVal val="#ppt_h"/>
                                          </p:val>
                                        </p:tav>
                                      </p:tavLst>
                                    </p:anim>
                                    <p:animEffect transition="in" filter="fade">
                                      <p:cBhvr>
                                        <p:cTn id="136"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bldLvl="0" animBg="1"/>
      <p:bldP spid="241" grpId="0" bldLvl="0" animBg="1"/>
      <p:bldP spid="243" grpId="0" bldLvl="0" animBg="1"/>
      <p:bldP spid="244" grpId="0" bldLvl="0" animBg="1"/>
      <p:bldP spid="253" grpId="0"/>
      <p:bldP spid="254" grpId="0"/>
      <p:bldP spid="255" grpId="0"/>
      <p:bldP spid="256" grpId="0" bldLvl="0" animBg="1"/>
      <p:bldP spid="257" grpId="0"/>
      <p:bldP spid="258" grpId="0"/>
      <p:bldP spid="259" grpId="0"/>
      <p:bldP spid="261" grpId="0"/>
      <p:bldP spid="262" grpId="0"/>
      <p:bldP spid="263" grpId="0"/>
      <p:bldP spid="265" grpId="0"/>
      <p:bldP spid="266" grpId="0"/>
      <p:bldP spid="2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a:stretch>
            <a:fillRect/>
          </a:stretch>
        </p:blipFill>
        <p:spPr>
          <a:xfrm>
            <a:off x="7280910" y="-313690"/>
            <a:ext cx="5589270" cy="7485380"/>
          </a:xfrm>
          <a:prstGeom prst="rect">
            <a:avLst/>
          </a:prstGeom>
        </p:spPr>
      </p:pic>
      <p:sp>
        <p:nvSpPr>
          <p:cNvPr id="48" name="TextBox 81"/>
          <p:cNvSpPr txBox="1"/>
          <p:nvPr/>
        </p:nvSpPr>
        <p:spPr>
          <a:xfrm>
            <a:off x="701040" y="2141631"/>
            <a:ext cx="727583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5400" i="0" u="none" strike="noStrike" kern="1200" cap="none" spc="0" normalizeH="0" baseline="0" noProof="0" dirty="0">
                <a:ln>
                  <a:noFill/>
                </a:ln>
                <a:solidFill>
                  <a:srgbClr val="E296CA"/>
                </a:solidFill>
                <a:uLnTx/>
                <a:uFillTx/>
                <a:latin typeface="方正细谭黑简体" panose="02000000000000000000" pitchFamily="2" charset="-122"/>
                <a:ea typeface="方正细谭黑简体" panose="02000000000000000000" pitchFamily="2" charset="-122"/>
                <a:cs typeface="+mn-ea"/>
                <a:sym typeface="+mn-lt"/>
              </a:rPr>
              <a:t>Thanks for watching!</a:t>
            </a:r>
            <a:endParaRPr kumimoji="0" sz="5400" i="0" u="none" strike="noStrike" kern="1200" cap="none" spc="0" normalizeH="0" baseline="0" noProof="0" dirty="0">
              <a:ln>
                <a:noFill/>
              </a:ln>
              <a:solidFill>
                <a:srgbClr val="E296CA"/>
              </a:solidFill>
              <a:uLnTx/>
              <a:uFillTx/>
              <a:latin typeface="方正细谭黑简体" panose="02000000000000000000" pitchFamily="2" charset="-122"/>
              <a:ea typeface="方正细谭黑简体" panose="02000000000000000000" pitchFamily="2" charset="-122"/>
              <a:cs typeface="+mn-ea"/>
              <a:sym typeface="+mn-lt"/>
            </a:endParaRPr>
          </a:p>
        </p:txBody>
      </p:sp>
      <p:sp>
        <p:nvSpPr>
          <p:cNvPr id="49" name="TextBox 7"/>
          <p:cNvSpPr>
            <a:spLocks noChangeArrowheads="1"/>
          </p:cNvSpPr>
          <p:nvPr/>
        </p:nvSpPr>
        <p:spPr bwMode="auto">
          <a:xfrm>
            <a:off x="826770" y="3242310"/>
            <a:ext cx="66427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defTabSz="457200">
              <a:defRPr/>
            </a:pPr>
            <a:r>
              <a:rPr lang="zh-CN" altLang="en-US" sz="1400" dirty="0">
                <a:solidFill>
                  <a:srgbClr val="E296CA"/>
                </a:solidFill>
                <a:latin typeface="方正细谭黑简体" panose="02000000000000000000" pitchFamily="2" charset="-122"/>
                <a:ea typeface="方正细谭黑简体" panose="02000000000000000000" pitchFamily="2" charset="-122"/>
                <a:cs typeface="+mn-ea"/>
                <a:sym typeface="+mn-lt"/>
              </a:rPr>
              <a:t>PROFESSIONAL ALL KINDS OF INDUSTRYPPT TEMPLATE, THIS WORK BELONGS </a:t>
            </a:r>
            <a:r>
              <a:rPr lang="en-US" altLang="zh-CN" sz="1400" dirty="0">
                <a:solidFill>
                  <a:srgbClr val="E296CA"/>
                </a:solidFill>
                <a:latin typeface="方正细谭黑简体" panose="02000000000000000000" pitchFamily="2" charset="-122"/>
                <a:ea typeface="方正细谭黑简体" panose="02000000000000000000" pitchFamily="2" charset="-122"/>
                <a:cs typeface="+mn-ea"/>
                <a:sym typeface="+mn-lt"/>
              </a:rPr>
              <a:t>Freeppt7.com</a:t>
            </a:r>
            <a:r>
              <a:rPr lang="zh-CN" altLang="en-US" sz="1400" dirty="0">
                <a:solidFill>
                  <a:srgbClr val="E296CA"/>
                </a:solidFill>
                <a:latin typeface="方正细谭黑简体" panose="02000000000000000000" pitchFamily="2" charset="-122"/>
                <a:ea typeface="方正细谭黑简体" panose="02000000000000000000" pitchFamily="2" charset="-122"/>
                <a:cs typeface="+mn-ea"/>
                <a:sym typeface="+mn-lt"/>
              </a:rPr>
              <a:t> IMPRESSION DESIGN ORIGINAL, DO NOT DOWNLOAD AFTER THE NETWORK COMMUNICATION.</a:t>
            </a:r>
          </a:p>
        </p:txBody>
      </p:sp>
      <p:sp>
        <p:nvSpPr>
          <p:cNvPr id="7" name=" 219">
            <a:extLst>
              <a:ext uri="{FF2B5EF4-FFF2-40B4-BE49-F238E27FC236}">
                <a16:creationId xmlns:a16="http://schemas.microsoft.com/office/drawing/2014/main" id="{93741A84-EE05-4203-B316-EA5DD4F5DE56}"/>
              </a:ext>
            </a:extLst>
          </p:cNvPr>
          <p:cNvSpPr/>
          <p:nvPr/>
        </p:nvSpPr>
        <p:spPr>
          <a:xfrm>
            <a:off x="826770" y="4171315"/>
            <a:ext cx="3940539" cy="511175"/>
          </a:xfrm>
          <a:prstGeom prst="roundRect">
            <a:avLst>
              <a:gd name="adj" fmla="val 50000"/>
            </a:avLst>
          </a:prstGeom>
          <a:noFill/>
          <a:ln>
            <a:solidFill>
              <a:srgbClr val="E296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8" name="Rounded Rectangle 7">
            <a:extLst>
              <a:ext uri="{FF2B5EF4-FFF2-40B4-BE49-F238E27FC236}">
                <a16:creationId xmlns:a16="http://schemas.microsoft.com/office/drawing/2014/main" id="{FD700502-ADC4-4890-AE90-8C1AFF7C9823}"/>
              </a:ext>
            </a:extLst>
          </p:cNvPr>
          <p:cNvSpPr/>
          <p:nvPr/>
        </p:nvSpPr>
        <p:spPr>
          <a:xfrm>
            <a:off x="807590" y="500407"/>
            <a:ext cx="1325057" cy="413563"/>
          </a:xfrm>
          <a:prstGeom prst="roundRect">
            <a:avLst>
              <a:gd name="adj" fmla="val 50000"/>
            </a:avLst>
          </a:prstGeom>
          <a:solidFill>
            <a:srgbClr val="D565AB">
              <a:alpha val="0"/>
            </a:srgbClr>
          </a:solidFill>
          <a:ln w="15875">
            <a:solidFill>
              <a:srgbClr val="D565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E296CA"/>
                </a:solidFill>
              </a:rPr>
              <a:t>LOGO</a:t>
            </a:r>
            <a:endParaRPr lang="ko-KR" altLang="en-US" sz="2700" dirty="0">
              <a:solidFill>
                <a:srgbClr val="E296CA"/>
              </a:solidFill>
            </a:endParaRPr>
          </a:p>
        </p:txBody>
      </p:sp>
      <p:sp>
        <p:nvSpPr>
          <p:cNvPr id="9" name="TextBox 28">
            <a:hlinkClick r:id="rId3"/>
            <a:extLst>
              <a:ext uri="{FF2B5EF4-FFF2-40B4-BE49-F238E27FC236}">
                <a16:creationId xmlns:a16="http://schemas.microsoft.com/office/drawing/2014/main" id="{12273514-3D08-43B2-934D-2A57B83AB9E1}"/>
              </a:ext>
            </a:extLst>
          </p:cNvPr>
          <p:cNvSpPr txBox="1"/>
          <p:nvPr/>
        </p:nvSpPr>
        <p:spPr>
          <a:xfrm>
            <a:off x="5876335" y="6348927"/>
            <a:ext cx="5194499" cy="246221"/>
          </a:xfrm>
          <a:prstGeom prst="rect">
            <a:avLst/>
          </a:prstGeom>
          <a:noFill/>
        </p:spPr>
        <p:txBody>
          <a:bodyPr wrap="square" rtlCol="0">
            <a:spAutoFit/>
          </a:bodyPr>
          <a:lstStyle/>
          <a:p>
            <a:pPr algn="ctr"/>
            <a:r>
              <a:rPr lang="en-US" altLang="zh-CN" sz="1000" dirty="0">
                <a:solidFill>
                  <a:srgbClr val="E296CA"/>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rgbClr val="E296CA"/>
              </a:solidFill>
              <a:cs typeface="Arial" pitchFamily="34" charset="0"/>
            </a:endParaRPr>
          </a:p>
        </p:txBody>
      </p:sp>
      <p:sp>
        <p:nvSpPr>
          <p:cNvPr id="3" name="矩形 2">
            <a:extLst>
              <a:ext uri="{FF2B5EF4-FFF2-40B4-BE49-F238E27FC236}">
                <a16:creationId xmlns:a16="http://schemas.microsoft.com/office/drawing/2014/main" id="{3F5DFE9A-2EED-4351-ACF9-33081882083F}"/>
              </a:ext>
            </a:extLst>
          </p:cNvPr>
          <p:cNvSpPr/>
          <p:nvPr/>
        </p:nvSpPr>
        <p:spPr>
          <a:xfrm>
            <a:off x="985345" y="4242236"/>
            <a:ext cx="2294603" cy="369332"/>
          </a:xfrm>
          <a:prstGeom prst="rect">
            <a:avLst/>
          </a:prstGeom>
        </p:spPr>
        <p:txBody>
          <a:bodyPr wrap="none">
            <a:spAutoFit/>
          </a:bodyPr>
          <a:lstStyle/>
          <a:p>
            <a:pPr lvl="0" defTabSz="457200">
              <a:defRPr/>
            </a:pPr>
            <a:r>
              <a:rPr lang="zh-CN" altLang="en-US" dirty="0">
                <a:solidFill>
                  <a:srgbClr val="E296CA"/>
                </a:solidFill>
                <a:latin typeface="方正细谭黑简体" panose="02000000000000000000" pitchFamily="2" charset="-122"/>
                <a:ea typeface="方正细谭黑简体" panose="02000000000000000000" pitchFamily="2" charset="-122"/>
                <a:cs typeface="+mn-ea"/>
                <a:sym typeface="+mn-lt"/>
              </a:rPr>
              <a:t>Reporter:</a:t>
            </a:r>
            <a:r>
              <a:rPr lang="en-US" altLang="zh-CN" dirty="0">
                <a:solidFill>
                  <a:srgbClr val="E296CA"/>
                </a:solidFill>
                <a:latin typeface="方正细谭黑简体" panose="02000000000000000000" pitchFamily="2" charset="-122"/>
                <a:ea typeface="方正细谭黑简体" panose="02000000000000000000" pitchFamily="2" charset="-122"/>
                <a:cs typeface="+mn-ea"/>
                <a:sym typeface="+mn-lt"/>
              </a:rPr>
              <a:t>your name</a:t>
            </a:r>
            <a:endParaRPr lang="zh-CN" altLang="en-US" dirty="0">
              <a:solidFill>
                <a:srgbClr val="E296CA"/>
              </a:solidFill>
              <a:latin typeface="方正细谭黑简体" panose="02000000000000000000" pitchFamily="2" charset="-122"/>
              <a:ea typeface="方正细谭黑简体" panose="02000000000000000000" pitchFamily="2" charset="-122"/>
              <a:cs typeface="+mn-ea"/>
              <a:sym typeface="+mn-lt"/>
            </a:endParaRPr>
          </a:p>
        </p:txBody>
      </p:sp>
    </p:spTree>
    <p:extLst>
      <p:ext uri="{BB962C8B-B14F-4D97-AF65-F5344CB8AC3E}">
        <p14:creationId xmlns:p14="http://schemas.microsoft.com/office/powerpoint/2010/main" val="2230141254"/>
      </p:ext>
    </p:extLst>
  </p:cSld>
  <p:clrMapOvr>
    <a:masterClrMapping/>
  </p:clrMapOvr>
  <p:transition advTm="11279">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49"/>
                                        </p:tgtEl>
                                        <p:attrNameLst>
                                          <p:attrName>style.visibility</p:attrName>
                                        </p:attrNameLst>
                                      </p:cBhvr>
                                      <p:to>
                                        <p:strVal val="visible"/>
                                      </p:to>
                                    </p:set>
                                    <p:animScale>
                                      <p:cBhvr>
                                        <p:cTn id="17" dur="5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49"/>
                                        </p:tgtEl>
                                        <p:attrNameLst>
                                          <p:attrName>ppt_x</p:attrName>
                                          <p:attrName>ppt_y</p:attrName>
                                        </p:attrNameLst>
                                      </p:cBhvr>
                                    </p:animMotion>
                                    <p:animEffect transition="in" filter="fade">
                                      <p:cBhvr>
                                        <p:cTn id="19" dur="500"/>
                                        <p:tgtEl>
                                          <p:spTgt spid="49"/>
                                        </p:tgtEl>
                                      </p:cBhvr>
                                    </p:animEffect>
                                  </p:childTnLst>
                                </p:cTn>
                              </p:par>
                            </p:childTnLst>
                          </p:cTn>
                        </p:par>
                        <p:par>
                          <p:cTn id="20" fill="hold">
                            <p:stCondLst>
                              <p:cond delay="8750"/>
                            </p:stCondLst>
                            <p:childTnLst>
                              <p:par>
                                <p:cTn id="21" presetID="50" presetClass="entr" presetSubtype="0" decel="10000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3"/>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600"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D56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600"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a:stretch>
            <a:fillRect/>
          </a:stretch>
        </p:blipFill>
        <p:spPr>
          <a:xfrm rot="10200000">
            <a:off x="-947420" y="2405380"/>
            <a:ext cx="3717290" cy="4978400"/>
          </a:xfrm>
          <a:prstGeom prst="rect">
            <a:avLst/>
          </a:prstGeom>
        </p:spPr>
      </p:pic>
      <p:pic>
        <p:nvPicPr>
          <p:cNvPr id="3" name="图片 2" descr="d2cb6910294d54aa5cd818eef23a0128"/>
          <p:cNvPicPr>
            <a:picLocks noChangeAspect="1"/>
          </p:cNvPicPr>
          <p:nvPr/>
        </p:nvPicPr>
        <p:blipFill>
          <a:blip r:embed="rId2"/>
          <a:stretch>
            <a:fillRect/>
          </a:stretch>
        </p:blipFill>
        <p:spPr>
          <a:xfrm rot="19200000">
            <a:off x="9498330" y="-1228725"/>
            <a:ext cx="3717290" cy="4978400"/>
          </a:xfrm>
          <a:prstGeom prst="rect">
            <a:avLst/>
          </a:prstGeom>
        </p:spPr>
      </p:pic>
      <p:sp>
        <p:nvSpPr>
          <p:cNvPr id="112" name="标题层"/>
          <p:cNvSpPr txBox="1"/>
          <p:nvPr/>
        </p:nvSpPr>
        <p:spPr bwMode="auto">
          <a:xfrm>
            <a:off x="5010913" y="1587057"/>
            <a:ext cx="2021588" cy="1733551"/>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665" b="0" i="0" u="none" strike="noStrike" kern="0" cap="none" spc="0" normalizeH="0" baseline="0" noProof="0" dirty="0">
                <a:ln>
                  <a:noFill/>
                </a:ln>
                <a:solidFill>
                  <a:srgbClr val="D565AB"/>
                </a:solidFill>
                <a:effectLst/>
                <a:uLnTx/>
                <a:uFillTx/>
                <a:latin typeface="方正细谭黑简体" panose="02000000000000000000" pitchFamily="2" charset="-122"/>
                <a:ea typeface="方正细谭黑简体" panose="02000000000000000000" pitchFamily="2" charset="-122"/>
                <a:cs typeface="+mn-ea"/>
                <a:sym typeface="+mn-lt"/>
              </a:rPr>
              <a:t>01</a:t>
            </a:r>
          </a:p>
        </p:txBody>
      </p:sp>
      <p:sp>
        <p:nvSpPr>
          <p:cNvPr id="75" name="TextBox 74"/>
          <p:cNvSpPr txBox="1"/>
          <p:nvPr/>
        </p:nvSpPr>
        <p:spPr>
          <a:xfrm>
            <a:off x="2485700" y="3380184"/>
            <a:ext cx="7499349" cy="625364"/>
          </a:xfrm>
          <a:prstGeom prst="rect">
            <a:avLst/>
          </a:prstGeom>
          <a:noFill/>
          <a:effectLst/>
        </p:spPr>
        <p:txBody>
          <a:bodyPr>
            <a:spAutoFit/>
          </a:bodyPr>
          <a:lstStyle/>
          <a:p>
            <a:pPr algn="ctr" fontAlgn="auto">
              <a:lnSpc>
                <a:spcPts val="4400"/>
              </a:lnSpc>
              <a:spcBef>
                <a:spcPts val="0"/>
              </a:spcBef>
              <a:spcAft>
                <a:spcPts val="0"/>
              </a:spcAft>
              <a:defRPr/>
            </a:pPr>
            <a:r>
              <a:rPr lang="zh-CN" altLang="en-US" sz="3600" b="1" dirty="0">
                <a:ln w="6350">
                  <a:noFill/>
                </a:ln>
                <a:solidFill>
                  <a:srgbClr val="D565AB"/>
                </a:solidFill>
                <a:latin typeface="方正细谭黑简体" panose="02000000000000000000" pitchFamily="2" charset="-122"/>
                <a:ea typeface="方正细谭黑简体" panose="02000000000000000000" pitchFamily="2" charset="-122"/>
                <a:cs typeface="+mn-ea"/>
                <a:sym typeface="+mn-lt"/>
              </a:rPr>
              <a:t>Fill in the transition page title</a:t>
            </a:r>
          </a:p>
        </p:txBody>
      </p:sp>
      <p:sp>
        <p:nvSpPr>
          <p:cNvPr id="76" name="矩形 75"/>
          <p:cNvSpPr/>
          <p:nvPr/>
        </p:nvSpPr>
        <p:spPr>
          <a:xfrm>
            <a:off x="4121655" y="4159627"/>
            <a:ext cx="4227440" cy="584775"/>
          </a:xfrm>
          <a:prstGeom prst="rect">
            <a:avLst/>
          </a:prstGeom>
        </p:spPr>
        <p:txBody>
          <a:bodyPr wrap="none">
            <a:spAutoFit/>
          </a:bodyPr>
          <a:lstStyle/>
          <a:p>
            <a:pPr algn="ctr"/>
            <a:r>
              <a:rPr lang="en-US" altLang="zh-CN" sz="3200" dirty="0">
                <a:solidFill>
                  <a:srgbClr val="D565AB"/>
                </a:solidFill>
                <a:latin typeface="方正细谭黑简体" panose="02000000000000000000" pitchFamily="2" charset="-122"/>
                <a:ea typeface="方正细谭黑简体" panose="02000000000000000000" pitchFamily="2" charset="-122"/>
                <a:cs typeface="+mn-ea"/>
                <a:sym typeface="+mn-lt"/>
              </a:rPr>
              <a:t>Fill in the title here</a:t>
            </a:r>
          </a:p>
        </p:txBody>
      </p:sp>
    </p:spTree>
  </p:cSld>
  <p:clrMapOvr>
    <a:masterClrMapping/>
  </p:clrMapOvr>
  <p:transition advTm="9921">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2" presetClass="entr" presetSubtype="8" decel="52500" fill="hold" grpId="0" nodeType="afterEffect">
                                  <p:stCondLst>
                                    <p:cond delay="1700"/>
                                  </p:stCondLst>
                                  <p:childTnLst>
                                    <p:set>
                                      <p:cBhvr>
                                        <p:cTn id="17" dur="1" fill="hold">
                                          <p:stCondLst>
                                            <p:cond delay="0"/>
                                          </p:stCondLst>
                                        </p:cTn>
                                        <p:tgtEl>
                                          <p:spTgt spid="112"/>
                                        </p:tgtEl>
                                        <p:attrNameLst>
                                          <p:attrName>style.visibility</p:attrName>
                                        </p:attrNameLst>
                                      </p:cBhvr>
                                      <p:to>
                                        <p:strVal val="visible"/>
                                      </p:to>
                                    </p:set>
                                    <p:anim calcmode="lin" valueType="num">
                                      <p:cBhvr additive="base">
                                        <p:cTn id="18" dur="400" fill="hold"/>
                                        <p:tgtEl>
                                          <p:spTgt spid="112"/>
                                        </p:tgtEl>
                                        <p:attrNameLst>
                                          <p:attrName>ppt_x</p:attrName>
                                        </p:attrNameLst>
                                      </p:cBhvr>
                                      <p:tavLst>
                                        <p:tav tm="0">
                                          <p:val>
                                            <p:strVal val="0-#ppt_w/2"/>
                                          </p:val>
                                        </p:tav>
                                        <p:tav tm="100000">
                                          <p:val>
                                            <p:strVal val="#ppt_x"/>
                                          </p:val>
                                        </p:tav>
                                      </p:tavLst>
                                    </p:anim>
                                    <p:anim calcmode="lin" valueType="num">
                                      <p:cBhvr additive="base">
                                        <p:cTn id="19" dur="400" fill="hold"/>
                                        <p:tgtEl>
                                          <p:spTgt spid="112"/>
                                        </p:tgtEl>
                                        <p:attrNameLst>
                                          <p:attrName>ppt_y</p:attrName>
                                        </p:attrNameLst>
                                      </p:cBhvr>
                                      <p:tavLst>
                                        <p:tav tm="0">
                                          <p:val>
                                            <p:strVal val="#ppt_y"/>
                                          </p:val>
                                        </p:tav>
                                        <p:tav tm="100000">
                                          <p:val>
                                            <p:strVal val="#ppt_y"/>
                                          </p:val>
                                        </p:tav>
                                      </p:tavLst>
                                    </p:anim>
                                  </p:childTnLst>
                                </p:cTn>
                              </p:par>
                            </p:childTnLst>
                          </p:cTn>
                        </p:par>
                        <p:par>
                          <p:cTn id="20" fill="hold">
                            <p:stCondLst>
                              <p:cond delay="3200"/>
                            </p:stCondLst>
                            <p:childTnLst>
                              <p:par>
                                <p:cTn id="21" presetID="53" presetClass="entr" presetSubtype="16" fill="hold" grpId="0" nodeType="afterEffect">
                                  <p:stCondLst>
                                    <p:cond delay="1900"/>
                                  </p:stCondLst>
                                  <p:childTnLst>
                                    <p:set>
                                      <p:cBhvr>
                                        <p:cTn id="22" dur="1" fill="hold">
                                          <p:stCondLst>
                                            <p:cond delay="0"/>
                                          </p:stCondLst>
                                        </p:cTn>
                                        <p:tgtEl>
                                          <p:spTgt spid="75"/>
                                        </p:tgtEl>
                                        <p:attrNameLst>
                                          <p:attrName>style.visibility</p:attrName>
                                        </p:attrNameLst>
                                      </p:cBhvr>
                                      <p:to>
                                        <p:strVal val="visible"/>
                                      </p:to>
                                    </p:set>
                                    <p:anim calcmode="lin" valueType="num">
                                      <p:cBhvr>
                                        <p:cTn id="23" dur="600" fill="hold"/>
                                        <p:tgtEl>
                                          <p:spTgt spid="75"/>
                                        </p:tgtEl>
                                        <p:attrNameLst>
                                          <p:attrName>ppt_w</p:attrName>
                                        </p:attrNameLst>
                                      </p:cBhvr>
                                      <p:tavLst>
                                        <p:tav tm="0">
                                          <p:val>
                                            <p:fltVal val="0"/>
                                          </p:val>
                                        </p:tav>
                                        <p:tav tm="100000">
                                          <p:val>
                                            <p:strVal val="#ppt_w"/>
                                          </p:val>
                                        </p:tav>
                                      </p:tavLst>
                                    </p:anim>
                                    <p:anim calcmode="lin" valueType="num">
                                      <p:cBhvr>
                                        <p:cTn id="24" dur="600" fill="hold"/>
                                        <p:tgtEl>
                                          <p:spTgt spid="75"/>
                                        </p:tgtEl>
                                        <p:attrNameLst>
                                          <p:attrName>ppt_h</p:attrName>
                                        </p:attrNameLst>
                                      </p:cBhvr>
                                      <p:tavLst>
                                        <p:tav tm="0">
                                          <p:val>
                                            <p:fltVal val="0"/>
                                          </p:val>
                                        </p:tav>
                                        <p:tav tm="100000">
                                          <p:val>
                                            <p:strVal val="#ppt_h"/>
                                          </p:val>
                                        </p:tav>
                                      </p:tavLst>
                                    </p:anim>
                                    <p:animEffect transition="in" filter="fade">
                                      <p:cBhvr>
                                        <p:cTn id="25" dur="600"/>
                                        <p:tgtEl>
                                          <p:spTgt spid="75"/>
                                        </p:tgtEl>
                                      </p:cBhvr>
                                    </p:animEffect>
                                  </p:childTnLst>
                                </p:cTn>
                              </p:par>
                            </p:childTnLst>
                          </p:cTn>
                        </p:par>
                        <p:par>
                          <p:cTn id="26" fill="hold">
                            <p:stCondLst>
                              <p:cond delay="6100"/>
                            </p:stCondLst>
                            <p:childTnLst>
                              <p:par>
                                <p:cTn id="27" presetID="53" presetClass="entr" presetSubtype="16" fill="hold" grpId="0" nodeType="afterEffect">
                                  <p:stCondLst>
                                    <p:cond delay="2200"/>
                                  </p:stCondLst>
                                  <p:childTnLst>
                                    <p:set>
                                      <p:cBhvr>
                                        <p:cTn id="28" dur="1" fill="hold">
                                          <p:stCondLst>
                                            <p:cond delay="0"/>
                                          </p:stCondLst>
                                        </p:cTn>
                                        <p:tgtEl>
                                          <p:spTgt spid="76"/>
                                        </p:tgtEl>
                                        <p:attrNameLst>
                                          <p:attrName>style.visibility</p:attrName>
                                        </p:attrNameLst>
                                      </p:cBhvr>
                                      <p:to>
                                        <p:strVal val="visible"/>
                                      </p:to>
                                    </p:set>
                                    <p:anim calcmode="lin" valueType="num">
                                      <p:cBhvr>
                                        <p:cTn id="29" dur="700" fill="hold"/>
                                        <p:tgtEl>
                                          <p:spTgt spid="76"/>
                                        </p:tgtEl>
                                        <p:attrNameLst>
                                          <p:attrName>ppt_w</p:attrName>
                                        </p:attrNameLst>
                                      </p:cBhvr>
                                      <p:tavLst>
                                        <p:tav tm="0">
                                          <p:val>
                                            <p:fltVal val="0"/>
                                          </p:val>
                                        </p:tav>
                                        <p:tav tm="100000">
                                          <p:val>
                                            <p:strVal val="#ppt_w"/>
                                          </p:val>
                                        </p:tav>
                                      </p:tavLst>
                                    </p:anim>
                                    <p:anim calcmode="lin" valueType="num">
                                      <p:cBhvr>
                                        <p:cTn id="30" dur="700" fill="hold"/>
                                        <p:tgtEl>
                                          <p:spTgt spid="76"/>
                                        </p:tgtEl>
                                        <p:attrNameLst>
                                          <p:attrName>ppt_h</p:attrName>
                                        </p:attrNameLst>
                                      </p:cBhvr>
                                      <p:tavLst>
                                        <p:tav tm="0">
                                          <p:val>
                                            <p:fltVal val="0"/>
                                          </p:val>
                                        </p:tav>
                                        <p:tav tm="100000">
                                          <p:val>
                                            <p:strVal val="#ppt_h"/>
                                          </p:val>
                                        </p:tav>
                                      </p:tavLst>
                                    </p:anim>
                                    <p:animEffect transition="in" filter="fade">
                                      <p:cBhvr>
                                        <p:cTn id="31" dur="7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ldLvl="0"/>
      <p:bldP spid="75" grpId="0" bldLvl="0"/>
      <p:bldP spid="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600"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sp>
        <p:nvSpPr>
          <p:cNvPr id="37920" name="Rectangle 32" descr="library"/>
          <p:cNvSpPr>
            <a:spLocks noChangeArrowheads="1"/>
          </p:cNvSpPr>
          <p:nvPr/>
        </p:nvSpPr>
        <p:spPr bwMode="auto">
          <a:xfrm>
            <a:off x="6767650" y="1491213"/>
            <a:ext cx="2690548" cy="2893769"/>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0">
              <a:cs typeface="+mn-ea"/>
              <a:sym typeface="+mn-lt"/>
            </a:endParaRPr>
          </a:p>
        </p:txBody>
      </p:sp>
      <p:sp>
        <p:nvSpPr>
          <p:cNvPr id="37923" name="Rectangle 35" descr="Dreamy_Images_21"/>
          <p:cNvSpPr>
            <a:spLocks noChangeArrowheads="1"/>
          </p:cNvSpPr>
          <p:nvPr/>
        </p:nvSpPr>
        <p:spPr bwMode="auto">
          <a:xfrm>
            <a:off x="9540757" y="3263038"/>
            <a:ext cx="2650328" cy="2870483"/>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0">
              <a:cs typeface="+mn-ea"/>
              <a:sym typeface="+mn-lt"/>
            </a:endParaRPr>
          </a:p>
        </p:txBody>
      </p:sp>
      <p:grpSp>
        <p:nvGrpSpPr>
          <p:cNvPr id="3" name="组合 2"/>
          <p:cNvGrpSpPr/>
          <p:nvPr/>
        </p:nvGrpSpPr>
        <p:grpSpPr>
          <a:xfrm>
            <a:off x="9541179" y="1491213"/>
            <a:ext cx="2650328" cy="1680799"/>
            <a:chOff x="11268" y="1760"/>
            <a:chExt cx="3130" cy="1985"/>
          </a:xfrm>
        </p:grpSpPr>
        <p:sp>
          <p:nvSpPr>
            <p:cNvPr id="37922" name="Rectangle 34"/>
            <p:cNvSpPr>
              <a:spLocks noChangeArrowheads="1"/>
            </p:cNvSpPr>
            <p:nvPr/>
          </p:nvSpPr>
          <p:spPr bwMode="auto">
            <a:xfrm>
              <a:off x="11268" y="1760"/>
              <a:ext cx="3130" cy="1985"/>
            </a:xfrm>
            <a:prstGeom prst="rect">
              <a:avLst/>
            </a:prstGeom>
            <a:solidFill>
              <a:srgbClr val="D565AB"/>
            </a:solidFill>
            <a:ln>
              <a:noFill/>
            </a:ln>
          </p:spPr>
          <p:txBody>
            <a:bodyPr/>
            <a:lstStyle/>
            <a:p>
              <a:endParaRPr lang="zh-CN" altLang="en-US" sz="100">
                <a:cs typeface="+mn-ea"/>
                <a:sym typeface="+mn-lt"/>
              </a:endParaRPr>
            </a:p>
          </p:txBody>
        </p:sp>
        <p:sp>
          <p:nvSpPr>
            <p:cNvPr id="37924" name="Rectangle 36"/>
            <p:cNvSpPr>
              <a:spLocks noChangeArrowheads="1"/>
            </p:cNvSpPr>
            <p:nvPr/>
          </p:nvSpPr>
          <p:spPr bwMode="auto">
            <a:xfrm>
              <a:off x="11550" y="1978"/>
              <a:ext cx="2608"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3200" b="1" dirty="0">
                  <a:solidFill>
                    <a:schemeClr val="bg1"/>
                  </a:solidFill>
                  <a:cs typeface="+mn-ea"/>
                  <a:sym typeface="+mn-lt"/>
                </a:rPr>
                <a:t>01</a:t>
              </a:r>
              <a:r>
                <a:rPr lang="en-US" altLang="zh-CN" sz="1065" b="1" dirty="0">
                  <a:solidFill>
                    <a:schemeClr val="bg1"/>
                  </a:solidFill>
                  <a:cs typeface="+mn-ea"/>
                  <a:sym typeface="+mn-lt"/>
                </a:rPr>
                <a:t> </a:t>
              </a:r>
              <a:r>
                <a:rPr lang="en-US" altLang="zh-CN" sz="1065" b="1" dirty="0" err="1">
                  <a:solidFill>
                    <a:schemeClr val="bg1"/>
                  </a:solidFill>
                  <a:cs typeface="+mn-ea"/>
                  <a:sym typeface="+mn-lt"/>
                </a:rPr>
                <a:t>Click here to add a name</a:t>
              </a:r>
              <a:endParaRPr lang="en-US" altLang="zh-CN" sz="1065" b="1" dirty="0">
                <a:solidFill>
                  <a:schemeClr val="bg1"/>
                </a:solidFill>
                <a:cs typeface="+mn-ea"/>
                <a:sym typeface="+mn-lt"/>
              </a:endParaRPr>
            </a:p>
            <a:p>
              <a:pPr>
                <a:buFont typeface="Arial" panose="020B0604020202020204" pitchFamily="34" charset="0"/>
                <a:buNone/>
              </a:pPr>
              <a:r>
                <a:rPr sz="1065" dirty="0" err="1">
                  <a:solidFill>
                    <a:schemeClr val="bg1"/>
                  </a:solidFill>
                  <a:cs typeface="+mn-ea"/>
                  <a:sym typeface="+mn-lt"/>
                </a:rPr>
                <a:t>Your content is played here, or by copying your text, choose paste in this box</a:t>
              </a:r>
              <a:r>
                <a:rPr sz="1065" dirty="0">
                  <a:solidFill>
                    <a:schemeClr val="bg1"/>
                  </a:solidFill>
                  <a:cs typeface="+mn-ea"/>
                  <a:sym typeface="+mn-lt"/>
                </a:rPr>
                <a:t>。</a:t>
              </a:r>
            </a:p>
          </p:txBody>
        </p:sp>
      </p:grpSp>
      <p:grpSp>
        <p:nvGrpSpPr>
          <p:cNvPr id="4" name="组合 3"/>
          <p:cNvGrpSpPr/>
          <p:nvPr/>
        </p:nvGrpSpPr>
        <p:grpSpPr>
          <a:xfrm>
            <a:off x="6768073" y="4470079"/>
            <a:ext cx="2690125" cy="1663864"/>
            <a:chOff x="7993" y="5278"/>
            <a:chExt cx="3177" cy="1965"/>
          </a:xfrm>
        </p:grpSpPr>
        <p:sp>
          <p:nvSpPr>
            <p:cNvPr id="37921" name="Rectangle 33"/>
            <p:cNvSpPr>
              <a:spLocks noChangeArrowheads="1"/>
            </p:cNvSpPr>
            <p:nvPr/>
          </p:nvSpPr>
          <p:spPr bwMode="auto">
            <a:xfrm>
              <a:off x="7993" y="5278"/>
              <a:ext cx="3177" cy="1965"/>
            </a:xfrm>
            <a:prstGeom prst="rect">
              <a:avLst/>
            </a:prstGeom>
            <a:solidFill>
              <a:srgbClr val="D565AB"/>
            </a:solidFill>
            <a:ln>
              <a:noFill/>
            </a:ln>
          </p:spPr>
          <p:txBody>
            <a:bodyPr/>
            <a:lstStyle/>
            <a:p>
              <a:endParaRPr lang="zh-CN" altLang="en-US" sz="100">
                <a:cs typeface="+mn-ea"/>
                <a:sym typeface="+mn-lt"/>
              </a:endParaRPr>
            </a:p>
          </p:txBody>
        </p:sp>
        <p:sp>
          <p:nvSpPr>
            <p:cNvPr id="37925" name="Rectangle 37"/>
            <p:cNvSpPr>
              <a:spLocks noChangeArrowheads="1"/>
            </p:cNvSpPr>
            <p:nvPr/>
          </p:nvSpPr>
          <p:spPr bwMode="auto">
            <a:xfrm>
              <a:off x="8290" y="5498"/>
              <a:ext cx="2608"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3200" b="1" dirty="0">
                  <a:solidFill>
                    <a:schemeClr val="bg1"/>
                  </a:solidFill>
                  <a:cs typeface="+mn-ea"/>
                  <a:sym typeface="+mn-lt"/>
                </a:rPr>
                <a:t>02</a:t>
              </a:r>
              <a:r>
                <a:rPr lang="en-US" altLang="zh-CN" sz="1065" b="1" dirty="0">
                  <a:solidFill>
                    <a:schemeClr val="bg1"/>
                  </a:solidFill>
                  <a:cs typeface="+mn-ea"/>
                  <a:sym typeface="+mn-lt"/>
                </a:rPr>
                <a:t> </a:t>
              </a:r>
              <a:r>
                <a:rPr lang="en-US" altLang="zh-CN" sz="1065" b="1" dirty="0" err="1">
                  <a:solidFill>
                    <a:schemeClr val="bg1"/>
                  </a:solidFill>
                  <a:cs typeface="+mn-ea"/>
                  <a:sym typeface="+mn-lt"/>
                </a:rPr>
                <a:t>Click here to add a name</a:t>
              </a:r>
              <a:endParaRPr lang="en-US" altLang="zh-CN" sz="1065" b="1" dirty="0">
                <a:solidFill>
                  <a:schemeClr val="bg1"/>
                </a:solidFill>
                <a:cs typeface="+mn-ea"/>
                <a:sym typeface="+mn-lt"/>
              </a:endParaRPr>
            </a:p>
            <a:p>
              <a:pPr>
                <a:buFont typeface="Arial" panose="020B0604020202020204" pitchFamily="34" charset="0"/>
                <a:buNone/>
              </a:pPr>
              <a:r>
                <a:rPr sz="1065" dirty="0" err="1">
                  <a:solidFill>
                    <a:schemeClr val="bg1"/>
                  </a:solidFill>
                  <a:cs typeface="+mn-ea"/>
                  <a:sym typeface="+mn-lt"/>
                </a:rPr>
                <a:t>Your content is played here, or by copying your text, choose paste in this box</a:t>
              </a:r>
              <a:r>
                <a:rPr sz="1065" dirty="0">
                  <a:solidFill>
                    <a:schemeClr val="bg1"/>
                  </a:solidFill>
                  <a:cs typeface="+mn-ea"/>
                  <a:sym typeface="+mn-lt"/>
                </a:rPr>
                <a:t>。</a:t>
              </a:r>
            </a:p>
          </p:txBody>
        </p:sp>
      </p:grpSp>
      <p:sp>
        <p:nvSpPr>
          <p:cNvPr id="37926" name="Rectangle 38"/>
          <p:cNvSpPr>
            <a:spLocks noChangeArrowheads="1"/>
          </p:cNvSpPr>
          <p:nvPr/>
        </p:nvSpPr>
        <p:spPr bwMode="auto">
          <a:xfrm>
            <a:off x="815420" y="2329495"/>
            <a:ext cx="5433595" cy="86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buFont typeface="Arial" panose="020B0604020202020204" pitchFamily="34" charset="0"/>
              <a:buNone/>
            </a:pPr>
            <a:r>
              <a:rPr sz="1065" dirty="0">
                <a:solidFill>
                  <a:schemeClr val="tx1">
                    <a:lumMod val="75000"/>
                    <a:lumOff val="25000"/>
                  </a:schemeClr>
                </a:solidFill>
                <a:cs typeface="+mn-ea"/>
                <a:sym typeface="+mn-lt"/>
              </a:rPr>
              <a:t>After you hit your content here, or by copying your text, choose paste in this box and choose to keep only the text. Enter the comprehensive description description of the above chart here, enter the comprehensive description description of the chart above here, enter the comprehensive description description of the chart above, enter the comprehensive description of the chart above here, or by copying your text, choose to paste in this box, and choose to keep only the text.</a:t>
            </a:r>
          </a:p>
        </p:txBody>
      </p:sp>
      <p:sp>
        <p:nvSpPr>
          <p:cNvPr id="37927" name="Rectangle 39"/>
          <p:cNvSpPr>
            <a:spLocks noChangeArrowheads="1"/>
          </p:cNvSpPr>
          <p:nvPr/>
        </p:nvSpPr>
        <p:spPr bwMode="auto">
          <a:xfrm>
            <a:off x="946244" y="1946341"/>
            <a:ext cx="2817560" cy="2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sz="1335" dirty="0">
                <a:solidFill>
                  <a:schemeClr val="tx1">
                    <a:lumMod val="75000"/>
                    <a:lumOff val="25000"/>
                  </a:schemeClr>
                </a:solidFill>
                <a:cs typeface="+mn-ea"/>
                <a:sym typeface="+mn-lt"/>
              </a:rPr>
              <a:t>Click here to add a name</a:t>
            </a:r>
          </a:p>
        </p:txBody>
      </p:sp>
      <p:grpSp>
        <p:nvGrpSpPr>
          <p:cNvPr id="5" name="组合 4"/>
          <p:cNvGrpSpPr/>
          <p:nvPr/>
        </p:nvGrpSpPr>
        <p:grpSpPr>
          <a:xfrm>
            <a:off x="946667" y="5071272"/>
            <a:ext cx="587645" cy="592725"/>
            <a:chOff x="1118" y="5988"/>
            <a:chExt cx="694" cy="700"/>
          </a:xfrm>
        </p:grpSpPr>
        <p:sp>
          <p:nvSpPr>
            <p:cNvPr id="37929" name="Oval 41"/>
            <p:cNvSpPr>
              <a:spLocks noChangeArrowheads="1"/>
            </p:cNvSpPr>
            <p:nvPr/>
          </p:nvSpPr>
          <p:spPr bwMode="auto">
            <a:xfrm>
              <a:off x="1118" y="5988"/>
              <a:ext cx="695" cy="700"/>
            </a:xfrm>
            <a:prstGeom prst="ellipse">
              <a:avLst/>
            </a:prstGeom>
            <a:solidFill>
              <a:srgbClr val="D565AB"/>
            </a:solidFill>
            <a:ln>
              <a:noFill/>
            </a:ln>
            <a:effectLst>
              <a:outerShdw blurRad="63500" dist="63500" dir="2700000" algn="tl" rotWithShape="0">
                <a:prstClr val="black">
                  <a:alpha val="10000"/>
                </a:prstClr>
              </a:outerShdw>
            </a:effectLst>
          </p:spPr>
          <p:txBody>
            <a:bodyPr/>
            <a:lstStyle/>
            <a:p>
              <a:endParaRPr lang="zh-CN" altLang="en-US" sz="100">
                <a:solidFill>
                  <a:schemeClr val="tx1">
                    <a:lumMod val="75000"/>
                    <a:lumOff val="25000"/>
                  </a:schemeClr>
                </a:solidFill>
                <a:cs typeface="+mn-ea"/>
                <a:sym typeface="+mn-lt"/>
              </a:endParaRPr>
            </a:p>
          </p:txBody>
        </p:sp>
        <p:sp>
          <p:nvSpPr>
            <p:cNvPr id="37930" name="Freeform 42"/>
            <p:cNvSpPr/>
            <p:nvPr/>
          </p:nvSpPr>
          <p:spPr bwMode="auto">
            <a:xfrm>
              <a:off x="1310" y="6213"/>
              <a:ext cx="310" cy="242"/>
            </a:xfrm>
            <a:custGeom>
              <a:avLst/>
              <a:gdLst>
                <a:gd name="T0" fmla="*/ 39 w 39"/>
                <a:gd name="T1" fmla="*/ 4 h 31"/>
                <a:gd name="T2" fmla="*/ 34 w 39"/>
                <a:gd name="T3" fmla="*/ 5 h 31"/>
                <a:gd name="T4" fmla="*/ 38 w 39"/>
                <a:gd name="T5" fmla="*/ 1 h 31"/>
                <a:gd name="T6" fmla="*/ 33 w 39"/>
                <a:gd name="T7" fmla="*/ 3 h 31"/>
                <a:gd name="T8" fmla="*/ 27 w 39"/>
                <a:gd name="T9" fmla="*/ 0 h 31"/>
                <a:gd name="T10" fmla="*/ 19 w 39"/>
                <a:gd name="T11" fmla="*/ 8 h 31"/>
                <a:gd name="T12" fmla="*/ 19 w 39"/>
                <a:gd name="T13" fmla="*/ 10 h 31"/>
                <a:gd name="T14" fmla="*/ 3 w 39"/>
                <a:gd name="T15" fmla="*/ 2 h 31"/>
                <a:gd name="T16" fmla="*/ 2 w 39"/>
                <a:gd name="T17" fmla="*/ 5 h 31"/>
                <a:gd name="T18" fmla="*/ 6 w 39"/>
                <a:gd name="T19" fmla="*/ 12 h 31"/>
                <a:gd name="T20" fmla="*/ 2 w 39"/>
                <a:gd name="T21" fmla="*/ 11 h 31"/>
                <a:gd name="T22" fmla="*/ 2 w 39"/>
                <a:gd name="T23" fmla="*/ 11 h 31"/>
                <a:gd name="T24" fmla="*/ 8 w 39"/>
                <a:gd name="T25" fmla="*/ 19 h 31"/>
                <a:gd name="T26" fmla="*/ 6 w 39"/>
                <a:gd name="T27" fmla="*/ 19 h 31"/>
                <a:gd name="T28" fmla="*/ 5 w 39"/>
                <a:gd name="T29" fmla="*/ 19 h 31"/>
                <a:gd name="T30" fmla="*/ 12 w 39"/>
                <a:gd name="T31" fmla="*/ 24 h 31"/>
                <a:gd name="T32" fmla="*/ 2 w 39"/>
                <a:gd name="T33" fmla="*/ 28 h 31"/>
                <a:gd name="T34" fmla="*/ 0 w 39"/>
                <a:gd name="T35" fmla="*/ 28 h 31"/>
                <a:gd name="T36" fmla="*/ 13 w 39"/>
                <a:gd name="T37" fmla="*/ 31 h 31"/>
                <a:gd name="T38" fmla="*/ 35 w 39"/>
                <a:gd name="T39" fmla="*/ 9 h 31"/>
                <a:gd name="T40" fmla="*/ 35 w 39"/>
                <a:gd name="T41" fmla="*/ 8 h 31"/>
                <a:gd name="T42" fmla="*/ 39 w 39"/>
                <a:gd name="T4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1">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solidFill>
                  <a:schemeClr val="tx1">
                    <a:lumMod val="75000"/>
                    <a:lumOff val="25000"/>
                  </a:schemeClr>
                </a:solidFill>
                <a:cs typeface="+mn-ea"/>
                <a:sym typeface="+mn-lt"/>
              </a:endParaRPr>
            </a:p>
          </p:txBody>
        </p:sp>
      </p:grpSp>
      <p:grpSp>
        <p:nvGrpSpPr>
          <p:cNvPr id="6" name="组合 5"/>
          <p:cNvGrpSpPr/>
          <p:nvPr/>
        </p:nvGrpSpPr>
        <p:grpSpPr>
          <a:xfrm>
            <a:off x="3825617" y="5071272"/>
            <a:ext cx="587645" cy="592725"/>
            <a:chOff x="4518" y="5988"/>
            <a:chExt cx="694" cy="700"/>
          </a:xfrm>
        </p:grpSpPr>
        <p:sp>
          <p:nvSpPr>
            <p:cNvPr id="37932" name="Oval 44"/>
            <p:cNvSpPr>
              <a:spLocks noChangeArrowheads="1"/>
            </p:cNvSpPr>
            <p:nvPr/>
          </p:nvSpPr>
          <p:spPr bwMode="auto">
            <a:xfrm>
              <a:off x="4518" y="5988"/>
              <a:ext cx="695" cy="700"/>
            </a:xfrm>
            <a:prstGeom prst="ellipse">
              <a:avLst/>
            </a:prstGeom>
            <a:solidFill>
              <a:srgbClr val="D565AB"/>
            </a:solidFill>
            <a:ln>
              <a:noFill/>
            </a:ln>
            <a:effectLst>
              <a:outerShdw blurRad="63500" dist="63500" dir="2700000" algn="tl" rotWithShape="0">
                <a:prstClr val="black">
                  <a:alpha val="10000"/>
                </a:prstClr>
              </a:outerShdw>
            </a:effectLst>
          </p:spPr>
          <p:txBody>
            <a:bodyPr/>
            <a:lstStyle/>
            <a:p>
              <a:endParaRPr lang="zh-CN" altLang="en-US" sz="100">
                <a:solidFill>
                  <a:schemeClr val="tx1">
                    <a:lumMod val="75000"/>
                    <a:lumOff val="25000"/>
                  </a:schemeClr>
                </a:solidFill>
                <a:cs typeface="+mn-ea"/>
                <a:sym typeface="+mn-lt"/>
              </a:endParaRPr>
            </a:p>
          </p:txBody>
        </p:sp>
        <p:sp>
          <p:nvSpPr>
            <p:cNvPr id="37933" name="Freeform 45"/>
            <p:cNvSpPr/>
            <p:nvPr/>
          </p:nvSpPr>
          <p:spPr bwMode="auto">
            <a:xfrm>
              <a:off x="4788" y="6180"/>
              <a:ext cx="165" cy="315"/>
            </a:xfrm>
            <a:custGeom>
              <a:avLst/>
              <a:gdLst>
                <a:gd name="T0" fmla="*/ 4 w 20"/>
                <a:gd name="T1" fmla="*/ 22 h 39"/>
                <a:gd name="T2" fmla="*/ 4 w 20"/>
                <a:gd name="T3" fmla="*/ 39 h 39"/>
                <a:gd name="T4" fmla="*/ 13 w 20"/>
                <a:gd name="T5" fmla="*/ 39 h 39"/>
                <a:gd name="T6" fmla="*/ 13 w 20"/>
                <a:gd name="T7" fmla="*/ 22 h 39"/>
                <a:gd name="T8" fmla="*/ 18 w 20"/>
                <a:gd name="T9" fmla="*/ 22 h 39"/>
                <a:gd name="T10" fmla="*/ 20 w 20"/>
                <a:gd name="T11" fmla="*/ 15 h 39"/>
                <a:gd name="T12" fmla="*/ 13 w 20"/>
                <a:gd name="T13" fmla="*/ 15 h 39"/>
                <a:gd name="T14" fmla="*/ 13 w 20"/>
                <a:gd name="T15" fmla="*/ 9 h 39"/>
                <a:gd name="T16" fmla="*/ 14 w 20"/>
                <a:gd name="T17" fmla="*/ 8 h 39"/>
                <a:gd name="T18" fmla="*/ 18 w 20"/>
                <a:gd name="T19" fmla="*/ 8 h 39"/>
                <a:gd name="T20" fmla="*/ 18 w 20"/>
                <a:gd name="T21" fmla="*/ 0 h 39"/>
                <a:gd name="T22" fmla="*/ 11 w 20"/>
                <a:gd name="T23" fmla="*/ 0 h 39"/>
                <a:gd name="T24" fmla="*/ 4 w 20"/>
                <a:gd name="T25" fmla="*/ 7 h 39"/>
                <a:gd name="T26" fmla="*/ 4 w 20"/>
                <a:gd name="T27" fmla="*/ 14 h 39"/>
                <a:gd name="T28" fmla="*/ 0 w 20"/>
                <a:gd name="T29" fmla="*/ 14 h 39"/>
                <a:gd name="T30" fmla="*/ 0 w 20"/>
                <a:gd name="T31" fmla="*/ 22 h 39"/>
                <a:gd name="T32" fmla="*/ 4 w 20"/>
                <a:gd name="T33"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9">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solidFill>
                  <a:schemeClr val="tx1">
                    <a:lumMod val="75000"/>
                    <a:lumOff val="25000"/>
                  </a:schemeClr>
                </a:solidFill>
                <a:cs typeface="+mn-ea"/>
                <a:sym typeface="+mn-lt"/>
              </a:endParaRPr>
            </a:p>
          </p:txBody>
        </p:sp>
      </p:grpSp>
      <p:sp>
        <p:nvSpPr>
          <p:cNvPr id="37934" name="Rectangle 46"/>
          <p:cNvSpPr>
            <a:spLocks noChangeArrowheads="1"/>
          </p:cNvSpPr>
          <p:nvPr/>
        </p:nvSpPr>
        <p:spPr bwMode="auto">
          <a:xfrm>
            <a:off x="1733721" y="5115303"/>
            <a:ext cx="176970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1065">
                <a:solidFill>
                  <a:schemeClr val="tx1">
                    <a:lumMod val="75000"/>
                    <a:lumOff val="25000"/>
                  </a:schemeClr>
                </a:solidFill>
                <a:cs typeface="+mn-ea"/>
                <a:sym typeface="+mn-lt"/>
              </a:rPr>
              <a:t>After you hit your content here, or by copying your text, choose paste in this box.</a:t>
            </a:r>
          </a:p>
        </p:txBody>
      </p:sp>
      <p:sp>
        <p:nvSpPr>
          <p:cNvPr id="37935" name="Rectangle 47"/>
          <p:cNvSpPr>
            <a:spLocks noChangeArrowheads="1"/>
          </p:cNvSpPr>
          <p:nvPr/>
        </p:nvSpPr>
        <p:spPr bwMode="auto">
          <a:xfrm>
            <a:off x="4612671" y="5115303"/>
            <a:ext cx="176970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1065">
                <a:solidFill>
                  <a:schemeClr val="tx1">
                    <a:lumMod val="75000"/>
                    <a:lumOff val="25000"/>
                  </a:schemeClr>
                </a:solidFill>
                <a:cs typeface="+mn-ea"/>
                <a:sym typeface="+mn-lt"/>
              </a:rPr>
              <a:t>After you hit your content here, or by copying your text, choose paste in this box.</a:t>
            </a:r>
          </a:p>
        </p:txBody>
      </p:sp>
    </p:spTree>
  </p:cSld>
  <p:clrMapOvr>
    <a:masterClrMapping/>
  </p:clrMapOvr>
  <p:transition advTm="6974">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7920"/>
                                        </p:tgtEl>
                                        <p:attrNameLst>
                                          <p:attrName>style.visibility</p:attrName>
                                        </p:attrNameLst>
                                      </p:cBhvr>
                                      <p:to>
                                        <p:strVal val="visible"/>
                                      </p:to>
                                    </p:set>
                                    <p:animEffect transition="in" filter="fade">
                                      <p:cBhvr>
                                        <p:cTn id="7" dur="1000"/>
                                        <p:tgtEl>
                                          <p:spTgt spid="37920"/>
                                        </p:tgtEl>
                                      </p:cBhvr>
                                    </p:animEffect>
                                    <p:anim calcmode="lin" valueType="num">
                                      <p:cBhvr>
                                        <p:cTn id="8" dur="1000" fill="hold"/>
                                        <p:tgtEl>
                                          <p:spTgt spid="37920"/>
                                        </p:tgtEl>
                                        <p:attrNameLst>
                                          <p:attrName>ppt_x</p:attrName>
                                        </p:attrNameLst>
                                      </p:cBhvr>
                                      <p:tavLst>
                                        <p:tav tm="0">
                                          <p:val>
                                            <p:strVal val="#ppt_x"/>
                                          </p:val>
                                        </p:tav>
                                        <p:tav tm="100000">
                                          <p:val>
                                            <p:strVal val="#ppt_x"/>
                                          </p:val>
                                        </p:tav>
                                      </p:tavLst>
                                    </p:anim>
                                    <p:anim calcmode="lin" valueType="num">
                                      <p:cBhvr>
                                        <p:cTn id="9" dur="1000" fill="hold"/>
                                        <p:tgtEl>
                                          <p:spTgt spid="379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923"/>
                                        </p:tgtEl>
                                        <p:attrNameLst>
                                          <p:attrName>style.visibility</p:attrName>
                                        </p:attrNameLst>
                                      </p:cBhvr>
                                      <p:to>
                                        <p:strVal val="visible"/>
                                      </p:to>
                                    </p:set>
                                    <p:animEffect transition="in" filter="fade">
                                      <p:cBhvr>
                                        <p:cTn id="13" dur="1000"/>
                                        <p:tgtEl>
                                          <p:spTgt spid="37923"/>
                                        </p:tgtEl>
                                      </p:cBhvr>
                                    </p:animEffect>
                                    <p:anim calcmode="lin" valueType="num">
                                      <p:cBhvr>
                                        <p:cTn id="14" dur="1000" fill="hold"/>
                                        <p:tgtEl>
                                          <p:spTgt spid="37923"/>
                                        </p:tgtEl>
                                        <p:attrNameLst>
                                          <p:attrName>ppt_x</p:attrName>
                                        </p:attrNameLst>
                                      </p:cBhvr>
                                      <p:tavLst>
                                        <p:tav tm="0">
                                          <p:val>
                                            <p:strVal val="#ppt_x"/>
                                          </p:val>
                                        </p:tav>
                                        <p:tav tm="100000">
                                          <p:val>
                                            <p:strVal val="#ppt_x"/>
                                          </p:val>
                                        </p:tav>
                                      </p:tavLst>
                                    </p:anim>
                                    <p:anim calcmode="lin" valueType="num">
                                      <p:cBhvr>
                                        <p:cTn id="15" dur="1000" fill="hold"/>
                                        <p:tgtEl>
                                          <p:spTgt spid="379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30" presetClass="entr" presetSubtype="0" fill="hold" grpId="0" nodeType="afterEffect">
                                  <p:stCondLst>
                                    <p:cond delay="0"/>
                                  </p:stCondLst>
                                  <p:childTnLst>
                                    <p:set>
                                      <p:cBhvr>
                                        <p:cTn id="28" dur="1" fill="hold">
                                          <p:stCondLst>
                                            <p:cond delay="0"/>
                                          </p:stCondLst>
                                        </p:cTn>
                                        <p:tgtEl>
                                          <p:spTgt spid="37927"/>
                                        </p:tgtEl>
                                        <p:attrNameLst>
                                          <p:attrName>style.visibility</p:attrName>
                                        </p:attrNameLst>
                                      </p:cBhvr>
                                      <p:to>
                                        <p:strVal val="visible"/>
                                      </p:to>
                                    </p:set>
                                    <p:animEffect transition="in" filter="fade">
                                      <p:cBhvr>
                                        <p:cTn id="29" dur="800" decel="100000"/>
                                        <p:tgtEl>
                                          <p:spTgt spid="37927"/>
                                        </p:tgtEl>
                                      </p:cBhvr>
                                    </p:animEffect>
                                    <p:anim calcmode="lin" valueType="num">
                                      <p:cBhvr>
                                        <p:cTn id="30" dur="800" decel="100000" fill="hold"/>
                                        <p:tgtEl>
                                          <p:spTgt spid="37927"/>
                                        </p:tgtEl>
                                        <p:attrNameLst>
                                          <p:attrName>style.rotation</p:attrName>
                                        </p:attrNameLst>
                                      </p:cBhvr>
                                      <p:tavLst>
                                        <p:tav tm="0">
                                          <p:val>
                                            <p:fltVal val="-90"/>
                                          </p:val>
                                        </p:tav>
                                        <p:tav tm="100000">
                                          <p:val>
                                            <p:fltVal val="0"/>
                                          </p:val>
                                        </p:tav>
                                      </p:tavLst>
                                    </p:anim>
                                    <p:anim calcmode="lin" valueType="num">
                                      <p:cBhvr>
                                        <p:cTn id="31" dur="800" decel="100000" fill="hold"/>
                                        <p:tgtEl>
                                          <p:spTgt spid="37927"/>
                                        </p:tgtEl>
                                        <p:attrNameLst>
                                          <p:attrName>ppt_x</p:attrName>
                                        </p:attrNameLst>
                                      </p:cBhvr>
                                      <p:tavLst>
                                        <p:tav tm="0">
                                          <p:val>
                                            <p:strVal val="#ppt_x+0.4"/>
                                          </p:val>
                                        </p:tav>
                                        <p:tav tm="100000">
                                          <p:val>
                                            <p:strVal val="#ppt_x-0.05"/>
                                          </p:val>
                                        </p:tav>
                                      </p:tavLst>
                                    </p:anim>
                                    <p:anim calcmode="lin" valueType="num">
                                      <p:cBhvr>
                                        <p:cTn id="32" dur="800" decel="100000" fill="hold"/>
                                        <p:tgtEl>
                                          <p:spTgt spid="37927"/>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37927"/>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37927"/>
                                        </p:tgtEl>
                                        <p:attrNameLst>
                                          <p:attrName>ppt_y</p:attrName>
                                        </p:attrNameLst>
                                      </p:cBhvr>
                                      <p:tavLst>
                                        <p:tav tm="0">
                                          <p:val>
                                            <p:strVal val="#ppt_y+0.1"/>
                                          </p:val>
                                        </p:tav>
                                        <p:tav tm="100000">
                                          <p:val>
                                            <p:strVal val="#ppt_y"/>
                                          </p:val>
                                        </p:tav>
                                      </p:tavLst>
                                    </p:anim>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37926"/>
                                        </p:tgtEl>
                                        <p:attrNameLst>
                                          <p:attrName>style.visibility</p:attrName>
                                        </p:attrNameLst>
                                      </p:cBhvr>
                                      <p:to>
                                        <p:strVal val="visible"/>
                                      </p:to>
                                    </p:set>
                                    <p:animEffect transition="in" filter="wipe(up)">
                                      <p:cBhvr>
                                        <p:cTn id="38" dur="500"/>
                                        <p:tgtEl>
                                          <p:spTgt spid="37926"/>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par>
                          <p:cTn id="43" fill="hold">
                            <p:stCondLst>
                              <p:cond delay="5000"/>
                            </p:stCondLst>
                            <p:childTnLst>
                              <p:par>
                                <p:cTn id="44" presetID="10"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37934"/>
                                        </p:tgtEl>
                                        <p:attrNameLst>
                                          <p:attrName>style.visibility</p:attrName>
                                        </p:attrNameLst>
                                      </p:cBhvr>
                                      <p:to>
                                        <p:strVal val="visible"/>
                                      </p:to>
                                    </p:set>
                                    <p:animEffect transition="in" filter="fade">
                                      <p:cBhvr>
                                        <p:cTn id="50" dur="500"/>
                                        <p:tgtEl>
                                          <p:spTgt spid="37934"/>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37935"/>
                                        </p:tgtEl>
                                        <p:attrNameLst>
                                          <p:attrName>style.visibility</p:attrName>
                                        </p:attrNameLst>
                                      </p:cBhvr>
                                      <p:to>
                                        <p:strVal val="visible"/>
                                      </p:to>
                                    </p:set>
                                    <p:animEffect transition="in" filter="fade">
                                      <p:cBhvr>
                                        <p:cTn id="54" dur="500"/>
                                        <p:tgtEl>
                                          <p:spTgt spid="37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0" grpId="0" bldLvl="0" animBg="1"/>
      <p:bldP spid="37923" grpId="0" bldLvl="0" animBg="1"/>
      <p:bldP spid="37926" grpId="0" bldLvl="0" animBg="1"/>
      <p:bldP spid="37927" grpId="0"/>
      <p:bldP spid="37934" grpId="0"/>
      <p:bldP spid="379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grpSp>
        <p:nvGrpSpPr>
          <p:cNvPr id="4" name="组合 3"/>
          <p:cNvGrpSpPr/>
          <p:nvPr/>
        </p:nvGrpSpPr>
        <p:grpSpPr>
          <a:xfrm>
            <a:off x="1519916" y="1931523"/>
            <a:ext cx="621515" cy="626595"/>
            <a:chOff x="1795" y="2280"/>
            <a:chExt cx="734" cy="740"/>
          </a:xfrm>
        </p:grpSpPr>
        <p:sp>
          <p:nvSpPr>
            <p:cNvPr id="5260" name="Oval 140"/>
            <p:cNvSpPr>
              <a:spLocks noChangeArrowheads="1"/>
            </p:cNvSpPr>
            <p:nvPr/>
          </p:nvSpPr>
          <p:spPr bwMode="auto">
            <a:xfrm>
              <a:off x="1795" y="2280"/>
              <a:ext cx="735" cy="740"/>
            </a:xfrm>
            <a:prstGeom prst="ellipse">
              <a:avLst/>
            </a:prstGeom>
            <a:solidFill>
              <a:srgbClr val="D565AB"/>
            </a:solidFill>
            <a:ln>
              <a:noFill/>
            </a:ln>
            <a:effectLst>
              <a:outerShdw blurRad="63500" dist="63500" dir="2700000" algn="tl" rotWithShape="0">
                <a:prstClr val="black">
                  <a:alpha val="10000"/>
                </a:prstClr>
              </a:outerShdw>
            </a:effectLst>
          </p:spPr>
          <p:txBody>
            <a:bodyPr/>
            <a:lstStyle/>
            <a:p>
              <a:endParaRPr lang="zh-CN" altLang="en-US" sz="100">
                <a:solidFill>
                  <a:schemeClr val="tx1">
                    <a:lumMod val="75000"/>
                    <a:lumOff val="25000"/>
                  </a:schemeClr>
                </a:solidFill>
                <a:cs typeface="+mn-ea"/>
                <a:sym typeface="+mn-lt"/>
              </a:endParaRPr>
            </a:p>
          </p:txBody>
        </p:sp>
        <p:grpSp>
          <p:nvGrpSpPr>
            <p:cNvPr id="5261" name="Group 141"/>
            <p:cNvGrpSpPr/>
            <p:nvPr/>
          </p:nvGrpSpPr>
          <p:grpSpPr bwMode="auto">
            <a:xfrm>
              <a:off x="2018" y="2458"/>
              <a:ext cx="300" cy="382"/>
              <a:chOff x="0" y="0"/>
              <a:chExt cx="120" cy="153"/>
            </a:xfrm>
          </p:grpSpPr>
          <p:sp>
            <p:nvSpPr>
              <p:cNvPr id="5262" name="Freeform 142"/>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solidFill>
                    <a:schemeClr val="tx1">
                      <a:lumMod val="75000"/>
                      <a:lumOff val="25000"/>
                    </a:schemeClr>
                  </a:solidFill>
                  <a:cs typeface="+mn-ea"/>
                  <a:sym typeface="+mn-lt"/>
                </a:endParaRPr>
              </a:p>
            </p:txBody>
          </p:sp>
          <p:sp>
            <p:nvSpPr>
              <p:cNvPr id="5263" name="Freeform 143"/>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solidFill>
                    <a:schemeClr val="tx1">
                      <a:lumMod val="75000"/>
                      <a:lumOff val="25000"/>
                    </a:schemeClr>
                  </a:solidFill>
                  <a:cs typeface="+mn-ea"/>
                  <a:sym typeface="+mn-lt"/>
                </a:endParaRPr>
              </a:p>
            </p:txBody>
          </p:sp>
        </p:grpSp>
      </p:grpSp>
      <p:sp>
        <p:nvSpPr>
          <p:cNvPr id="5265" name="Oval 145"/>
          <p:cNvSpPr>
            <a:spLocks noChangeArrowheads="1"/>
          </p:cNvSpPr>
          <p:nvPr/>
        </p:nvSpPr>
        <p:spPr bwMode="auto">
          <a:xfrm>
            <a:off x="6706260" y="3057700"/>
            <a:ext cx="622361" cy="624479"/>
          </a:xfrm>
          <a:prstGeom prst="ellipse">
            <a:avLst/>
          </a:prstGeom>
          <a:solidFill>
            <a:srgbClr val="D565AB"/>
          </a:solidFill>
          <a:ln>
            <a:noFill/>
          </a:ln>
          <a:effectLst>
            <a:outerShdw blurRad="63500" dist="63500" dir="2700000" algn="tl" rotWithShape="0">
              <a:prstClr val="black">
                <a:alpha val="10000"/>
              </a:prstClr>
            </a:outerShdw>
          </a:effectLst>
        </p:spPr>
        <p:txBody>
          <a:bodyPr/>
          <a:lstStyle/>
          <a:p>
            <a:endParaRPr lang="zh-CN" altLang="en-US" sz="100">
              <a:solidFill>
                <a:schemeClr val="tx1">
                  <a:lumMod val="75000"/>
                  <a:lumOff val="25000"/>
                </a:schemeClr>
              </a:solidFill>
              <a:cs typeface="+mn-ea"/>
              <a:sym typeface="+mn-lt"/>
            </a:endParaRPr>
          </a:p>
        </p:txBody>
      </p:sp>
      <p:grpSp>
        <p:nvGrpSpPr>
          <p:cNvPr id="5266" name="Group 146"/>
          <p:cNvGrpSpPr/>
          <p:nvPr/>
        </p:nvGrpSpPr>
        <p:grpSpPr bwMode="auto">
          <a:xfrm>
            <a:off x="6852325" y="3210962"/>
            <a:ext cx="317531" cy="309064"/>
            <a:chOff x="0" y="0"/>
            <a:chExt cx="150" cy="146"/>
          </a:xfrm>
        </p:grpSpPr>
        <p:sp>
          <p:nvSpPr>
            <p:cNvPr id="5267" name="Freeform 147"/>
            <p:cNvSpPr>
              <a:spLocks noEditPoints="1"/>
            </p:cNvSpPr>
            <p:nvPr/>
          </p:nvSpPr>
          <p:spPr bwMode="auto">
            <a:xfrm>
              <a:off x="0" y="0"/>
              <a:ext cx="96" cy="88"/>
            </a:xfrm>
            <a:custGeom>
              <a:avLst/>
              <a:gdLst>
                <a:gd name="T0" fmla="*/ 54 w 54"/>
                <a:gd name="T1" fmla="*/ 34 h 50"/>
                <a:gd name="T2" fmla="*/ 2 w 54"/>
                <a:gd name="T3" fmla="*/ 34 h 50"/>
                <a:gd name="T4" fmla="*/ 1 w 54"/>
                <a:gd name="T5" fmla="*/ 36 h 50"/>
                <a:gd name="T6" fmla="*/ 19 w 54"/>
                <a:gd name="T7" fmla="*/ 50 h 50"/>
                <a:gd name="T8" fmla="*/ 38 w 54"/>
                <a:gd name="T9" fmla="*/ 50 h 50"/>
                <a:gd name="T10" fmla="*/ 42 w 54"/>
                <a:gd name="T11" fmla="*/ 47 h 50"/>
                <a:gd name="T12" fmla="*/ 40 w 54"/>
                <a:gd name="T13" fmla="*/ 42 h 50"/>
                <a:gd name="T14" fmla="*/ 40 w 54"/>
                <a:gd name="T15" fmla="*/ 40 h 50"/>
                <a:gd name="T16" fmla="*/ 41 w 54"/>
                <a:gd name="T17" fmla="*/ 40 h 50"/>
                <a:gd name="T18" fmla="*/ 45 w 54"/>
                <a:gd name="T19" fmla="*/ 43 h 50"/>
                <a:gd name="T20" fmla="*/ 47 w 54"/>
                <a:gd name="T21" fmla="*/ 42 h 50"/>
                <a:gd name="T22" fmla="*/ 42 w 54"/>
                <a:gd name="T23" fmla="*/ 38 h 50"/>
                <a:gd name="T24" fmla="*/ 43 w 54"/>
                <a:gd name="T25" fmla="*/ 37 h 50"/>
                <a:gd name="T26" fmla="*/ 45 w 54"/>
                <a:gd name="T27" fmla="*/ 36 h 50"/>
                <a:gd name="T28" fmla="*/ 50 w 54"/>
                <a:gd name="T29" fmla="*/ 39 h 50"/>
                <a:gd name="T30" fmla="*/ 54 w 54"/>
                <a:gd name="T31" fmla="*/ 34 h 50"/>
                <a:gd name="T32" fmla="*/ 35 w 54"/>
                <a:gd name="T33" fmla="*/ 31 h 50"/>
                <a:gd name="T34" fmla="*/ 27 w 54"/>
                <a:gd name="T35" fmla="*/ 3 h 50"/>
                <a:gd name="T36" fmla="*/ 29 w 54"/>
                <a:gd name="T37" fmla="*/ 1 h 50"/>
                <a:gd name="T38" fmla="*/ 47 w 54"/>
                <a:gd name="T39" fmla="*/ 15 h 50"/>
                <a:gd name="T40" fmla="*/ 51 w 54"/>
                <a:gd name="T41" fmla="*/ 30 h 50"/>
                <a:gd name="T42" fmla="*/ 49 w 54"/>
                <a:gd name="T43" fmla="*/ 32 h 50"/>
                <a:gd name="T44" fmla="*/ 36 w 54"/>
                <a:gd name="T45" fmla="*/ 32 h 50"/>
                <a:gd name="T46" fmla="*/ 35 w 54"/>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0">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solidFill>
                  <a:schemeClr val="tx1">
                    <a:lumMod val="75000"/>
                    <a:lumOff val="25000"/>
                  </a:schemeClr>
                </a:solidFill>
                <a:cs typeface="+mn-ea"/>
                <a:sym typeface="+mn-lt"/>
              </a:endParaRPr>
            </a:p>
          </p:txBody>
        </p:sp>
        <p:sp>
          <p:nvSpPr>
            <p:cNvPr id="5268" name="Freeform 148"/>
            <p:cNvSpPr>
              <a:spLocks noEditPoints="1"/>
            </p:cNvSpPr>
            <p:nvPr/>
          </p:nvSpPr>
          <p:spPr bwMode="auto">
            <a:xfrm>
              <a:off x="67" y="60"/>
              <a:ext cx="83" cy="86"/>
            </a:xfrm>
            <a:custGeom>
              <a:avLst/>
              <a:gdLst>
                <a:gd name="T0" fmla="*/ 46 w 47"/>
                <a:gd name="T1" fmla="*/ 0 h 49"/>
                <a:gd name="T2" fmla="*/ 16 w 47"/>
                <a:gd name="T3" fmla="*/ 0 h 49"/>
                <a:gd name="T4" fmla="*/ 12 w 47"/>
                <a:gd name="T5" fmla="*/ 5 h 49"/>
                <a:gd name="T6" fmla="*/ 13 w 47"/>
                <a:gd name="T7" fmla="*/ 8 h 49"/>
                <a:gd name="T8" fmla="*/ 13 w 47"/>
                <a:gd name="T9" fmla="*/ 9 h 49"/>
                <a:gd name="T10" fmla="*/ 12 w 47"/>
                <a:gd name="T11" fmla="*/ 10 h 49"/>
                <a:gd name="T12" fmla="*/ 9 w 47"/>
                <a:gd name="T13" fmla="*/ 8 h 49"/>
                <a:gd name="T14" fmla="*/ 7 w 47"/>
                <a:gd name="T15" fmla="*/ 9 h 49"/>
                <a:gd name="T16" fmla="*/ 11 w 47"/>
                <a:gd name="T17" fmla="*/ 11 h 49"/>
                <a:gd name="T18" fmla="*/ 10 w 47"/>
                <a:gd name="T19" fmla="*/ 13 h 49"/>
                <a:gd name="T20" fmla="*/ 7 w 47"/>
                <a:gd name="T21" fmla="*/ 14 h 49"/>
                <a:gd name="T22" fmla="*/ 4 w 47"/>
                <a:gd name="T23" fmla="*/ 13 h 49"/>
                <a:gd name="T24" fmla="*/ 0 w 47"/>
                <a:gd name="T25" fmla="*/ 16 h 49"/>
                <a:gd name="T26" fmla="*/ 46 w 47"/>
                <a:gd name="T27" fmla="*/ 16 h 49"/>
                <a:gd name="T28" fmla="*/ 47 w 47"/>
                <a:gd name="T29" fmla="*/ 14 h 49"/>
                <a:gd name="T30" fmla="*/ 47 w 47"/>
                <a:gd name="T31" fmla="*/ 2 h 49"/>
                <a:gd name="T32" fmla="*/ 46 w 47"/>
                <a:gd name="T33" fmla="*/ 0 h 49"/>
                <a:gd name="T34" fmla="*/ 10 w 47"/>
                <a:gd name="T35" fmla="*/ 48 h 49"/>
                <a:gd name="T36" fmla="*/ 3 w 47"/>
                <a:gd name="T37" fmla="*/ 20 h 49"/>
                <a:gd name="T38" fmla="*/ 4 w 47"/>
                <a:gd name="T39" fmla="*/ 18 h 49"/>
                <a:gd name="T40" fmla="*/ 17 w 47"/>
                <a:gd name="T41" fmla="*/ 18 h 49"/>
                <a:gd name="T42" fmla="*/ 19 w 47"/>
                <a:gd name="T43" fmla="*/ 19 h 49"/>
                <a:gd name="T44" fmla="*/ 26 w 47"/>
                <a:gd name="T45" fmla="*/ 43 h 49"/>
                <a:gd name="T46" fmla="*/ 24 w 47"/>
                <a:gd name="T47" fmla="*/ 46 h 49"/>
                <a:gd name="T48" fmla="*/ 12 w 47"/>
                <a:gd name="T49" fmla="*/ 49 h 49"/>
                <a:gd name="T50" fmla="*/ 10 w 47"/>
                <a:gd name="T51" fmla="*/ 48 h 49"/>
                <a:gd name="T52" fmla="*/ 15 w 47"/>
                <a:gd name="T53" fmla="*/ 45 h 49"/>
                <a:gd name="T54" fmla="*/ 20 w 47"/>
                <a:gd name="T55" fmla="*/ 43 h 49"/>
                <a:gd name="T56" fmla="*/ 21 w 47"/>
                <a:gd name="T57" fmla="*/ 41 h 49"/>
                <a:gd name="T58" fmla="*/ 17 w 47"/>
                <a:gd name="T59" fmla="*/ 25 h 49"/>
                <a:gd name="T60" fmla="*/ 15 w 47"/>
                <a:gd name="T61" fmla="*/ 24 h 49"/>
                <a:gd name="T62" fmla="*/ 10 w 47"/>
                <a:gd name="T63" fmla="*/ 25 h 49"/>
                <a:gd name="T64" fmla="*/ 8 w 47"/>
                <a:gd name="T65" fmla="*/ 27 h 49"/>
                <a:gd name="T66" fmla="*/ 13 w 47"/>
                <a:gd name="T67" fmla="*/ 43 h 49"/>
                <a:gd name="T68" fmla="*/ 15 w 47"/>
                <a:gd name="T69" fmla="*/ 45 h 49"/>
                <a:gd name="T70" fmla="*/ 44 w 47"/>
                <a:gd name="T71" fmla="*/ 5 h 49"/>
                <a:gd name="T72" fmla="*/ 44 w 47"/>
                <a:gd name="T73" fmla="*/ 11 h 49"/>
                <a:gd name="T74" fmla="*/ 42 w 47"/>
                <a:gd name="T75" fmla="*/ 13 h 49"/>
                <a:gd name="T76" fmla="*/ 26 w 47"/>
                <a:gd name="T77" fmla="*/ 13 h 49"/>
                <a:gd name="T78" fmla="*/ 24 w 47"/>
                <a:gd name="T79" fmla="*/ 11 h 49"/>
                <a:gd name="T80" fmla="*/ 24 w 47"/>
                <a:gd name="T81" fmla="*/ 5 h 49"/>
                <a:gd name="T82" fmla="*/ 26 w 47"/>
                <a:gd name="T83" fmla="*/ 4 h 49"/>
                <a:gd name="T84" fmla="*/ 42 w 47"/>
                <a:gd name="T85" fmla="*/ 4 h 49"/>
                <a:gd name="T86" fmla="*/ 44 w 47"/>
                <a:gd name="T8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9">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solidFill>
                  <a:schemeClr val="tx1">
                    <a:lumMod val="75000"/>
                    <a:lumOff val="25000"/>
                  </a:schemeClr>
                </a:solidFill>
                <a:cs typeface="+mn-ea"/>
                <a:sym typeface="+mn-lt"/>
              </a:endParaRPr>
            </a:p>
          </p:txBody>
        </p:sp>
      </p:grpSp>
      <p:grpSp>
        <p:nvGrpSpPr>
          <p:cNvPr id="6" name="组合 5"/>
          <p:cNvGrpSpPr/>
          <p:nvPr/>
        </p:nvGrpSpPr>
        <p:grpSpPr>
          <a:xfrm>
            <a:off x="6706260" y="1931523"/>
            <a:ext cx="621515" cy="626595"/>
            <a:chOff x="7920" y="2280"/>
            <a:chExt cx="734" cy="740"/>
          </a:xfrm>
        </p:grpSpPr>
        <p:sp>
          <p:nvSpPr>
            <p:cNvPr id="5270" name="Oval 150"/>
            <p:cNvSpPr>
              <a:spLocks noChangeArrowheads="1"/>
            </p:cNvSpPr>
            <p:nvPr/>
          </p:nvSpPr>
          <p:spPr bwMode="auto">
            <a:xfrm>
              <a:off x="7920" y="2280"/>
              <a:ext cx="735" cy="740"/>
            </a:xfrm>
            <a:prstGeom prst="ellipse">
              <a:avLst/>
            </a:prstGeom>
            <a:solidFill>
              <a:srgbClr val="D565AB"/>
            </a:solidFill>
            <a:ln>
              <a:noFill/>
            </a:ln>
            <a:effectLst>
              <a:outerShdw blurRad="63500" dist="63500" dir="2700000" algn="tl" rotWithShape="0">
                <a:prstClr val="black">
                  <a:alpha val="10000"/>
                </a:prstClr>
              </a:outerShdw>
            </a:effectLst>
          </p:spPr>
          <p:txBody>
            <a:bodyPr/>
            <a:lstStyle/>
            <a:p>
              <a:endParaRPr lang="zh-CN" altLang="en-US" sz="100">
                <a:solidFill>
                  <a:schemeClr val="tx1">
                    <a:lumMod val="75000"/>
                    <a:lumOff val="25000"/>
                  </a:schemeClr>
                </a:solidFill>
                <a:cs typeface="+mn-ea"/>
                <a:sym typeface="+mn-lt"/>
              </a:endParaRPr>
            </a:p>
          </p:txBody>
        </p:sp>
        <p:sp>
          <p:nvSpPr>
            <p:cNvPr id="5271" name="Freeform 151"/>
            <p:cNvSpPr/>
            <p:nvPr/>
          </p:nvSpPr>
          <p:spPr bwMode="auto">
            <a:xfrm>
              <a:off x="8165" y="2500"/>
              <a:ext cx="245" cy="298"/>
            </a:xfrm>
            <a:custGeom>
              <a:avLst/>
              <a:gdLst>
                <a:gd name="T0" fmla="*/ 54 w 56"/>
                <a:gd name="T1" fmla="*/ 67 h 67"/>
                <a:gd name="T2" fmla="*/ 8 w 56"/>
                <a:gd name="T3" fmla="*/ 67 h 67"/>
                <a:gd name="T4" fmla="*/ 0 w 56"/>
                <a:gd name="T5" fmla="*/ 60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6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solidFill>
                  <a:schemeClr val="tx1">
                    <a:lumMod val="75000"/>
                    <a:lumOff val="25000"/>
                  </a:schemeClr>
                </a:solidFill>
                <a:cs typeface="+mn-ea"/>
                <a:sym typeface="+mn-lt"/>
              </a:endParaRPr>
            </a:p>
          </p:txBody>
        </p:sp>
      </p:grpSp>
      <p:grpSp>
        <p:nvGrpSpPr>
          <p:cNvPr id="5" name="组合 4"/>
          <p:cNvGrpSpPr/>
          <p:nvPr/>
        </p:nvGrpSpPr>
        <p:grpSpPr>
          <a:xfrm>
            <a:off x="1519916" y="3057700"/>
            <a:ext cx="621515" cy="624902"/>
            <a:chOff x="1795" y="3610"/>
            <a:chExt cx="734" cy="738"/>
          </a:xfrm>
        </p:grpSpPr>
        <p:sp>
          <p:nvSpPr>
            <p:cNvPr id="5273" name="Oval 153"/>
            <p:cNvSpPr>
              <a:spLocks noChangeArrowheads="1"/>
            </p:cNvSpPr>
            <p:nvPr/>
          </p:nvSpPr>
          <p:spPr bwMode="auto">
            <a:xfrm>
              <a:off x="1795" y="3610"/>
              <a:ext cx="735" cy="738"/>
            </a:xfrm>
            <a:prstGeom prst="ellipse">
              <a:avLst/>
            </a:prstGeom>
            <a:solidFill>
              <a:srgbClr val="D565AB"/>
            </a:solidFill>
            <a:ln>
              <a:noFill/>
            </a:ln>
            <a:effectLst>
              <a:outerShdw blurRad="63500" dist="63500" dir="2700000" algn="tl" rotWithShape="0">
                <a:prstClr val="black">
                  <a:alpha val="10000"/>
                </a:prstClr>
              </a:outerShdw>
            </a:effectLst>
          </p:spPr>
          <p:txBody>
            <a:bodyPr/>
            <a:lstStyle/>
            <a:p>
              <a:endParaRPr lang="zh-CN" altLang="en-US" sz="100">
                <a:solidFill>
                  <a:schemeClr val="tx1">
                    <a:lumMod val="75000"/>
                    <a:lumOff val="25000"/>
                  </a:schemeClr>
                </a:solidFill>
                <a:cs typeface="+mn-ea"/>
                <a:sym typeface="+mn-lt"/>
              </a:endParaRPr>
            </a:p>
          </p:txBody>
        </p:sp>
        <p:sp>
          <p:nvSpPr>
            <p:cNvPr id="5274" name="Freeform 154"/>
            <p:cNvSpPr>
              <a:spLocks noEditPoints="1"/>
            </p:cNvSpPr>
            <p:nvPr/>
          </p:nvSpPr>
          <p:spPr bwMode="auto">
            <a:xfrm>
              <a:off x="1983" y="3790"/>
              <a:ext cx="315" cy="370"/>
            </a:xfrm>
            <a:custGeom>
              <a:avLst/>
              <a:gdLst>
                <a:gd name="T0" fmla="*/ 24 w 72"/>
                <a:gd name="T1" fmla="*/ 71 h 85"/>
                <a:gd name="T2" fmla="*/ 30 w 72"/>
                <a:gd name="T3" fmla="*/ 73 h 85"/>
                <a:gd name="T4" fmla="*/ 18 w 72"/>
                <a:gd name="T5" fmla="*/ 30 h 85"/>
                <a:gd name="T6" fmla="*/ 18 w 72"/>
                <a:gd name="T7" fmla="*/ 32 h 85"/>
                <a:gd name="T8" fmla="*/ 4 w 72"/>
                <a:gd name="T9" fmla="*/ 55 h 85"/>
                <a:gd name="T10" fmla="*/ 3 w 72"/>
                <a:gd name="T11" fmla="*/ 55 h 85"/>
                <a:gd name="T12" fmla="*/ 17 w 72"/>
                <a:gd name="T13" fmla="*/ 29 h 85"/>
                <a:gd name="T14" fmla="*/ 18 w 72"/>
                <a:gd name="T15" fmla="*/ 30 h 85"/>
                <a:gd name="T16" fmla="*/ 68 w 72"/>
                <a:gd name="T17" fmla="*/ 59 h 85"/>
                <a:gd name="T18" fmla="*/ 54 w 72"/>
                <a:gd name="T19" fmla="*/ 82 h 85"/>
                <a:gd name="T20" fmla="*/ 54 w 72"/>
                <a:gd name="T21" fmla="*/ 84 h 85"/>
                <a:gd name="T22" fmla="*/ 55 w 72"/>
                <a:gd name="T23" fmla="*/ 84 h 85"/>
                <a:gd name="T24" fmla="*/ 69 w 72"/>
                <a:gd name="T25" fmla="*/ 59 h 85"/>
                <a:gd name="T26" fmla="*/ 60 w 72"/>
                <a:gd name="T27" fmla="*/ 59 h 85"/>
                <a:gd name="T28" fmla="*/ 59 w 72"/>
                <a:gd name="T29" fmla="*/ 59 h 85"/>
                <a:gd name="T30" fmla="*/ 50 w 72"/>
                <a:gd name="T31" fmla="*/ 75 h 85"/>
                <a:gd name="T32" fmla="*/ 50 w 72"/>
                <a:gd name="T33" fmla="*/ 76 h 85"/>
                <a:gd name="T34" fmla="*/ 51 w 72"/>
                <a:gd name="T35" fmla="*/ 78 h 85"/>
                <a:gd name="T36" fmla="*/ 60 w 72"/>
                <a:gd name="T37" fmla="*/ 59 h 85"/>
                <a:gd name="T38" fmla="*/ 22 w 72"/>
                <a:gd name="T39" fmla="*/ 37 h 85"/>
                <a:gd name="T40" fmla="*/ 22 w 72"/>
                <a:gd name="T41" fmla="*/ 39 h 85"/>
                <a:gd name="T42" fmla="*/ 13 w 72"/>
                <a:gd name="T43" fmla="*/ 54 h 85"/>
                <a:gd name="T44" fmla="*/ 12 w 72"/>
                <a:gd name="T45" fmla="*/ 55 h 85"/>
                <a:gd name="T46" fmla="*/ 21 w 72"/>
                <a:gd name="T47" fmla="*/ 36 h 85"/>
                <a:gd name="T48" fmla="*/ 51 w 72"/>
                <a:gd name="T49" fmla="*/ 57 h 85"/>
                <a:gd name="T50" fmla="*/ 46 w 72"/>
                <a:gd name="T51" fmla="*/ 76 h 85"/>
                <a:gd name="T52" fmla="*/ 14 w 72"/>
                <a:gd name="T53" fmla="*/ 62 h 85"/>
                <a:gd name="T54" fmla="*/ 22 w 72"/>
                <a:gd name="T55" fmla="*/ 53 h 85"/>
                <a:gd name="T56" fmla="*/ 41 w 72"/>
                <a:gd name="T57" fmla="*/ 38 h 85"/>
                <a:gd name="T58" fmla="*/ 45 w 72"/>
                <a:gd name="T59" fmla="*/ 33 h 85"/>
                <a:gd name="T60" fmla="*/ 52 w 72"/>
                <a:gd name="T61" fmla="*/ 35 h 85"/>
                <a:gd name="T62" fmla="*/ 51 w 72"/>
                <a:gd name="T63" fmla="*/ 37 h 85"/>
                <a:gd name="T64" fmla="*/ 51 w 72"/>
                <a:gd name="T65" fmla="*/ 57 h 85"/>
                <a:gd name="T66" fmla="*/ 59 w 72"/>
                <a:gd name="T67" fmla="*/ 7 h 85"/>
                <a:gd name="T68" fmla="*/ 67 w 72"/>
                <a:gd name="T69" fmla="*/ 11 h 85"/>
                <a:gd name="T70" fmla="*/ 54 w 72"/>
                <a:gd name="T71" fmla="*/ 34 h 85"/>
                <a:gd name="T72" fmla="*/ 47 w 72"/>
                <a:gd name="T73" fmla="*/ 31 h 85"/>
                <a:gd name="T74" fmla="*/ 61 w 72"/>
                <a:gd name="T75" fmla="*/ 5 h 85"/>
                <a:gd name="T76" fmla="*/ 68 w 72"/>
                <a:gd name="T77" fmla="*/ 9 h 85"/>
                <a:gd name="T78" fmla="*/ 61 w 72"/>
                <a:gd name="T7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85">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solidFill>
                  <a:schemeClr val="tx1">
                    <a:lumMod val="75000"/>
                    <a:lumOff val="25000"/>
                  </a:schemeClr>
                </a:solidFill>
                <a:cs typeface="+mn-ea"/>
                <a:sym typeface="+mn-lt"/>
              </a:endParaRPr>
            </a:p>
          </p:txBody>
        </p:sp>
      </p:grpSp>
      <p:grpSp>
        <p:nvGrpSpPr>
          <p:cNvPr id="7" name="组合 6"/>
          <p:cNvGrpSpPr/>
          <p:nvPr/>
        </p:nvGrpSpPr>
        <p:grpSpPr>
          <a:xfrm>
            <a:off x="1519916" y="4179644"/>
            <a:ext cx="621515" cy="624902"/>
            <a:chOff x="1795" y="4935"/>
            <a:chExt cx="734" cy="738"/>
          </a:xfrm>
        </p:grpSpPr>
        <p:sp>
          <p:nvSpPr>
            <p:cNvPr id="5276" name="Oval 156"/>
            <p:cNvSpPr>
              <a:spLocks noChangeArrowheads="1"/>
            </p:cNvSpPr>
            <p:nvPr/>
          </p:nvSpPr>
          <p:spPr bwMode="auto">
            <a:xfrm>
              <a:off x="1795" y="4935"/>
              <a:ext cx="735" cy="738"/>
            </a:xfrm>
            <a:prstGeom prst="ellipse">
              <a:avLst/>
            </a:prstGeom>
            <a:solidFill>
              <a:srgbClr val="D565AB"/>
            </a:solidFill>
            <a:ln>
              <a:noFill/>
            </a:ln>
            <a:effectLst>
              <a:outerShdw blurRad="63500" dist="63500" dir="2700000" algn="tl" rotWithShape="0">
                <a:prstClr val="black">
                  <a:alpha val="10000"/>
                </a:prstClr>
              </a:outerShdw>
            </a:effectLst>
          </p:spPr>
          <p:txBody>
            <a:bodyPr/>
            <a:lstStyle/>
            <a:p>
              <a:endParaRPr lang="zh-CN" altLang="en-US" sz="100">
                <a:solidFill>
                  <a:schemeClr val="tx1">
                    <a:lumMod val="75000"/>
                    <a:lumOff val="25000"/>
                  </a:schemeClr>
                </a:solidFill>
                <a:cs typeface="+mn-ea"/>
                <a:sym typeface="+mn-lt"/>
              </a:endParaRPr>
            </a:p>
          </p:txBody>
        </p:sp>
        <p:sp>
          <p:nvSpPr>
            <p:cNvPr id="5277" name="Freeform 157"/>
            <p:cNvSpPr>
              <a:spLocks noEditPoints="1"/>
            </p:cNvSpPr>
            <p:nvPr/>
          </p:nvSpPr>
          <p:spPr bwMode="auto">
            <a:xfrm>
              <a:off x="2053" y="5180"/>
              <a:ext cx="265" cy="295"/>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solidFill>
                  <a:schemeClr val="tx1">
                    <a:lumMod val="75000"/>
                    <a:lumOff val="25000"/>
                  </a:schemeClr>
                </a:solidFill>
                <a:cs typeface="+mn-ea"/>
                <a:sym typeface="+mn-lt"/>
              </a:endParaRPr>
            </a:p>
          </p:txBody>
        </p:sp>
      </p:grpSp>
      <p:grpSp>
        <p:nvGrpSpPr>
          <p:cNvPr id="8" name="组合 7"/>
          <p:cNvGrpSpPr/>
          <p:nvPr/>
        </p:nvGrpSpPr>
        <p:grpSpPr>
          <a:xfrm>
            <a:off x="6706260" y="5301588"/>
            <a:ext cx="621515" cy="624902"/>
            <a:chOff x="7920" y="6260"/>
            <a:chExt cx="734" cy="738"/>
          </a:xfrm>
        </p:grpSpPr>
        <p:sp>
          <p:nvSpPr>
            <p:cNvPr id="5279" name="Oval 159"/>
            <p:cNvSpPr>
              <a:spLocks noChangeArrowheads="1"/>
            </p:cNvSpPr>
            <p:nvPr/>
          </p:nvSpPr>
          <p:spPr bwMode="auto">
            <a:xfrm>
              <a:off x="7920" y="6260"/>
              <a:ext cx="735" cy="738"/>
            </a:xfrm>
            <a:prstGeom prst="ellipse">
              <a:avLst/>
            </a:prstGeom>
            <a:solidFill>
              <a:srgbClr val="D565AB"/>
            </a:solidFill>
            <a:ln>
              <a:noFill/>
            </a:ln>
            <a:effectLst>
              <a:outerShdw blurRad="63500" dist="63500" dir="2700000" algn="tl" rotWithShape="0">
                <a:prstClr val="black">
                  <a:alpha val="10000"/>
                </a:prstClr>
              </a:outerShdw>
            </a:effectLst>
          </p:spPr>
          <p:txBody>
            <a:bodyPr/>
            <a:lstStyle/>
            <a:p>
              <a:endParaRPr lang="zh-CN" altLang="en-US" sz="100">
                <a:solidFill>
                  <a:schemeClr val="tx1">
                    <a:lumMod val="75000"/>
                    <a:lumOff val="25000"/>
                  </a:schemeClr>
                </a:solidFill>
                <a:cs typeface="+mn-ea"/>
                <a:sym typeface="+mn-lt"/>
              </a:endParaRPr>
            </a:p>
          </p:txBody>
        </p:sp>
        <p:sp>
          <p:nvSpPr>
            <p:cNvPr id="5280" name="Freeform 160"/>
            <p:cNvSpPr>
              <a:spLocks noEditPoints="1"/>
            </p:cNvSpPr>
            <p:nvPr/>
          </p:nvSpPr>
          <p:spPr bwMode="auto">
            <a:xfrm>
              <a:off x="8170" y="6460"/>
              <a:ext cx="240" cy="343"/>
            </a:xfrm>
            <a:custGeom>
              <a:avLst/>
              <a:gdLst>
                <a:gd name="T0" fmla="*/ 6 w 55"/>
                <a:gd name="T1" fmla="*/ 68 h 78"/>
                <a:gd name="T2" fmla="*/ 3 w 55"/>
                <a:gd name="T3" fmla="*/ 51 h 78"/>
                <a:gd name="T4" fmla="*/ 0 w 55"/>
                <a:gd name="T5" fmla="*/ 44 h 78"/>
                <a:gd name="T6" fmla="*/ 5 w 55"/>
                <a:gd name="T7" fmla="*/ 36 h 78"/>
                <a:gd name="T8" fmla="*/ 21 w 55"/>
                <a:gd name="T9" fmla="*/ 16 h 78"/>
                <a:gd name="T10" fmla="*/ 17 w 55"/>
                <a:gd name="T11" fmla="*/ 8 h 78"/>
                <a:gd name="T12" fmla="*/ 15 w 55"/>
                <a:gd name="T13" fmla="*/ 8 h 78"/>
                <a:gd name="T14" fmla="*/ 15 w 55"/>
                <a:gd name="T15" fmla="*/ 5 h 78"/>
                <a:gd name="T16" fmla="*/ 26 w 55"/>
                <a:gd name="T17" fmla="*/ 1 h 78"/>
                <a:gd name="T18" fmla="*/ 28 w 55"/>
                <a:gd name="T19" fmla="*/ 1 h 78"/>
                <a:gd name="T20" fmla="*/ 29 w 55"/>
                <a:gd name="T21" fmla="*/ 4 h 78"/>
                <a:gd name="T22" fmla="*/ 28 w 55"/>
                <a:gd name="T23" fmla="*/ 5 h 78"/>
                <a:gd name="T24" fmla="*/ 41 w 55"/>
                <a:gd name="T25" fmla="*/ 42 h 78"/>
                <a:gd name="T26" fmla="*/ 41 w 55"/>
                <a:gd name="T27" fmla="*/ 43 h 78"/>
                <a:gd name="T28" fmla="*/ 40 w 55"/>
                <a:gd name="T29" fmla="*/ 47 h 78"/>
                <a:gd name="T30" fmla="*/ 35 w 55"/>
                <a:gd name="T31" fmla="*/ 46 h 78"/>
                <a:gd name="T32" fmla="*/ 33 w 55"/>
                <a:gd name="T33" fmla="*/ 45 h 78"/>
                <a:gd name="T34" fmla="*/ 32 w 55"/>
                <a:gd name="T35" fmla="*/ 45 h 78"/>
                <a:gd name="T36" fmla="*/ 23 w 55"/>
                <a:gd name="T37" fmla="*/ 27 h 78"/>
                <a:gd name="T38" fmla="*/ 14 w 55"/>
                <a:gd name="T39" fmla="*/ 41 h 78"/>
                <a:gd name="T40" fmla="*/ 13 w 55"/>
                <a:gd name="T41" fmla="*/ 49 h 78"/>
                <a:gd name="T42" fmla="*/ 23 w 55"/>
                <a:gd name="T43" fmla="*/ 68 h 78"/>
                <a:gd name="T44" fmla="*/ 50 w 55"/>
                <a:gd name="T45" fmla="*/ 68 h 78"/>
                <a:gd name="T46" fmla="*/ 54 w 55"/>
                <a:gd name="T47" fmla="*/ 74 h 78"/>
                <a:gd name="T48" fmla="*/ 6 w 55"/>
                <a:gd name="T49" fmla="*/ 78 h 78"/>
                <a:gd name="T50" fmla="*/ 3 w 55"/>
                <a:gd name="T51" fmla="*/ 72 h 78"/>
                <a:gd name="T52" fmla="*/ 7 w 55"/>
                <a:gd name="T53" fmla="*/ 41 h 78"/>
                <a:gd name="T54" fmla="*/ 7 w 55"/>
                <a:gd name="T55" fmla="*/ 48 h 78"/>
                <a:gd name="T56" fmla="*/ 7 w 55"/>
                <a:gd name="T57" fmla="*/ 41 h 78"/>
                <a:gd name="T58" fmla="*/ 51 w 55"/>
                <a:gd name="T59" fmla="*/ 45 h 78"/>
                <a:gd name="T60" fmla="*/ 54 w 55"/>
                <a:gd name="T61" fmla="*/ 48 h 78"/>
                <a:gd name="T62" fmla="*/ 31 w 55"/>
                <a:gd name="T63" fmla="*/ 59 h 78"/>
                <a:gd name="T64" fmla="*/ 27 w 55"/>
                <a:gd name="T65" fmla="*/ 5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8">
                  <a:moveTo>
                    <a:pt x="6" y="68"/>
                  </a:moveTo>
                  <a:cubicBezTo>
                    <a:pt x="6" y="68"/>
                    <a:pt x="6" y="68"/>
                    <a:pt x="6" y="68"/>
                  </a:cubicBezTo>
                  <a:cubicBezTo>
                    <a:pt x="8" y="68"/>
                    <a:pt x="8" y="67"/>
                    <a:pt x="8" y="66"/>
                  </a:cubicBezTo>
                  <a:cubicBezTo>
                    <a:pt x="5" y="61"/>
                    <a:pt x="3" y="56"/>
                    <a:pt x="3" y="51"/>
                  </a:cubicBezTo>
                  <a:cubicBezTo>
                    <a:pt x="3" y="51"/>
                    <a:pt x="2" y="50"/>
                    <a:pt x="2" y="49"/>
                  </a:cubicBezTo>
                  <a:cubicBezTo>
                    <a:pt x="0" y="48"/>
                    <a:pt x="0" y="46"/>
                    <a:pt x="0" y="44"/>
                  </a:cubicBezTo>
                  <a:cubicBezTo>
                    <a:pt x="0" y="41"/>
                    <a:pt x="1" y="39"/>
                    <a:pt x="3" y="38"/>
                  </a:cubicBezTo>
                  <a:cubicBezTo>
                    <a:pt x="4" y="37"/>
                    <a:pt x="4" y="37"/>
                    <a:pt x="5" y="36"/>
                  </a:cubicBezTo>
                  <a:cubicBezTo>
                    <a:pt x="7" y="28"/>
                    <a:pt x="13" y="22"/>
                    <a:pt x="20" y="18"/>
                  </a:cubicBezTo>
                  <a:cubicBezTo>
                    <a:pt x="21" y="17"/>
                    <a:pt x="21" y="17"/>
                    <a:pt x="21" y="16"/>
                  </a:cubicBezTo>
                  <a:cubicBezTo>
                    <a:pt x="18" y="9"/>
                    <a:pt x="18" y="9"/>
                    <a:pt x="18" y="9"/>
                  </a:cubicBezTo>
                  <a:cubicBezTo>
                    <a:pt x="18" y="8"/>
                    <a:pt x="17" y="8"/>
                    <a:pt x="17" y="8"/>
                  </a:cubicBezTo>
                  <a:cubicBezTo>
                    <a:pt x="16" y="9"/>
                    <a:pt x="16" y="9"/>
                    <a:pt x="16" y="9"/>
                  </a:cubicBezTo>
                  <a:cubicBezTo>
                    <a:pt x="16" y="9"/>
                    <a:pt x="15" y="9"/>
                    <a:pt x="15" y="8"/>
                  </a:cubicBezTo>
                  <a:cubicBezTo>
                    <a:pt x="14" y="6"/>
                    <a:pt x="14" y="6"/>
                    <a:pt x="14" y="6"/>
                  </a:cubicBezTo>
                  <a:cubicBezTo>
                    <a:pt x="14" y="6"/>
                    <a:pt x="14" y="5"/>
                    <a:pt x="15" y="5"/>
                  </a:cubicBezTo>
                  <a:cubicBezTo>
                    <a:pt x="16" y="4"/>
                    <a:pt x="16" y="4"/>
                    <a:pt x="16" y="4"/>
                  </a:cubicBezTo>
                  <a:cubicBezTo>
                    <a:pt x="26" y="1"/>
                    <a:pt x="26" y="1"/>
                    <a:pt x="26" y="1"/>
                  </a:cubicBezTo>
                  <a:cubicBezTo>
                    <a:pt x="27" y="0"/>
                    <a:pt x="27" y="0"/>
                    <a:pt x="27" y="0"/>
                  </a:cubicBezTo>
                  <a:cubicBezTo>
                    <a:pt x="28" y="0"/>
                    <a:pt x="28" y="0"/>
                    <a:pt x="28" y="1"/>
                  </a:cubicBezTo>
                  <a:cubicBezTo>
                    <a:pt x="29" y="3"/>
                    <a:pt x="29" y="3"/>
                    <a:pt x="29" y="3"/>
                  </a:cubicBezTo>
                  <a:cubicBezTo>
                    <a:pt x="29" y="3"/>
                    <a:pt x="29" y="4"/>
                    <a:pt x="29" y="4"/>
                  </a:cubicBezTo>
                  <a:cubicBezTo>
                    <a:pt x="28" y="4"/>
                    <a:pt x="28" y="4"/>
                    <a:pt x="28" y="4"/>
                  </a:cubicBezTo>
                  <a:cubicBezTo>
                    <a:pt x="28" y="4"/>
                    <a:pt x="27" y="5"/>
                    <a:pt x="28" y="5"/>
                  </a:cubicBezTo>
                  <a:cubicBezTo>
                    <a:pt x="42" y="41"/>
                    <a:pt x="42" y="41"/>
                    <a:pt x="42" y="41"/>
                  </a:cubicBezTo>
                  <a:cubicBezTo>
                    <a:pt x="42" y="41"/>
                    <a:pt x="42" y="42"/>
                    <a:pt x="41" y="42"/>
                  </a:cubicBezTo>
                  <a:cubicBezTo>
                    <a:pt x="41" y="42"/>
                    <a:pt x="41" y="42"/>
                    <a:pt x="41" y="42"/>
                  </a:cubicBezTo>
                  <a:cubicBezTo>
                    <a:pt x="41" y="42"/>
                    <a:pt x="41" y="43"/>
                    <a:pt x="41" y="43"/>
                  </a:cubicBezTo>
                  <a:cubicBezTo>
                    <a:pt x="41" y="44"/>
                    <a:pt x="41" y="44"/>
                    <a:pt x="41" y="44"/>
                  </a:cubicBezTo>
                  <a:cubicBezTo>
                    <a:pt x="42" y="45"/>
                    <a:pt x="41" y="46"/>
                    <a:pt x="40" y="47"/>
                  </a:cubicBezTo>
                  <a:cubicBezTo>
                    <a:pt x="37" y="48"/>
                    <a:pt x="37" y="48"/>
                    <a:pt x="37" y="48"/>
                  </a:cubicBezTo>
                  <a:cubicBezTo>
                    <a:pt x="36" y="48"/>
                    <a:pt x="35" y="47"/>
                    <a:pt x="35" y="46"/>
                  </a:cubicBezTo>
                  <a:cubicBezTo>
                    <a:pt x="34" y="45"/>
                    <a:pt x="34" y="45"/>
                    <a:pt x="34" y="45"/>
                  </a:cubicBezTo>
                  <a:cubicBezTo>
                    <a:pt x="34" y="45"/>
                    <a:pt x="34" y="45"/>
                    <a:pt x="33" y="45"/>
                  </a:cubicBezTo>
                  <a:cubicBezTo>
                    <a:pt x="33" y="45"/>
                    <a:pt x="33" y="45"/>
                    <a:pt x="33" y="45"/>
                  </a:cubicBezTo>
                  <a:cubicBezTo>
                    <a:pt x="33" y="45"/>
                    <a:pt x="32" y="45"/>
                    <a:pt x="32" y="45"/>
                  </a:cubicBezTo>
                  <a:cubicBezTo>
                    <a:pt x="26" y="28"/>
                    <a:pt x="26" y="28"/>
                    <a:pt x="26" y="28"/>
                  </a:cubicBezTo>
                  <a:cubicBezTo>
                    <a:pt x="25" y="27"/>
                    <a:pt x="24" y="27"/>
                    <a:pt x="23" y="27"/>
                  </a:cubicBezTo>
                  <a:cubicBezTo>
                    <a:pt x="19" y="30"/>
                    <a:pt x="16" y="34"/>
                    <a:pt x="14" y="38"/>
                  </a:cubicBezTo>
                  <a:cubicBezTo>
                    <a:pt x="14" y="39"/>
                    <a:pt x="14" y="40"/>
                    <a:pt x="14" y="41"/>
                  </a:cubicBezTo>
                  <a:cubicBezTo>
                    <a:pt x="15" y="42"/>
                    <a:pt x="15" y="43"/>
                    <a:pt x="15" y="44"/>
                  </a:cubicBezTo>
                  <a:cubicBezTo>
                    <a:pt x="15" y="46"/>
                    <a:pt x="14" y="48"/>
                    <a:pt x="13" y="49"/>
                  </a:cubicBezTo>
                  <a:cubicBezTo>
                    <a:pt x="13" y="50"/>
                    <a:pt x="12" y="51"/>
                    <a:pt x="13" y="52"/>
                  </a:cubicBezTo>
                  <a:cubicBezTo>
                    <a:pt x="14" y="58"/>
                    <a:pt x="17" y="64"/>
                    <a:pt x="23" y="68"/>
                  </a:cubicBezTo>
                  <a:cubicBezTo>
                    <a:pt x="24" y="68"/>
                    <a:pt x="24" y="68"/>
                    <a:pt x="25" y="68"/>
                  </a:cubicBezTo>
                  <a:cubicBezTo>
                    <a:pt x="50" y="68"/>
                    <a:pt x="50" y="68"/>
                    <a:pt x="50" y="68"/>
                  </a:cubicBezTo>
                  <a:cubicBezTo>
                    <a:pt x="52" y="68"/>
                    <a:pt x="54" y="70"/>
                    <a:pt x="54" y="72"/>
                  </a:cubicBezTo>
                  <a:cubicBezTo>
                    <a:pt x="54" y="74"/>
                    <a:pt x="54" y="74"/>
                    <a:pt x="54" y="74"/>
                  </a:cubicBezTo>
                  <a:cubicBezTo>
                    <a:pt x="54" y="76"/>
                    <a:pt x="52" y="78"/>
                    <a:pt x="50" y="78"/>
                  </a:cubicBezTo>
                  <a:cubicBezTo>
                    <a:pt x="6" y="78"/>
                    <a:pt x="6" y="78"/>
                    <a:pt x="6" y="78"/>
                  </a:cubicBezTo>
                  <a:cubicBezTo>
                    <a:pt x="4" y="78"/>
                    <a:pt x="3" y="76"/>
                    <a:pt x="3" y="74"/>
                  </a:cubicBezTo>
                  <a:cubicBezTo>
                    <a:pt x="3" y="72"/>
                    <a:pt x="3" y="72"/>
                    <a:pt x="3" y="72"/>
                  </a:cubicBezTo>
                  <a:cubicBezTo>
                    <a:pt x="3" y="70"/>
                    <a:pt x="4" y="68"/>
                    <a:pt x="6" y="68"/>
                  </a:cubicBezTo>
                  <a:close/>
                  <a:moveTo>
                    <a:pt x="7" y="41"/>
                  </a:moveTo>
                  <a:cubicBezTo>
                    <a:pt x="9" y="41"/>
                    <a:pt x="11" y="42"/>
                    <a:pt x="11" y="44"/>
                  </a:cubicBezTo>
                  <a:cubicBezTo>
                    <a:pt x="11" y="46"/>
                    <a:pt x="9" y="48"/>
                    <a:pt x="7" y="48"/>
                  </a:cubicBezTo>
                  <a:cubicBezTo>
                    <a:pt x="5" y="48"/>
                    <a:pt x="4" y="46"/>
                    <a:pt x="4" y="44"/>
                  </a:cubicBezTo>
                  <a:cubicBezTo>
                    <a:pt x="4" y="42"/>
                    <a:pt x="5" y="41"/>
                    <a:pt x="7" y="41"/>
                  </a:cubicBezTo>
                  <a:close/>
                  <a:moveTo>
                    <a:pt x="28" y="54"/>
                  </a:moveTo>
                  <a:cubicBezTo>
                    <a:pt x="51" y="45"/>
                    <a:pt x="51" y="45"/>
                    <a:pt x="51" y="45"/>
                  </a:cubicBezTo>
                  <a:cubicBezTo>
                    <a:pt x="52" y="45"/>
                    <a:pt x="53" y="45"/>
                    <a:pt x="54" y="46"/>
                  </a:cubicBezTo>
                  <a:cubicBezTo>
                    <a:pt x="54" y="48"/>
                    <a:pt x="54" y="48"/>
                    <a:pt x="54" y="48"/>
                  </a:cubicBezTo>
                  <a:cubicBezTo>
                    <a:pt x="55" y="49"/>
                    <a:pt x="54" y="50"/>
                    <a:pt x="53" y="50"/>
                  </a:cubicBezTo>
                  <a:cubicBezTo>
                    <a:pt x="31" y="59"/>
                    <a:pt x="31" y="59"/>
                    <a:pt x="31" y="59"/>
                  </a:cubicBezTo>
                  <a:cubicBezTo>
                    <a:pt x="30" y="60"/>
                    <a:pt x="28" y="59"/>
                    <a:pt x="28" y="58"/>
                  </a:cubicBezTo>
                  <a:cubicBezTo>
                    <a:pt x="27" y="57"/>
                    <a:pt x="27" y="57"/>
                    <a:pt x="27" y="57"/>
                  </a:cubicBezTo>
                  <a:cubicBezTo>
                    <a:pt x="27" y="56"/>
                    <a:pt x="27" y="55"/>
                    <a:pt x="28"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solidFill>
                  <a:schemeClr val="tx1">
                    <a:lumMod val="75000"/>
                    <a:lumOff val="25000"/>
                  </a:schemeClr>
                </a:solidFill>
                <a:cs typeface="+mn-ea"/>
                <a:sym typeface="+mn-lt"/>
              </a:endParaRPr>
            </a:p>
          </p:txBody>
        </p:sp>
      </p:grpSp>
      <p:grpSp>
        <p:nvGrpSpPr>
          <p:cNvPr id="9" name="组合 8"/>
          <p:cNvGrpSpPr/>
          <p:nvPr/>
        </p:nvGrpSpPr>
        <p:grpSpPr>
          <a:xfrm>
            <a:off x="6706260" y="4179644"/>
            <a:ext cx="621515" cy="624902"/>
            <a:chOff x="7920" y="4935"/>
            <a:chExt cx="734" cy="738"/>
          </a:xfrm>
        </p:grpSpPr>
        <p:sp>
          <p:nvSpPr>
            <p:cNvPr id="5282" name="Oval 162"/>
            <p:cNvSpPr>
              <a:spLocks noChangeArrowheads="1"/>
            </p:cNvSpPr>
            <p:nvPr/>
          </p:nvSpPr>
          <p:spPr bwMode="auto">
            <a:xfrm>
              <a:off x="7920" y="4935"/>
              <a:ext cx="735" cy="738"/>
            </a:xfrm>
            <a:prstGeom prst="ellipse">
              <a:avLst/>
            </a:prstGeom>
            <a:solidFill>
              <a:srgbClr val="D565AB"/>
            </a:solidFill>
            <a:ln>
              <a:noFill/>
            </a:ln>
            <a:effectLst>
              <a:outerShdw blurRad="63500" dist="63500" dir="2700000" algn="tl" rotWithShape="0">
                <a:prstClr val="black">
                  <a:alpha val="10000"/>
                </a:prstClr>
              </a:outerShdw>
            </a:effectLst>
          </p:spPr>
          <p:txBody>
            <a:bodyPr/>
            <a:lstStyle/>
            <a:p>
              <a:endParaRPr lang="zh-CN" altLang="en-US" sz="100">
                <a:solidFill>
                  <a:schemeClr val="tx1">
                    <a:lumMod val="75000"/>
                    <a:lumOff val="25000"/>
                  </a:schemeClr>
                </a:solidFill>
                <a:cs typeface="+mn-ea"/>
                <a:sym typeface="+mn-lt"/>
              </a:endParaRPr>
            </a:p>
          </p:txBody>
        </p:sp>
        <p:sp>
          <p:nvSpPr>
            <p:cNvPr id="5283" name="Freeform 163"/>
            <p:cNvSpPr>
              <a:spLocks noEditPoints="1"/>
            </p:cNvSpPr>
            <p:nvPr/>
          </p:nvSpPr>
          <p:spPr bwMode="auto">
            <a:xfrm>
              <a:off x="8105" y="5145"/>
              <a:ext cx="363" cy="373"/>
            </a:xfrm>
            <a:custGeom>
              <a:avLst/>
              <a:gdLst>
                <a:gd name="T0" fmla="*/ 58 w 83"/>
                <a:gd name="T1" fmla="*/ 28 h 85"/>
                <a:gd name="T2" fmla="*/ 35 w 83"/>
                <a:gd name="T3" fmla="*/ 14 h 85"/>
                <a:gd name="T4" fmla="*/ 20 w 83"/>
                <a:gd name="T5" fmla="*/ 34 h 85"/>
                <a:gd name="T6" fmla="*/ 33 w 83"/>
                <a:gd name="T7" fmla="*/ 15 h 85"/>
                <a:gd name="T8" fmla="*/ 34 w 83"/>
                <a:gd name="T9" fmla="*/ 16 h 85"/>
                <a:gd name="T10" fmla="*/ 23 w 83"/>
                <a:gd name="T11" fmla="*/ 41 h 85"/>
                <a:gd name="T12" fmla="*/ 35 w 83"/>
                <a:gd name="T13" fmla="*/ 56 h 85"/>
                <a:gd name="T14" fmla="*/ 23 w 83"/>
                <a:gd name="T15" fmla="*/ 55 h 85"/>
                <a:gd name="T16" fmla="*/ 20 w 83"/>
                <a:gd name="T17" fmla="*/ 52 h 85"/>
                <a:gd name="T18" fmla="*/ 44 w 83"/>
                <a:gd name="T19" fmla="*/ 64 h 85"/>
                <a:gd name="T20" fmla="*/ 22 w 83"/>
                <a:gd name="T21" fmla="*/ 63 h 85"/>
                <a:gd name="T22" fmla="*/ 22 w 83"/>
                <a:gd name="T23" fmla="*/ 57 h 85"/>
                <a:gd name="T24" fmla="*/ 67 w 83"/>
                <a:gd name="T25" fmla="*/ 41 h 85"/>
                <a:gd name="T26" fmla="*/ 65 w 83"/>
                <a:gd name="T27" fmla="*/ 46 h 85"/>
                <a:gd name="T28" fmla="*/ 54 w 83"/>
                <a:gd name="T29" fmla="*/ 50 h 85"/>
                <a:gd name="T30" fmla="*/ 40 w 83"/>
                <a:gd name="T31" fmla="*/ 11 h 85"/>
                <a:gd name="T32" fmla="*/ 57 w 83"/>
                <a:gd name="T33" fmla="*/ 24 h 85"/>
                <a:gd name="T34" fmla="*/ 52 w 83"/>
                <a:gd name="T35" fmla="*/ 40 h 85"/>
                <a:gd name="T36" fmla="*/ 52 w 83"/>
                <a:gd name="T37" fmla="*/ 40 h 85"/>
                <a:gd name="T38" fmla="*/ 34 w 83"/>
                <a:gd name="T39" fmla="*/ 43 h 85"/>
                <a:gd name="T40" fmla="*/ 58 w 83"/>
                <a:gd name="T41" fmla="*/ 61 h 85"/>
                <a:gd name="T42" fmla="*/ 9 w 83"/>
                <a:gd name="T43" fmla="*/ 34 h 85"/>
                <a:gd name="T44" fmla="*/ 33 w 83"/>
                <a:gd name="T45" fmla="*/ 10 h 85"/>
                <a:gd name="T46" fmla="*/ 66 w 83"/>
                <a:gd name="T47" fmla="*/ 18 h 85"/>
                <a:gd name="T48" fmla="*/ 76 w 83"/>
                <a:gd name="T49" fmla="*/ 47 h 85"/>
                <a:gd name="T50" fmla="*/ 75 w 83"/>
                <a:gd name="T51" fmla="*/ 47 h 85"/>
                <a:gd name="T52" fmla="*/ 73 w 83"/>
                <a:gd name="T53" fmla="*/ 39 h 85"/>
                <a:gd name="T54" fmla="*/ 68 w 83"/>
                <a:gd name="T55" fmla="*/ 25 h 85"/>
                <a:gd name="T56" fmla="*/ 68 w 83"/>
                <a:gd name="T57" fmla="*/ 37 h 85"/>
                <a:gd name="T58" fmla="*/ 52 w 83"/>
                <a:gd name="T59" fmla="*/ 71 h 85"/>
                <a:gd name="T60" fmla="*/ 58 w 83"/>
                <a:gd name="T61" fmla="*/ 66 h 85"/>
                <a:gd name="T62" fmla="*/ 70 w 83"/>
                <a:gd name="T63" fmla="*/ 53 h 85"/>
                <a:gd name="T64" fmla="*/ 58 w 83"/>
                <a:gd name="T65" fmla="*/ 61 h 85"/>
                <a:gd name="T66" fmla="*/ 17 w 83"/>
                <a:gd name="T67" fmla="*/ 49 h 85"/>
                <a:gd name="T68" fmla="*/ 12 w 83"/>
                <a:gd name="T69" fmla="*/ 38 h 85"/>
                <a:gd name="T70" fmla="*/ 15 w 83"/>
                <a:gd name="T71"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5">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solidFill>
                  <a:schemeClr val="tx1">
                    <a:lumMod val="75000"/>
                    <a:lumOff val="25000"/>
                  </a:schemeClr>
                </a:solidFill>
                <a:cs typeface="+mn-ea"/>
                <a:sym typeface="+mn-lt"/>
              </a:endParaRPr>
            </a:p>
          </p:txBody>
        </p:sp>
      </p:grpSp>
      <p:grpSp>
        <p:nvGrpSpPr>
          <p:cNvPr id="10" name="组合 9"/>
          <p:cNvGrpSpPr/>
          <p:nvPr/>
        </p:nvGrpSpPr>
        <p:grpSpPr>
          <a:xfrm>
            <a:off x="1519916" y="5310902"/>
            <a:ext cx="621515" cy="624902"/>
            <a:chOff x="1795" y="6260"/>
            <a:chExt cx="734" cy="738"/>
          </a:xfrm>
        </p:grpSpPr>
        <p:sp>
          <p:nvSpPr>
            <p:cNvPr id="5285" name="Oval 165"/>
            <p:cNvSpPr>
              <a:spLocks noChangeArrowheads="1"/>
            </p:cNvSpPr>
            <p:nvPr/>
          </p:nvSpPr>
          <p:spPr bwMode="auto">
            <a:xfrm>
              <a:off x="1795" y="6260"/>
              <a:ext cx="735" cy="738"/>
            </a:xfrm>
            <a:prstGeom prst="ellipse">
              <a:avLst/>
            </a:prstGeom>
            <a:solidFill>
              <a:srgbClr val="D565AB"/>
            </a:solidFill>
            <a:ln>
              <a:noFill/>
            </a:ln>
            <a:effectLst>
              <a:outerShdw blurRad="63500" dist="63500" dir="2700000" algn="tl" rotWithShape="0">
                <a:prstClr val="black">
                  <a:alpha val="10000"/>
                </a:prstClr>
              </a:outerShdw>
            </a:effectLst>
          </p:spPr>
          <p:txBody>
            <a:bodyPr/>
            <a:lstStyle/>
            <a:p>
              <a:endParaRPr lang="zh-CN" altLang="en-US" sz="100">
                <a:solidFill>
                  <a:schemeClr val="tx1">
                    <a:lumMod val="75000"/>
                    <a:lumOff val="25000"/>
                  </a:schemeClr>
                </a:solidFill>
                <a:cs typeface="+mn-ea"/>
                <a:sym typeface="+mn-lt"/>
              </a:endParaRPr>
            </a:p>
          </p:txBody>
        </p:sp>
        <p:sp>
          <p:nvSpPr>
            <p:cNvPr id="5286" name="Freeform 166"/>
            <p:cNvSpPr>
              <a:spLocks noEditPoints="1"/>
            </p:cNvSpPr>
            <p:nvPr/>
          </p:nvSpPr>
          <p:spPr bwMode="auto">
            <a:xfrm>
              <a:off x="1948" y="6449"/>
              <a:ext cx="360" cy="360"/>
            </a:xfrm>
            <a:custGeom>
              <a:avLst/>
              <a:gdLst>
                <a:gd name="T0" fmla="*/ 82 w 82"/>
                <a:gd name="T1" fmla="*/ 41 h 82"/>
                <a:gd name="T2" fmla="*/ 0 w 82"/>
                <a:gd name="T3" fmla="*/ 41 h 82"/>
                <a:gd name="T4" fmla="*/ 63 w 82"/>
                <a:gd name="T5" fmla="*/ 43 h 82"/>
                <a:gd name="T6" fmla="*/ 67 w 82"/>
                <a:gd name="T7" fmla="*/ 35 h 82"/>
                <a:gd name="T8" fmla="*/ 74 w 82"/>
                <a:gd name="T9" fmla="*/ 39 h 82"/>
                <a:gd name="T10" fmla="*/ 76 w 82"/>
                <a:gd name="T11" fmla="*/ 33 h 82"/>
                <a:gd name="T12" fmla="*/ 76 w 82"/>
                <a:gd name="T13" fmla="*/ 41 h 82"/>
                <a:gd name="T14" fmla="*/ 76 w 82"/>
                <a:gd name="T15" fmla="*/ 44 h 82"/>
                <a:gd name="T16" fmla="*/ 76 w 82"/>
                <a:gd name="T17" fmla="*/ 46 h 82"/>
                <a:gd name="T18" fmla="*/ 75 w 82"/>
                <a:gd name="T19" fmla="*/ 46 h 82"/>
                <a:gd name="T20" fmla="*/ 72 w 82"/>
                <a:gd name="T21" fmla="*/ 44 h 82"/>
                <a:gd name="T22" fmla="*/ 72 w 82"/>
                <a:gd name="T23" fmla="*/ 47 h 82"/>
                <a:gd name="T24" fmla="*/ 75 w 82"/>
                <a:gd name="T25" fmla="*/ 49 h 82"/>
                <a:gd name="T26" fmla="*/ 41 w 82"/>
                <a:gd name="T27" fmla="*/ 76 h 82"/>
                <a:gd name="T28" fmla="*/ 41 w 82"/>
                <a:gd name="T29" fmla="*/ 5 h 82"/>
                <a:gd name="T30" fmla="*/ 52 w 82"/>
                <a:gd name="T31" fmla="*/ 8 h 82"/>
                <a:gd name="T32" fmla="*/ 37 w 82"/>
                <a:gd name="T33" fmla="*/ 15 h 82"/>
                <a:gd name="T34" fmla="*/ 30 w 82"/>
                <a:gd name="T35" fmla="*/ 17 h 82"/>
                <a:gd name="T36" fmla="*/ 29 w 82"/>
                <a:gd name="T37" fmla="*/ 24 h 82"/>
                <a:gd name="T38" fmla="*/ 26 w 82"/>
                <a:gd name="T39" fmla="*/ 29 h 82"/>
                <a:gd name="T40" fmla="*/ 24 w 82"/>
                <a:gd name="T41" fmla="*/ 31 h 82"/>
                <a:gd name="T42" fmla="*/ 26 w 82"/>
                <a:gd name="T43" fmla="*/ 33 h 82"/>
                <a:gd name="T44" fmla="*/ 29 w 82"/>
                <a:gd name="T45" fmla="*/ 32 h 82"/>
                <a:gd name="T46" fmla="*/ 33 w 82"/>
                <a:gd name="T47" fmla="*/ 28 h 82"/>
                <a:gd name="T48" fmla="*/ 38 w 82"/>
                <a:gd name="T49" fmla="*/ 30 h 82"/>
                <a:gd name="T50" fmla="*/ 41 w 82"/>
                <a:gd name="T51" fmla="*/ 34 h 82"/>
                <a:gd name="T52" fmla="*/ 35 w 82"/>
                <a:gd name="T53" fmla="*/ 34 h 82"/>
                <a:gd name="T54" fmla="*/ 32 w 82"/>
                <a:gd name="T55" fmla="*/ 32 h 82"/>
                <a:gd name="T56" fmla="*/ 25 w 82"/>
                <a:gd name="T57" fmla="*/ 37 h 82"/>
                <a:gd name="T58" fmla="*/ 23 w 82"/>
                <a:gd name="T59" fmla="*/ 46 h 82"/>
                <a:gd name="T60" fmla="*/ 28 w 82"/>
                <a:gd name="T61" fmla="*/ 51 h 82"/>
                <a:gd name="T62" fmla="*/ 35 w 82"/>
                <a:gd name="T63" fmla="*/ 51 h 82"/>
                <a:gd name="T64" fmla="*/ 43 w 82"/>
                <a:gd name="T65" fmla="*/ 70 h 82"/>
                <a:gd name="T66" fmla="*/ 49 w 82"/>
                <a:gd name="T67" fmla="*/ 57 h 82"/>
                <a:gd name="T68" fmla="*/ 49 w 82"/>
                <a:gd name="T69" fmla="*/ 44 h 82"/>
                <a:gd name="T70" fmla="*/ 44 w 82"/>
                <a:gd name="T71" fmla="*/ 38 h 82"/>
                <a:gd name="T72" fmla="*/ 47 w 82"/>
                <a:gd name="T73" fmla="*/ 41 h 82"/>
                <a:gd name="T74" fmla="*/ 53 w 82"/>
                <a:gd name="T75" fmla="*/ 37 h 82"/>
                <a:gd name="T76" fmla="*/ 50 w 82"/>
                <a:gd name="T77" fmla="*/ 34 h 82"/>
                <a:gd name="T78" fmla="*/ 55 w 82"/>
                <a:gd name="T79" fmla="*/ 34 h 82"/>
                <a:gd name="T80" fmla="*/ 62 w 82"/>
                <a:gd name="T81" fmla="*/ 43 h 82"/>
                <a:gd name="T82" fmla="*/ 51 w 82"/>
                <a:gd name="T83" fmla="*/ 58 h 82"/>
                <a:gd name="T84" fmla="*/ 49 w 82"/>
                <a:gd name="T85" fmla="*/ 63 h 82"/>
                <a:gd name="T86" fmla="*/ 52 w 82"/>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solidFill>
                  <a:schemeClr val="tx1">
                    <a:lumMod val="75000"/>
                    <a:lumOff val="25000"/>
                  </a:schemeClr>
                </a:solidFill>
                <a:cs typeface="+mn-ea"/>
                <a:sym typeface="+mn-lt"/>
              </a:endParaRPr>
            </a:p>
          </p:txBody>
        </p:sp>
      </p:grpSp>
      <p:sp>
        <p:nvSpPr>
          <p:cNvPr id="5287" name="Rectangle 167"/>
          <p:cNvSpPr>
            <a:spLocks noChangeArrowheads="1"/>
          </p:cNvSpPr>
          <p:nvPr/>
        </p:nvSpPr>
        <p:spPr bwMode="auto">
          <a:xfrm>
            <a:off x="2290459" y="1933640"/>
            <a:ext cx="374475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sz="1065" dirty="0" err="1">
                <a:solidFill>
                  <a:schemeClr val="tx1">
                    <a:lumMod val="75000"/>
                    <a:lumOff val="25000"/>
                  </a:schemeClr>
                </a:solidFill>
                <a:cs typeface="+mn-ea"/>
                <a:sym typeface="+mn-lt"/>
              </a:rPr>
              <a:t>After your content is played here, or by copying your text, choose paste in this box and choose to keep only the text</a:t>
            </a:r>
            <a:r>
              <a:rPr sz="1065" dirty="0">
                <a:solidFill>
                  <a:schemeClr val="tx1">
                    <a:lumMod val="75000"/>
                    <a:lumOff val="25000"/>
                  </a:schemeClr>
                </a:solidFill>
                <a:cs typeface="+mn-ea"/>
                <a:sym typeface="+mn-lt"/>
              </a:rPr>
              <a:t>。</a:t>
            </a:r>
          </a:p>
        </p:txBody>
      </p:sp>
      <p:sp>
        <p:nvSpPr>
          <p:cNvPr id="5288" name="Rectangle 168"/>
          <p:cNvSpPr>
            <a:spLocks noChangeArrowheads="1"/>
          </p:cNvSpPr>
          <p:nvPr/>
        </p:nvSpPr>
        <p:spPr bwMode="auto">
          <a:xfrm>
            <a:off x="2290459" y="3068285"/>
            <a:ext cx="374475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sz="1065" dirty="0" err="1">
                <a:solidFill>
                  <a:schemeClr val="tx1">
                    <a:lumMod val="75000"/>
                    <a:lumOff val="25000"/>
                  </a:schemeClr>
                </a:solidFill>
                <a:cs typeface="+mn-ea"/>
                <a:sym typeface="+mn-lt"/>
              </a:rPr>
              <a:t>After your content is played here, or by copying your text, choose paste in this box and choose to keep only the text</a:t>
            </a:r>
            <a:r>
              <a:rPr sz="1065" dirty="0">
                <a:solidFill>
                  <a:schemeClr val="tx1">
                    <a:lumMod val="75000"/>
                    <a:lumOff val="25000"/>
                  </a:schemeClr>
                </a:solidFill>
                <a:cs typeface="+mn-ea"/>
                <a:sym typeface="+mn-lt"/>
              </a:rPr>
              <a:t>。</a:t>
            </a:r>
          </a:p>
        </p:txBody>
      </p:sp>
      <p:sp>
        <p:nvSpPr>
          <p:cNvPr id="5289" name="Rectangle 169"/>
          <p:cNvSpPr>
            <a:spLocks noChangeArrowheads="1"/>
          </p:cNvSpPr>
          <p:nvPr/>
        </p:nvSpPr>
        <p:spPr bwMode="auto">
          <a:xfrm>
            <a:off x="2290459" y="4177528"/>
            <a:ext cx="374475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sz="1065" dirty="0" err="1">
                <a:solidFill>
                  <a:schemeClr val="tx1">
                    <a:lumMod val="75000"/>
                    <a:lumOff val="25000"/>
                  </a:schemeClr>
                </a:solidFill>
                <a:cs typeface="+mn-ea"/>
                <a:sym typeface="+mn-lt"/>
              </a:rPr>
              <a:t>After your content is played here, or by copying your text, choose paste in this box and choose to keep only the text</a:t>
            </a:r>
            <a:r>
              <a:rPr sz="1065" dirty="0">
                <a:solidFill>
                  <a:schemeClr val="tx1">
                    <a:lumMod val="75000"/>
                    <a:lumOff val="25000"/>
                  </a:schemeClr>
                </a:solidFill>
                <a:cs typeface="+mn-ea"/>
                <a:sym typeface="+mn-lt"/>
              </a:rPr>
              <a:t>。</a:t>
            </a:r>
          </a:p>
        </p:txBody>
      </p:sp>
      <p:sp>
        <p:nvSpPr>
          <p:cNvPr id="5290" name="Rectangle 170"/>
          <p:cNvSpPr>
            <a:spLocks noChangeArrowheads="1"/>
          </p:cNvSpPr>
          <p:nvPr/>
        </p:nvSpPr>
        <p:spPr bwMode="auto">
          <a:xfrm>
            <a:off x="2290459" y="5320640"/>
            <a:ext cx="374475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sz="1065" dirty="0" err="1">
                <a:solidFill>
                  <a:schemeClr val="tx1">
                    <a:lumMod val="75000"/>
                    <a:lumOff val="25000"/>
                  </a:schemeClr>
                </a:solidFill>
                <a:cs typeface="+mn-ea"/>
                <a:sym typeface="+mn-lt"/>
              </a:rPr>
              <a:t>After your content is played here, or by copying your text, choose paste in this box and choose to keep only the text</a:t>
            </a:r>
            <a:r>
              <a:rPr sz="1065" dirty="0">
                <a:solidFill>
                  <a:schemeClr val="tx1">
                    <a:lumMod val="75000"/>
                    <a:lumOff val="25000"/>
                  </a:schemeClr>
                </a:solidFill>
                <a:cs typeface="+mn-ea"/>
                <a:sym typeface="+mn-lt"/>
              </a:rPr>
              <a:t>。</a:t>
            </a:r>
          </a:p>
        </p:txBody>
      </p:sp>
      <p:sp>
        <p:nvSpPr>
          <p:cNvPr id="5291" name="Rectangle 171"/>
          <p:cNvSpPr>
            <a:spLocks noChangeArrowheads="1"/>
          </p:cNvSpPr>
          <p:nvPr/>
        </p:nvSpPr>
        <p:spPr bwMode="auto">
          <a:xfrm>
            <a:off x="7474687" y="1933640"/>
            <a:ext cx="3744751"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sz="1065" dirty="0" err="1">
                <a:solidFill>
                  <a:schemeClr val="tx1">
                    <a:lumMod val="75000"/>
                    <a:lumOff val="25000"/>
                  </a:schemeClr>
                </a:solidFill>
                <a:cs typeface="+mn-ea"/>
                <a:sym typeface="+mn-lt"/>
              </a:rPr>
              <a:t>After your content is played here, or by copying your text, choose paste in this box and choose to keep only the text</a:t>
            </a:r>
            <a:r>
              <a:rPr sz="1065" dirty="0">
                <a:solidFill>
                  <a:schemeClr val="tx1">
                    <a:lumMod val="75000"/>
                    <a:lumOff val="25000"/>
                  </a:schemeClr>
                </a:solidFill>
                <a:cs typeface="+mn-ea"/>
                <a:sym typeface="+mn-lt"/>
              </a:rPr>
              <a:t>。</a:t>
            </a:r>
          </a:p>
        </p:txBody>
      </p:sp>
      <p:sp>
        <p:nvSpPr>
          <p:cNvPr id="5292" name="Rectangle 172"/>
          <p:cNvSpPr>
            <a:spLocks noChangeArrowheads="1"/>
          </p:cNvSpPr>
          <p:nvPr/>
        </p:nvSpPr>
        <p:spPr bwMode="auto">
          <a:xfrm>
            <a:off x="7474687" y="3068285"/>
            <a:ext cx="3744751"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sz="1065" dirty="0" err="1">
                <a:solidFill>
                  <a:schemeClr val="tx1">
                    <a:lumMod val="75000"/>
                    <a:lumOff val="25000"/>
                  </a:schemeClr>
                </a:solidFill>
                <a:cs typeface="+mn-ea"/>
                <a:sym typeface="+mn-lt"/>
              </a:rPr>
              <a:t>After your content is played here, or by copying your text, choose paste in this box and choose to keep only the text</a:t>
            </a:r>
            <a:r>
              <a:rPr sz="1065" dirty="0">
                <a:solidFill>
                  <a:schemeClr val="tx1">
                    <a:lumMod val="75000"/>
                    <a:lumOff val="25000"/>
                  </a:schemeClr>
                </a:solidFill>
                <a:cs typeface="+mn-ea"/>
                <a:sym typeface="+mn-lt"/>
              </a:rPr>
              <a:t>。</a:t>
            </a:r>
          </a:p>
        </p:txBody>
      </p:sp>
      <p:sp>
        <p:nvSpPr>
          <p:cNvPr id="5293" name="Rectangle 173"/>
          <p:cNvSpPr>
            <a:spLocks noChangeArrowheads="1"/>
          </p:cNvSpPr>
          <p:nvPr/>
        </p:nvSpPr>
        <p:spPr bwMode="auto">
          <a:xfrm>
            <a:off x="7474687" y="4177528"/>
            <a:ext cx="3744751"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sz="1065" dirty="0" err="1">
                <a:solidFill>
                  <a:schemeClr val="tx1">
                    <a:lumMod val="75000"/>
                    <a:lumOff val="25000"/>
                  </a:schemeClr>
                </a:solidFill>
                <a:cs typeface="+mn-ea"/>
                <a:sym typeface="+mn-lt"/>
              </a:rPr>
              <a:t>After your content is played here, or by copying your text, choose paste in this box and choose to keep only the text</a:t>
            </a:r>
            <a:r>
              <a:rPr sz="1065" dirty="0">
                <a:solidFill>
                  <a:schemeClr val="tx1">
                    <a:lumMod val="75000"/>
                    <a:lumOff val="25000"/>
                  </a:schemeClr>
                </a:solidFill>
                <a:cs typeface="+mn-ea"/>
                <a:sym typeface="+mn-lt"/>
              </a:rPr>
              <a:t>。</a:t>
            </a:r>
          </a:p>
        </p:txBody>
      </p:sp>
      <p:sp>
        <p:nvSpPr>
          <p:cNvPr id="5294" name="Rectangle 174"/>
          <p:cNvSpPr>
            <a:spLocks noChangeArrowheads="1"/>
          </p:cNvSpPr>
          <p:nvPr/>
        </p:nvSpPr>
        <p:spPr bwMode="auto">
          <a:xfrm>
            <a:off x="7474687" y="5320640"/>
            <a:ext cx="3744751"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sz="1065" dirty="0" err="1">
                <a:solidFill>
                  <a:schemeClr val="tx1">
                    <a:lumMod val="75000"/>
                    <a:lumOff val="25000"/>
                  </a:schemeClr>
                </a:solidFill>
                <a:cs typeface="+mn-ea"/>
                <a:sym typeface="+mn-lt"/>
              </a:rPr>
              <a:t>After your content is played here, or by copying your text, choose paste in this box and choose to keep only the text</a:t>
            </a:r>
            <a:r>
              <a:rPr sz="1065" dirty="0">
                <a:solidFill>
                  <a:schemeClr val="tx1">
                    <a:lumMod val="75000"/>
                    <a:lumOff val="25000"/>
                  </a:schemeClr>
                </a:solidFill>
                <a:cs typeface="+mn-ea"/>
                <a:sym typeface="+mn-lt"/>
              </a:rPr>
              <a:t>。</a:t>
            </a:r>
          </a:p>
        </p:txBody>
      </p:sp>
    </p:spTree>
  </p:cSld>
  <p:clrMapOvr>
    <a:masterClrMapping/>
  </p:clrMapOvr>
  <p:transition advTm="8752">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par>
                                <p:cTn id="9" presetID="22" presetClass="entr" presetSubtype="8" fill="hold" grpId="0" nodeType="withEffect">
                                  <p:stCondLst>
                                    <p:cond delay="0"/>
                                  </p:stCondLst>
                                  <p:childTnLst>
                                    <p:set>
                                      <p:cBhvr>
                                        <p:cTn id="10" dur="1" fill="hold">
                                          <p:stCondLst>
                                            <p:cond delay="0"/>
                                          </p:stCondLst>
                                        </p:cTn>
                                        <p:tgtEl>
                                          <p:spTgt spid="5287"/>
                                        </p:tgtEl>
                                        <p:attrNameLst>
                                          <p:attrName>style.visibility</p:attrName>
                                        </p:attrNameLst>
                                      </p:cBhvr>
                                      <p:to>
                                        <p:strVal val="visible"/>
                                      </p:to>
                                    </p:set>
                                    <p:animEffect transition="in" filter="wipe(left)">
                                      <p:cBhvr>
                                        <p:cTn id="11" dur="1000"/>
                                        <p:tgtEl>
                                          <p:spTgt spid="5287"/>
                                        </p:tgtEl>
                                      </p:cBhvr>
                                    </p:animEffect>
                                  </p:childTnLst>
                                </p:cTn>
                              </p:par>
                            </p:childTnLst>
                          </p:cTn>
                        </p:par>
                        <p:par>
                          <p:cTn id="12" fill="hold">
                            <p:stCondLst>
                              <p:cond delay="1000"/>
                            </p:stCondLst>
                            <p:childTnLst>
                              <p:par>
                                <p:cTn id="13" presetID="17"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5291"/>
                                        </p:tgtEl>
                                        <p:attrNameLst>
                                          <p:attrName>style.visibility</p:attrName>
                                        </p:attrNameLst>
                                      </p:cBhvr>
                                      <p:to>
                                        <p:strVal val="visible"/>
                                      </p:to>
                                    </p:set>
                                    <p:animEffect transition="in" filter="wipe(left)">
                                      <p:cBhvr>
                                        <p:cTn id="19" dur="1000"/>
                                        <p:tgtEl>
                                          <p:spTgt spid="5291"/>
                                        </p:tgtEl>
                                      </p:cBhvr>
                                    </p:animEffect>
                                  </p:childTnLst>
                                </p:cTn>
                              </p:par>
                            </p:childTnLst>
                          </p:cTn>
                        </p:par>
                        <p:par>
                          <p:cTn id="20" fill="hold">
                            <p:stCondLst>
                              <p:cond delay="2000"/>
                            </p:stCondLst>
                            <p:childTnLst>
                              <p:par>
                                <p:cTn id="21" presetID="17"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childTnLst>
                                </p:cTn>
                              </p:par>
                              <p:par>
                                <p:cTn id="25" presetID="22" presetClass="entr" presetSubtype="8" fill="hold" grpId="0" nodeType="withEffect">
                                  <p:stCondLst>
                                    <p:cond delay="0"/>
                                  </p:stCondLst>
                                  <p:childTnLst>
                                    <p:set>
                                      <p:cBhvr>
                                        <p:cTn id="26" dur="1" fill="hold">
                                          <p:stCondLst>
                                            <p:cond delay="0"/>
                                          </p:stCondLst>
                                        </p:cTn>
                                        <p:tgtEl>
                                          <p:spTgt spid="5288"/>
                                        </p:tgtEl>
                                        <p:attrNameLst>
                                          <p:attrName>style.visibility</p:attrName>
                                        </p:attrNameLst>
                                      </p:cBhvr>
                                      <p:to>
                                        <p:strVal val="visible"/>
                                      </p:to>
                                    </p:set>
                                    <p:animEffect transition="in" filter="wipe(left)">
                                      <p:cBhvr>
                                        <p:cTn id="27" dur="1000"/>
                                        <p:tgtEl>
                                          <p:spTgt spid="5288"/>
                                        </p:tgtEl>
                                      </p:cBhvr>
                                    </p:animEffect>
                                  </p:childTnLst>
                                </p:cTn>
                              </p:par>
                            </p:childTnLst>
                          </p:cTn>
                        </p:par>
                        <p:par>
                          <p:cTn id="28" fill="hold">
                            <p:stCondLst>
                              <p:cond delay="3000"/>
                            </p:stCondLst>
                            <p:childTnLst>
                              <p:par>
                                <p:cTn id="29" presetID="17" presetClass="entr" presetSubtype="10" fill="hold" grpId="1" nodeType="afterEffect">
                                  <p:stCondLst>
                                    <p:cond delay="0"/>
                                  </p:stCondLst>
                                  <p:childTnLst>
                                    <p:set>
                                      <p:cBhvr>
                                        <p:cTn id="30" dur="1" fill="hold">
                                          <p:stCondLst>
                                            <p:cond delay="0"/>
                                          </p:stCondLst>
                                        </p:cTn>
                                        <p:tgtEl>
                                          <p:spTgt spid="5265"/>
                                        </p:tgtEl>
                                        <p:attrNameLst>
                                          <p:attrName>style.visibility</p:attrName>
                                        </p:attrNameLst>
                                      </p:cBhvr>
                                      <p:to>
                                        <p:strVal val="visible"/>
                                      </p:to>
                                    </p:set>
                                    <p:anim calcmode="lin" valueType="num">
                                      <p:cBhvr>
                                        <p:cTn id="31" dur="1000" fill="hold"/>
                                        <p:tgtEl>
                                          <p:spTgt spid="5265"/>
                                        </p:tgtEl>
                                        <p:attrNameLst>
                                          <p:attrName>ppt_w</p:attrName>
                                        </p:attrNameLst>
                                      </p:cBhvr>
                                      <p:tavLst>
                                        <p:tav tm="0">
                                          <p:val>
                                            <p:fltVal val="0"/>
                                          </p:val>
                                        </p:tav>
                                        <p:tav tm="100000">
                                          <p:val>
                                            <p:strVal val="#ppt_w"/>
                                          </p:val>
                                        </p:tav>
                                      </p:tavLst>
                                    </p:anim>
                                    <p:anim calcmode="lin" valueType="num">
                                      <p:cBhvr>
                                        <p:cTn id="32" dur="1000" fill="hold"/>
                                        <p:tgtEl>
                                          <p:spTgt spid="5265"/>
                                        </p:tgtEl>
                                        <p:attrNameLst>
                                          <p:attrName>ppt_h</p:attrName>
                                        </p:attrNameLst>
                                      </p:cBhvr>
                                      <p:tavLst>
                                        <p:tav tm="0">
                                          <p:val>
                                            <p:strVal val="#ppt_h"/>
                                          </p:val>
                                        </p:tav>
                                        <p:tav tm="100000">
                                          <p:val>
                                            <p:strVal val="#ppt_h"/>
                                          </p:val>
                                        </p:tav>
                                      </p:tavLst>
                                    </p:anim>
                                  </p:childTnLst>
                                </p:cTn>
                              </p:par>
                              <p:par>
                                <p:cTn id="33" presetID="22" presetClass="entr" presetSubtype="8" fill="hold" grpId="0" nodeType="withEffect">
                                  <p:stCondLst>
                                    <p:cond delay="0"/>
                                  </p:stCondLst>
                                  <p:childTnLst>
                                    <p:set>
                                      <p:cBhvr>
                                        <p:cTn id="34" dur="1" fill="hold">
                                          <p:stCondLst>
                                            <p:cond delay="0"/>
                                          </p:stCondLst>
                                        </p:cTn>
                                        <p:tgtEl>
                                          <p:spTgt spid="5292"/>
                                        </p:tgtEl>
                                        <p:attrNameLst>
                                          <p:attrName>style.visibility</p:attrName>
                                        </p:attrNameLst>
                                      </p:cBhvr>
                                      <p:to>
                                        <p:strVal val="visible"/>
                                      </p:to>
                                    </p:set>
                                    <p:animEffect transition="in" filter="wipe(left)">
                                      <p:cBhvr>
                                        <p:cTn id="35" dur="1000"/>
                                        <p:tgtEl>
                                          <p:spTgt spid="5292"/>
                                        </p:tgtEl>
                                      </p:cBhvr>
                                    </p:animEffect>
                                  </p:childTnLst>
                                </p:cTn>
                              </p:par>
                            </p:childTnLst>
                          </p:cTn>
                        </p:par>
                        <p:par>
                          <p:cTn id="36" fill="hold">
                            <p:stCondLst>
                              <p:cond delay="4000"/>
                            </p:stCondLst>
                            <p:childTnLst>
                              <p:par>
                                <p:cTn id="37" presetID="17" presetClass="entr" presetSubtype="1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childTnLst>
                                </p:cTn>
                              </p:par>
                              <p:par>
                                <p:cTn id="41" presetID="22" presetClass="entr" presetSubtype="8" fill="hold" grpId="0" nodeType="withEffect">
                                  <p:stCondLst>
                                    <p:cond delay="0"/>
                                  </p:stCondLst>
                                  <p:childTnLst>
                                    <p:set>
                                      <p:cBhvr>
                                        <p:cTn id="42" dur="1" fill="hold">
                                          <p:stCondLst>
                                            <p:cond delay="0"/>
                                          </p:stCondLst>
                                        </p:cTn>
                                        <p:tgtEl>
                                          <p:spTgt spid="5289"/>
                                        </p:tgtEl>
                                        <p:attrNameLst>
                                          <p:attrName>style.visibility</p:attrName>
                                        </p:attrNameLst>
                                      </p:cBhvr>
                                      <p:to>
                                        <p:strVal val="visible"/>
                                      </p:to>
                                    </p:set>
                                    <p:animEffect transition="in" filter="wipe(left)">
                                      <p:cBhvr>
                                        <p:cTn id="43" dur="1000"/>
                                        <p:tgtEl>
                                          <p:spTgt spid="5289"/>
                                        </p:tgtEl>
                                      </p:cBhvr>
                                    </p:animEffect>
                                  </p:childTnLst>
                                </p:cTn>
                              </p:par>
                            </p:childTnLst>
                          </p:cTn>
                        </p:par>
                        <p:par>
                          <p:cTn id="44" fill="hold">
                            <p:stCondLst>
                              <p:cond delay="5000"/>
                            </p:stCondLst>
                            <p:childTnLst>
                              <p:par>
                                <p:cTn id="45" presetID="17" presetClass="entr" presetSubtype="1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strVal val="#ppt_h"/>
                                          </p:val>
                                        </p:tav>
                                        <p:tav tm="100000">
                                          <p:val>
                                            <p:strVal val="#ppt_h"/>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5293"/>
                                        </p:tgtEl>
                                        <p:attrNameLst>
                                          <p:attrName>style.visibility</p:attrName>
                                        </p:attrNameLst>
                                      </p:cBhvr>
                                      <p:to>
                                        <p:strVal val="visible"/>
                                      </p:to>
                                    </p:set>
                                    <p:animEffect transition="in" filter="wipe(left)">
                                      <p:cBhvr>
                                        <p:cTn id="51" dur="1000"/>
                                        <p:tgtEl>
                                          <p:spTgt spid="5293"/>
                                        </p:tgtEl>
                                      </p:cBhvr>
                                    </p:animEffect>
                                  </p:childTnLst>
                                </p:cTn>
                              </p:par>
                            </p:childTnLst>
                          </p:cTn>
                        </p:par>
                        <p:par>
                          <p:cTn id="52" fill="hold">
                            <p:stCondLst>
                              <p:cond delay="6000"/>
                            </p:stCondLst>
                            <p:childTnLst>
                              <p:par>
                                <p:cTn id="53" presetID="17" presetClass="entr" presetSubtype="1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childTnLst>
                                </p:cTn>
                              </p:par>
                              <p:par>
                                <p:cTn id="57" presetID="22" presetClass="entr" presetSubtype="8" fill="hold" grpId="0" nodeType="withEffect">
                                  <p:stCondLst>
                                    <p:cond delay="0"/>
                                  </p:stCondLst>
                                  <p:childTnLst>
                                    <p:set>
                                      <p:cBhvr>
                                        <p:cTn id="58" dur="1" fill="hold">
                                          <p:stCondLst>
                                            <p:cond delay="0"/>
                                          </p:stCondLst>
                                        </p:cTn>
                                        <p:tgtEl>
                                          <p:spTgt spid="5290"/>
                                        </p:tgtEl>
                                        <p:attrNameLst>
                                          <p:attrName>style.visibility</p:attrName>
                                        </p:attrNameLst>
                                      </p:cBhvr>
                                      <p:to>
                                        <p:strVal val="visible"/>
                                      </p:to>
                                    </p:set>
                                    <p:animEffect transition="in" filter="wipe(left)">
                                      <p:cBhvr>
                                        <p:cTn id="59" dur="1000"/>
                                        <p:tgtEl>
                                          <p:spTgt spid="5290"/>
                                        </p:tgtEl>
                                      </p:cBhvr>
                                    </p:animEffect>
                                  </p:childTnLst>
                                </p:cTn>
                              </p:par>
                            </p:childTnLst>
                          </p:cTn>
                        </p:par>
                        <p:par>
                          <p:cTn id="60" fill="hold">
                            <p:stCondLst>
                              <p:cond delay="7000"/>
                            </p:stCondLst>
                            <p:childTnLst>
                              <p:par>
                                <p:cTn id="61" presetID="17" presetClass="entr" presetSubtype="1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000" fill="hold"/>
                                        <p:tgtEl>
                                          <p:spTgt spid="8"/>
                                        </p:tgtEl>
                                        <p:attrNameLst>
                                          <p:attrName>ppt_w</p:attrName>
                                        </p:attrNameLst>
                                      </p:cBhvr>
                                      <p:tavLst>
                                        <p:tav tm="0">
                                          <p:val>
                                            <p:fltVal val="0"/>
                                          </p:val>
                                        </p:tav>
                                        <p:tav tm="100000">
                                          <p:val>
                                            <p:strVal val="#ppt_w"/>
                                          </p:val>
                                        </p:tav>
                                      </p:tavLst>
                                    </p:anim>
                                    <p:anim calcmode="lin" valueType="num">
                                      <p:cBhvr>
                                        <p:cTn id="64" dur="1000" fill="hold"/>
                                        <p:tgtEl>
                                          <p:spTgt spid="8"/>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5294"/>
                                        </p:tgtEl>
                                        <p:attrNameLst>
                                          <p:attrName>style.visibility</p:attrName>
                                        </p:attrNameLst>
                                      </p:cBhvr>
                                      <p:to>
                                        <p:strVal val="visible"/>
                                      </p:to>
                                    </p:set>
                                    <p:animEffect transition="in" filter="wipe(left)">
                                      <p:cBhvr>
                                        <p:cTn id="67" dur="1000"/>
                                        <p:tgtEl>
                                          <p:spTgt spid="5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5265" grpId="0" animBg="1"/>
      <p:bldP spid="5265" grpId="1" bldLvl="0" animBg="1"/>
      <p:bldP spid="5287" grpId="0"/>
      <p:bldP spid="5288" grpId="0"/>
      <p:bldP spid="5289" grpId="0"/>
      <p:bldP spid="5290" grpId="0"/>
      <p:bldP spid="5291" grpId="0"/>
      <p:bldP spid="5292" grpId="0"/>
      <p:bldP spid="5293" grpId="0"/>
      <p:bldP spid="52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sp>
        <p:nvSpPr>
          <p:cNvPr id="14357" name="Rectangle 21" descr="24215600-1-311156"/>
          <p:cNvSpPr>
            <a:spLocks noChangeArrowheads="1"/>
          </p:cNvSpPr>
          <p:nvPr/>
        </p:nvSpPr>
        <p:spPr bwMode="auto">
          <a:xfrm>
            <a:off x="781128" y="1815095"/>
            <a:ext cx="2705366" cy="202796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0">
              <a:cs typeface="+mn-ea"/>
              <a:sym typeface="+mn-lt"/>
            </a:endParaRPr>
          </a:p>
        </p:txBody>
      </p:sp>
      <p:sp>
        <p:nvSpPr>
          <p:cNvPr id="14360" name="Rectangle 24" descr="20100516232736"/>
          <p:cNvSpPr>
            <a:spLocks noChangeArrowheads="1"/>
          </p:cNvSpPr>
          <p:nvPr/>
        </p:nvSpPr>
        <p:spPr bwMode="auto">
          <a:xfrm>
            <a:off x="3486494" y="1815095"/>
            <a:ext cx="2705366" cy="202796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0">
              <a:cs typeface="+mn-ea"/>
              <a:sym typeface="+mn-lt"/>
            </a:endParaRPr>
          </a:p>
        </p:txBody>
      </p:sp>
      <p:sp>
        <p:nvSpPr>
          <p:cNvPr id="14363" name="Rectangle 27" descr="201107060956141686"/>
          <p:cNvSpPr>
            <a:spLocks noChangeArrowheads="1"/>
          </p:cNvSpPr>
          <p:nvPr/>
        </p:nvSpPr>
        <p:spPr bwMode="auto">
          <a:xfrm>
            <a:off x="781128" y="3843061"/>
            <a:ext cx="2705366" cy="2027966"/>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0">
              <a:cs typeface="+mn-ea"/>
              <a:sym typeface="+mn-lt"/>
            </a:endParaRPr>
          </a:p>
        </p:txBody>
      </p:sp>
      <p:sp>
        <p:nvSpPr>
          <p:cNvPr id="14366" name="Rectangle 30" descr="20110224142134"/>
          <p:cNvSpPr>
            <a:spLocks noChangeArrowheads="1"/>
          </p:cNvSpPr>
          <p:nvPr/>
        </p:nvSpPr>
        <p:spPr bwMode="auto">
          <a:xfrm>
            <a:off x="3486494" y="3843061"/>
            <a:ext cx="2705366" cy="2027966"/>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0">
              <a:cs typeface="+mn-ea"/>
              <a:sym typeface="+mn-lt"/>
            </a:endParaRPr>
          </a:p>
        </p:txBody>
      </p:sp>
      <p:sp>
        <p:nvSpPr>
          <p:cNvPr id="14385" name="Rectangle 49"/>
          <p:cNvSpPr>
            <a:spLocks noChangeArrowheads="1"/>
          </p:cNvSpPr>
          <p:nvPr/>
        </p:nvSpPr>
        <p:spPr bwMode="auto">
          <a:xfrm>
            <a:off x="6672390" y="2115691"/>
            <a:ext cx="4896333" cy="8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sz="1335" dirty="0">
                <a:solidFill>
                  <a:schemeClr val="tx1">
                    <a:lumMod val="75000"/>
                    <a:lumOff val="25000"/>
                  </a:schemeClr>
                </a:solidFill>
                <a:cs typeface="+mn-ea"/>
                <a:sym typeface="+mn-lt"/>
              </a:rPr>
              <a:t>Click here to add a name</a:t>
            </a:r>
          </a:p>
          <a:p>
            <a:pPr>
              <a:lnSpc>
                <a:spcPct val="120000"/>
              </a:lnSpc>
              <a:buFont typeface="Arial" panose="020B0604020202020204" pitchFamily="34" charset="0"/>
              <a:buNone/>
            </a:pPr>
            <a:endParaRPr lang="en-US" altLang="zh-CN" sz="1335" dirty="0">
              <a:solidFill>
                <a:schemeClr val="tx1">
                  <a:lumMod val="75000"/>
                  <a:lumOff val="25000"/>
                </a:schemeClr>
              </a:solidFill>
              <a:cs typeface="+mn-ea"/>
              <a:sym typeface="+mn-lt"/>
            </a:endParaRPr>
          </a:p>
          <a:p>
            <a:pPr>
              <a:lnSpc>
                <a:spcPct val="120000"/>
              </a:lnSpc>
              <a:buFont typeface="Arial" panose="020B0604020202020204" pitchFamily="34" charset="0"/>
              <a:buNone/>
            </a:pPr>
            <a:r>
              <a:rPr sz="1065" dirty="0" err="1">
                <a:solidFill>
                  <a:schemeClr val="tx1">
                    <a:lumMod val="75000"/>
                    <a:lumOff val="25000"/>
                  </a:schemeClr>
                </a:solidFill>
                <a:cs typeface="+mn-ea"/>
                <a:sym typeface="+mn-lt"/>
              </a:rPr>
              <a:t>After your content is played here, or by copying your text, choose paste in this box and choose to keep only the text</a:t>
            </a:r>
            <a:r>
              <a:rPr sz="1065" dirty="0">
                <a:solidFill>
                  <a:schemeClr val="tx1">
                    <a:lumMod val="75000"/>
                    <a:lumOff val="25000"/>
                  </a:schemeClr>
                </a:solidFill>
                <a:cs typeface="+mn-ea"/>
                <a:sym typeface="+mn-lt"/>
              </a:rPr>
              <a:t>。</a:t>
            </a:r>
          </a:p>
        </p:txBody>
      </p:sp>
      <p:sp>
        <p:nvSpPr>
          <p:cNvPr id="14386" name="Text Box 50"/>
          <p:cNvSpPr txBox="1">
            <a:spLocks noChangeArrowheads="1"/>
          </p:cNvSpPr>
          <p:nvPr/>
        </p:nvSpPr>
        <p:spPr bwMode="auto">
          <a:xfrm>
            <a:off x="6809988" y="4003944"/>
            <a:ext cx="14173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4800" dirty="0">
                <a:solidFill>
                  <a:schemeClr val="tx1">
                    <a:lumMod val="75000"/>
                    <a:lumOff val="25000"/>
                  </a:schemeClr>
                </a:solidFill>
                <a:cs typeface="+mn-ea"/>
                <a:sym typeface="+mn-lt"/>
              </a:rPr>
              <a:t>75%</a:t>
            </a:r>
          </a:p>
        </p:txBody>
      </p:sp>
      <p:sp>
        <p:nvSpPr>
          <p:cNvPr id="14387" name="Rectangle 51"/>
          <p:cNvSpPr>
            <a:spLocks noChangeArrowheads="1"/>
          </p:cNvSpPr>
          <p:nvPr/>
        </p:nvSpPr>
        <p:spPr bwMode="auto">
          <a:xfrm>
            <a:off x="6522093" y="4848576"/>
            <a:ext cx="2017381" cy="61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335" b="1" dirty="0">
                <a:solidFill>
                  <a:schemeClr val="tx1">
                    <a:lumMod val="75000"/>
                    <a:lumOff val="25000"/>
                  </a:schemeClr>
                </a:solidFill>
                <a:cs typeface="+mn-ea"/>
                <a:sym typeface="+mn-lt"/>
              </a:rPr>
              <a:t>After you hit your content here, or by copying your text, choose paste in this box.</a:t>
            </a:r>
          </a:p>
        </p:txBody>
      </p:sp>
      <p:sp>
        <p:nvSpPr>
          <p:cNvPr id="14388" name="Text Box 52"/>
          <p:cNvSpPr txBox="1">
            <a:spLocks noChangeArrowheads="1"/>
          </p:cNvSpPr>
          <p:nvPr/>
        </p:nvSpPr>
        <p:spPr bwMode="auto">
          <a:xfrm>
            <a:off x="9096213" y="4003944"/>
            <a:ext cx="14173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4800">
                <a:solidFill>
                  <a:schemeClr val="tx1">
                    <a:lumMod val="75000"/>
                    <a:lumOff val="25000"/>
                  </a:schemeClr>
                </a:solidFill>
                <a:cs typeface="+mn-ea"/>
                <a:sym typeface="+mn-lt"/>
              </a:rPr>
              <a:t>89%</a:t>
            </a:r>
          </a:p>
        </p:txBody>
      </p:sp>
      <p:sp>
        <p:nvSpPr>
          <p:cNvPr id="14389" name="Rectangle 53"/>
          <p:cNvSpPr>
            <a:spLocks noChangeArrowheads="1"/>
          </p:cNvSpPr>
          <p:nvPr/>
        </p:nvSpPr>
        <p:spPr bwMode="auto">
          <a:xfrm>
            <a:off x="8808318" y="4848576"/>
            <a:ext cx="2017381" cy="61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335" b="1" dirty="0">
                <a:solidFill>
                  <a:schemeClr val="tx1">
                    <a:lumMod val="75000"/>
                    <a:lumOff val="25000"/>
                  </a:schemeClr>
                </a:solidFill>
                <a:cs typeface="+mn-ea"/>
                <a:sym typeface="+mn-lt"/>
              </a:rPr>
              <a:t>After you hit your content here, or by copying your text, choose paste in this box.</a:t>
            </a:r>
          </a:p>
        </p:txBody>
      </p:sp>
    </p:spTree>
  </p:cSld>
  <p:clrMapOvr>
    <a:masterClrMapping/>
  </p:clrMapOvr>
  <p:transition advTm="6271">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57"/>
                                        </p:tgtEl>
                                        <p:attrNameLst>
                                          <p:attrName>style.visibility</p:attrName>
                                        </p:attrNameLst>
                                      </p:cBhvr>
                                      <p:to>
                                        <p:strVal val="visible"/>
                                      </p:to>
                                    </p:set>
                                    <p:animEffect transition="in" filter="fade">
                                      <p:cBhvr>
                                        <p:cTn id="7" dur="500"/>
                                        <p:tgtEl>
                                          <p:spTgt spid="1435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360"/>
                                        </p:tgtEl>
                                        <p:attrNameLst>
                                          <p:attrName>style.visibility</p:attrName>
                                        </p:attrNameLst>
                                      </p:cBhvr>
                                      <p:to>
                                        <p:strVal val="visible"/>
                                      </p:to>
                                    </p:set>
                                    <p:animEffect transition="in" filter="fade">
                                      <p:cBhvr>
                                        <p:cTn id="11" dur="500"/>
                                        <p:tgtEl>
                                          <p:spTgt spid="1436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363"/>
                                        </p:tgtEl>
                                        <p:attrNameLst>
                                          <p:attrName>style.visibility</p:attrName>
                                        </p:attrNameLst>
                                      </p:cBhvr>
                                      <p:to>
                                        <p:strVal val="visible"/>
                                      </p:to>
                                    </p:set>
                                    <p:animEffect transition="in" filter="fade">
                                      <p:cBhvr>
                                        <p:cTn id="15" dur="500"/>
                                        <p:tgtEl>
                                          <p:spTgt spid="1436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366"/>
                                        </p:tgtEl>
                                        <p:attrNameLst>
                                          <p:attrName>style.visibility</p:attrName>
                                        </p:attrNameLst>
                                      </p:cBhvr>
                                      <p:to>
                                        <p:strVal val="visible"/>
                                      </p:to>
                                    </p:set>
                                    <p:animEffect transition="in" filter="fade">
                                      <p:cBhvr>
                                        <p:cTn id="19" dur="500"/>
                                        <p:tgtEl>
                                          <p:spTgt spid="1436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385"/>
                                        </p:tgtEl>
                                        <p:attrNameLst>
                                          <p:attrName>style.visibility</p:attrName>
                                        </p:attrNameLst>
                                      </p:cBhvr>
                                      <p:to>
                                        <p:strVal val="visible"/>
                                      </p:to>
                                    </p:set>
                                    <p:animEffect transition="in" filter="wipe(up)">
                                      <p:cBhvr>
                                        <p:cTn id="23" dur="500"/>
                                        <p:tgtEl>
                                          <p:spTgt spid="14385"/>
                                        </p:tgtEl>
                                      </p:cBhvr>
                                    </p:animEffect>
                                  </p:childTnLst>
                                </p:cTn>
                              </p:par>
                            </p:childTnLst>
                          </p:cTn>
                        </p:par>
                        <p:par>
                          <p:cTn id="24" fill="hold">
                            <p:stCondLst>
                              <p:cond delay="2500"/>
                            </p:stCondLst>
                            <p:childTnLst>
                              <p:par>
                                <p:cTn id="25" presetID="53" presetClass="entr" presetSubtype="16" fill="hold" grpId="1" nodeType="afterEffect">
                                  <p:stCondLst>
                                    <p:cond delay="0"/>
                                  </p:stCondLst>
                                  <p:childTnLst>
                                    <p:set>
                                      <p:cBhvr>
                                        <p:cTn id="26" dur="1" fill="hold">
                                          <p:stCondLst>
                                            <p:cond delay="0"/>
                                          </p:stCondLst>
                                        </p:cTn>
                                        <p:tgtEl>
                                          <p:spTgt spid="14386"/>
                                        </p:tgtEl>
                                        <p:attrNameLst>
                                          <p:attrName>style.visibility</p:attrName>
                                        </p:attrNameLst>
                                      </p:cBhvr>
                                      <p:to>
                                        <p:strVal val="visible"/>
                                      </p:to>
                                    </p:set>
                                    <p:anim calcmode="lin" valueType="num">
                                      <p:cBhvr>
                                        <p:cTn id="27" dur="500" fill="hold"/>
                                        <p:tgtEl>
                                          <p:spTgt spid="14386"/>
                                        </p:tgtEl>
                                        <p:attrNameLst>
                                          <p:attrName>ppt_w</p:attrName>
                                        </p:attrNameLst>
                                      </p:cBhvr>
                                      <p:tavLst>
                                        <p:tav tm="0">
                                          <p:val>
                                            <p:fltVal val="0"/>
                                          </p:val>
                                        </p:tav>
                                        <p:tav tm="100000">
                                          <p:val>
                                            <p:strVal val="#ppt_w"/>
                                          </p:val>
                                        </p:tav>
                                      </p:tavLst>
                                    </p:anim>
                                    <p:anim calcmode="lin" valueType="num">
                                      <p:cBhvr>
                                        <p:cTn id="28" dur="500" fill="hold"/>
                                        <p:tgtEl>
                                          <p:spTgt spid="14386"/>
                                        </p:tgtEl>
                                        <p:attrNameLst>
                                          <p:attrName>ppt_h</p:attrName>
                                        </p:attrNameLst>
                                      </p:cBhvr>
                                      <p:tavLst>
                                        <p:tav tm="0">
                                          <p:val>
                                            <p:fltVal val="0"/>
                                          </p:val>
                                        </p:tav>
                                        <p:tav tm="100000">
                                          <p:val>
                                            <p:strVal val="#ppt_h"/>
                                          </p:val>
                                        </p:tav>
                                      </p:tavLst>
                                    </p:anim>
                                    <p:animEffect transition="in" filter="fade">
                                      <p:cBhvr>
                                        <p:cTn id="29" dur="500"/>
                                        <p:tgtEl>
                                          <p:spTgt spid="14386"/>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4387"/>
                                        </p:tgtEl>
                                        <p:attrNameLst>
                                          <p:attrName>style.visibility</p:attrName>
                                        </p:attrNameLst>
                                      </p:cBhvr>
                                      <p:to>
                                        <p:strVal val="visible"/>
                                      </p:to>
                                    </p:set>
                                    <p:animEffect transition="in" filter="wipe(up)">
                                      <p:cBhvr>
                                        <p:cTn id="33" dur="1000"/>
                                        <p:tgtEl>
                                          <p:spTgt spid="14387"/>
                                        </p:tgtEl>
                                      </p:cBhvr>
                                    </p:animEffect>
                                  </p:childTnLst>
                                </p:cTn>
                              </p:par>
                            </p:childTnLst>
                          </p:cTn>
                        </p:par>
                        <p:par>
                          <p:cTn id="34" fill="hold">
                            <p:stCondLst>
                              <p:cond delay="4000"/>
                            </p:stCondLst>
                            <p:childTnLst>
                              <p:par>
                                <p:cTn id="35" presetID="53" presetClass="entr" presetSubtype="16" fill="hold" grpId="1" nodeType="afterEffect">
                                  <p:stCondLst>
                                    <p:cond delay="0"/>
                                  </p:stCondLst>
                                  <p:childTnLst>
                                    <p:set>
                                      <p:cBhvr>
                                        <p:cTn id="36" dur="1" fill="hold">
                                          <p:stCondLst>
                                            <p:cond delay="0"/>
                                          </p:stCondLst>
                                        </p:cTn>
                                        <p:tgtEl>
                                          <p:spTgt spid="14388"/>
                                        </p:tgtEl>
                                        <p:attrNameLst>
                                          <p:attrName>style.visibility</p:attrName>
                                        </p:attrNameLst>
                                      </p:cBhvr>
                                      <p:to>
                                        <p:strVal val="visible"/>
                                      </p:to>
                                    </p:set>
                                    <p:anim calcmode="lin" valueType="num">
                                      <p:cBhvr>
                                        <p:cTn id="37" dur="500" fill="hold"/>
                                        <p:tgtEl>
                                          <p:spTgt spid="14388"/>
                                        </p:tgtEl>
                                        <p:attrNameLst>
                                          <p:attrName>ppt_w</p:attrName>
                                        </p:attrNameLst>
                                      </p:cBhvr>
                                      <p:tavLst>
                                        <p:tav tm="0">
                                          <p:val>
                                            <p:fltVal val="0"/>
                                          </p:val>
                                        </p:tav>
                                        <p:tav tm="100000">
                                          <p:val>
                                            <p:strVal val="#ppt_w"/>
                                          </p:val>
                                        </p:tav>
                                      </p:tavLst>
                                    </p:anim>
                                    <p:anim calcmode="lin" valueType="num">
                                      <p:cBhvr>
                                        <p:cTn id="38" dur="500" fill="hold"/>
                                        <p:tgtEl>
                                          <p:spTgt spid="14388"/>
                                        </p:tgtEl>
                                        <p:attrNameLst>
                                          <p:attrName>ppt_h</p:attrName>
                                        </p:attrNameLst>
                                      </p:cBhvr>
                                      <p:tavLst>
                                        <p:tav tm="0">
                                          <p:val>
                                            <p:fltVal val="0"/>
                                          </p:val>
                                        </p:tav>
                                        <p:tav tm="100000">
                                          <p:val>
                                            <p:strVal val="#ppt_h"/>
                                          </p:val>
                                        </p:tav>
                                      </p:tavLst>
                                    </p:anim>
                                    <p:animEffect transition="in" filter="fade">
                                      <p:cBhvr>
                                        <p:cTn id="39" dur="500"/>
                                        <p:tgtEl>
                                          <p:spTgt spid="14388"/>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4389"/>
                                        </p:tgtEl>
                                        <p:attrNameLst>
                                          <p:attrName>style.visibility</p:attrName>
                                        </p:attrNameLst>
                                      </p:cBhvr>
                                      <p:to>
                                        <p:strVal val="visible"/>
                                      </p:to>
                                    </p:set>
                                    <p:animEffect transition="in" filter="wipe(up)">
                                      <p:cBhvr>
                                        <p:cTn id="43" dur="1000"/>
                                        <p:tgtEl>
                                          <p:spTgt spid="1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7" grpId="0" bldLvl="0" animBg="1"/>
      <p:bldP spid="14360" grpId="0" bldLvl="0" animBg="1"/>
      <p:bldP spid="14363" grpId="0" bldLvl="0" animBg="1"/>
      <p:bldP spid="14366" grpId="0" bldLvl="0" animBg="1"/>
      <p:bldP spid="14385" grpId="0"/>
      <p:bldP spid="14386" grpId="0" animBg="1"/>
      <p:bldP spid="14386" grpId="1" bldLvl="0" animBg="1"/>
      <p:bldP spid="14387" grpId="0"/>
      <p:bldP spid="14388" grpId="0" animBg="1"/>
      <p:bldP spid="14388" grpId="1" bldLvl="0" animBg="1"/>
      <p:bldP spid="143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grpSp>
        <p:nvGrpSpPr>
          <p:cNvPr id="4" name="组合 3"/>
          <p:cNvGrpSpPr/>
          <p:nvPr/>
        </p:nvGrpSpPr>
        <p:grpSpPr>
          <a:xfrm>
            <a:off x="6236314" y="3209268"/>
            <a:ext cx="2238807" cy="2181228"/>
            <a:chOff x="7365" y="2998"/>
            <a:chExt cx="2644" cy="2576"/>
          </a:xfrm>
        </p:grpSpPr>
        <p:sp>
          <p:nvSpPr>
            <p:cNvPr id="35906" name="Rectangle 66"/>
            <p:cNvSpPr>
              <a:spLocks noChangeArrowheads="1"/>
            </p:cNvSpPr>
            <p:nvPr/>
          </p:nvSpPr>
          <p:spPr bwMode="auto">
            <a:xfrm>
              <a:off x="7365" y="2998"/>
              <a:ext cx="2645" cy="2577"/>
            </a:xfrm>
            <a:prstGeom prst="rect">
              <a:avLst/>
            </a:prstGeom>
            <a:solidFill>
              <a:srgbClr val="D565AB"/>
            </a:solidFill>
            <a:ln>
              <a:noFill/>
            </a:ln>
          </p:spPr>
          <p:txBody>
            <a:bodyPr/>
            <a:lstStyle/>
            <a:p>
              <a:endParaRPr lang="zh-CN" altLang="en-US" sz="100">
                <a:cs typeface="+mn-ea"/>
                <a:sym typeface="+mn-lt"/>
              </a:endParaRPr>
            </a:p>
          </p:txBody>
        </p:sp>
        <p:sp>
          <p:nvSpPr>
            <p:cNvPr id="35918" name="Freeform 78"/>
            <p:cNvSpPr>
              <a:spLocks noEditPoints="1"/>
            </p:cNvSpPr>
            <p:nvPr/>
          </p:nvSpPr>
          <p:spPr bwMode="auto">
            <a:xfrm flipH="1">
              <a:off x="8400" y="4708"/>
              <a:ext cx="620" cy="495"/>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cs typeface="+mn-ea"/>
                <a:sym typeface="+mn-lt"/>
              </a:endParaRPr>
            </a:p>
          </p:txBody>
        </p:sp>
      </p:grpSp>
      <p:grpSp>
        <p:nvGrpSpPr>
          <p:cNvPr id="3" name="组合 2"/>
          <p:cNvGrpSpPr/>
          <p:nvPr/>
        </p:nvGrpSpPr>
        <p:grpSpPr>
          <a:xfrm>
            <a:off x="3715539" y="3209268"/>
            <a:ext cx="2238807" cy="2181228"/>
            <a:chOff x="4388" y="2998"/>
            <a:chExt cx="2644" cy="2576"/>
          </a:xfrm>
        </p:grpSpPr>
        <p:sp>
          <p:nvSpPr>
            <p:cNvPr id="35904" name="Rectangle 64"/>
            <p:cNvSpPr>
              <a:spLocks noChangeArrowheads="1"/>
            </p:cNvSpPr>
            <p:nvPr/>
          </p:nvSpPr>
          <p:spPr bwMode="auto">
            <a:xfrm>
              <a:off x="4388" y="2998"/>
              <a:ext cx="2645" cy="2577"/>
            </a:xfrm>
            <a:prstGeom prst="rect">
              <a:avLst/>
            </a:prstGeom>
            <a:solidFill>
              <a:srgbClr val="D565AB"/>
            </a:solidFill>
            <a:ln>
              <a:noFill/>
            </a:ln>
          </p:spPr>
          <p:txBody>
            <a:bodyPr/>
            <a:lstStyle/>
            <a:p>
              <a:endParaRPr lang="zh-CN" altLang="en-US" sz="100">
                <a:cs typeface="+mn-ea"/>
                <a:sym typeface="+mn-lt"/>
              </a:endParaRPr>
            </a:p>
          </p:txBody>
        </p:sp>
        <p:sp>
          <p:nvSpPr>
            <p:cNvPr id="35919" name="Freeform 79"/>
            <p:cNvSpPr>
              <a:spLocks noEditPoints="1"/>
            </p:cNvSpPr>
            <p:nvPr/>
          </p:nvSpPr>
          <p:spPr bwMode="auto">
            <a:xfrm flipH="1">
              <a:off x="5450" y="4700"/>
              <a:ext cx="615" cy="510"/>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cs typeface="+mn-ea"/>
                <a:sym typeface="+mn-lt"/>
              </a:endParaRPr>
            </a:p>
          </p:txBody>
        </p:sp>
      </p:grpSp>
      <p:grpSp>
        <p:nvGrpSpPr>
          <p:cNvPr id="5" name="组合 4"/>
          <p:cNvGrpSpPr/>
          <p:nvPr/>
        </p:nvGrpSpPr>
        <p:grpSpPr>
          <a:xfrm>
            <a:off x="1196458" y="3209268"/>
            <a:ext cx="2238807" cy="2181228"/>
            <a:chOff x="1413" y="2998"/>
            <a:chExt cx="2644" cy="2576"/>
          </a:xfrm>
        </p:grpSpPr>
        <p:sp>
          <p:nvSpPr>
            <p:cNvPr id="35902" name="Rectangle 62"/>
            <p:cNvSpPr>
              <a:spLocks noChangeArrowheads="1"/>
            </p:cNvSpPr>
            <p:nvPr/>
          </p:nvSpPr>
          <p:spPr bwMode="auto">
            <a:xfrm>
              <a:off x="1413" y="2998"/>
              <a:ext cx="2645" cy="2577"/>
            </a:xfrm>
            <a:prstGeom prst="rect">
              <a:avLst/>
            </a:prstGeom>
            <a:solidFill>
              <a:srgbClr val="D565AB"/>
            </a:solidFill>
            <a:ln>
              <a:noFill/>
            </a:ln>
          </p:spPr>
          <p:txBody>
            <a:bodyPr/>
            <a:lstStyle/>
            <a:p>
              <a:endParaRPr lang="zh-CN" altLang="en-US" sz="100">
                <a:cs typeface="+mn-ea"/>
                <a:sym typeface="+mn-lt"/>
              </a:endParaRPr>
            </a:p>
          </p:txBody>
        </p:sp>
        <p:sp>
          <p:nvSpPr>
            <p:cNvPr id="35920" name="Freeform 80"/>
            <p:cNvSpPr>
              <a:spLocks noEditPoints="1"/>
            </p:cNvSpPr>
            <p:nvPr/>
          </p:nvSpPr>
          <p:spPr bwMode="auto">
            <a:xfrm flipH="1">
              <a:off x="2393" y="4703"/>
              <a:ext cx="615" cy="505"/>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cs typeface="+mn-ea"/>
                <a:sym typeface="+mn-lt"/>
              </a:endParaRPr>
            </a:p>
          </p:txBody>
        </p:sp>
      </p:grpSp>
      <p:grpSp>
        <p:nvGrpSpPr>
          <p:cNvPr id="6" name="组合 5"/>
          <p:cNvGrpSpPr/>
          <p:nvPr/>
        </p:nvGrpSpPr>
        <p:grpSpPr>
          <a:xfrm>
            <a:off x="8755395" y="3209268"/>
            <a:ext cx="2238807" cy="2181228"/>
            <a:chOff x="10340" y="2998"/>
            <a:chExt cx="2644" cy="2576"/>
          </a:xfrm>
        </p:grpSpPr>
        <p:sp>
          <p:nvSpPr>
            <p:cNvPr id="35908" name="Rectangle 68"/>
            <p:cNvSpPr>
              <a:spLocks noChangeArrowheads="1"/>
            </p:cNvSpPr>
            <p:nvPr/>
          </p:nvSpPr>
          <p:spPr bwMode="auto">
            <a:xfrm>
              <a:off x="10340" y="2998"/>
              <a:ext cx="2645" cy="2577"/>
            </a:xfrm>
            <a:prstGeom prst="rect">
              <a:avLst/>
            </a:prstGeom>
            <a:solidFill>
              <a:srgbClr val="D565AB"/>
            </a:solidFill>
            <a:ln>
              <a:noFill/>
            </a:ln>
          </p:spPr>
          <p:txBody>
            <a:bodyPr/>
            <a:lstStyle/>
            <a:p>
              <a:endParaRPr lang="zh-CN" altLang="en-US" sz="100">
                <a:cs typeface="+mn-ea"/>
                <a:sym typeface="+mn-lt"/>
              </a:endParaRPr>
            </a:p>
          </p:txBody>
        </p:sp>
        <p:sp>
          <p:nvSpPr>
            <p:cNvPr id="35921" name="Freeform 81"/>
            <p:cNvSpPr>
              <a:spLocks noEditPoints="1"/>
            </p:cNvSpPr>
            <p:nvPr/>
          </p:nvSpPr>
          <p:spPr bwMode="auto">
            <a:xfrm flipH="1">
              <a:off x="11443" y="4655"/>
              <a:ext cx="425" cy="600"/>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cs typeface="+mn-ea"/>
                <a:sym typeface="+mn-lt"/>
              </a:endParaRPr>
            </a:p>
          </p:txBody>
        </p:sp>
      </p:grpSp>
      <p:grpSp>
        <p:nvGrpSpPr>
          <p:cNvPr id="7" name="组合 6"/>
          <p:cNvGrpSpPr/>
          <p:nvPr/>
        </p:nvGrpSpPr>
        <p:grpSpPr>
          <a:xfrm>
            <a:off x="1196458" y="2465822"/>
            <a:ext cx="2239654" cy="292129"/>
            <a:chOff x="1413" y="2120"/>
            <a:chExt cx="2645" cy="345"/>
          </a:xfrm>
        </p:grpSpPr>
        <p:sp>
          <p:nvSpPr>
            <p:cNvPr id="35903" name="Freeform 63"/>
            <p:cNvSpPr/>
            <p:nvPr/>
          </p:nvSpPr>
          <p:spPr bwMode="auto">
            <a:xfrm>
              <a:off x="1413" y="2120"/>
              <a:ext cx="2645" cy="345"/>
            </a:xfrm>
            <a:custGeom>
              <a:avLst/>
              <a:gdLst>
                <a:gd name="T0" fmla="*/ 1472 w 1472"/>
                <a:gd name="T1" fmla="*/ 45 h 192"/>
                <a:gd name="T2" fmla="*/ 1427 w 1472"/>
                <a:gd name="T3" fmla="*/ 0 h 192"/>
                <a:gd name="T4" fmla="*/ 45 w 1472"/>
                <a:gd name="T5" fmla="*/ 0 h 192"/>
                <a:gd name="T6" fmla="*/ 0 w 1472"/>
                <a:gd name="T7" fmla="*/ 45 h 192"/>
                <a:gd name="T8" fmla="*/ 0 w 1472"/>
                <a:gd name="T9" fmla="*/ 147 h 192"/>
                <a:gd name="T10" fmla="*/ 45 w 1472"/>
                <a:gd name="T11" fmla="*/ 192 h 192"/>
                <a:gd name="T12" fmla="*/ 1427 w 1472"/>
                <a:gd name="T13" fmla="*/ 192 h 192"/>
                <a:gd name="T14" fmla="*/ 1472 w 1472"/>
                <a:gd name="T15" fmla="*/ 147 h 192"/>
                <a:gd name="T16" fmla="*/ 1472 w 1472"/>
                <a:gd name="T17" fmla="*/ 4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2" h="19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rgbClr val="D565AB"/>
            </a:solidFill>
            <a:ln>
              <a:noFill/>
            </a:ln>
          </p:spPr>
          <p:txBody>
            <a:bodyPr/>
            <a:lstStyle/>
            <a:p>
              <a:endParaRPr lang="zh-CN" altLang="en-US" sz="100">
                <a:cs typeface="+mn-ea"/>
                <a:sym typeface="+mn-lt"/>
              </a:endParaRPr>
            </a:p>
          </p:txBody>
        </p:sp>
        <p:sp>
          <p:nvSpPr>
            <p:cNvPr id="35910" name="Rectangle 70"/>
            <p:cNvSpPr>
              <a:spLocks noChangeArrowheads="1"/>
            </p:cNvSpPr>
            <p:nvPr/>
          </p:nvSpPr>
          <p:spPr bwMode="auto">
            <a:xfrm>
              <a:off x="1983" y="2120"/>
              <a:ext cx="1506"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65" b="1">
                  <a:solidFill>
                    <a:schemeClr val="bg1"/>
                  </a:solidFill>
                  <a:cs typeface="+mn-ea"/>
                  <a:sym typeface="+mn-lt"/>
                </a:rPr>
                <a:t>Click here to add a name</a:t>
              </a:r>
            </a:p>
          </p:txBody>
        </p:sp>
      </p:grpSp>
      <p:grpSp>
        <p:nvGrpSpPr>
          <p:cNvPr id="8" name="组合 7"/>
          <p:cNvGrpSpPr/>
          <p:nvPr/>
        </p:nvGrpSpPr>
        <p:grpSpPr>
          <a:xfrm>
            <a:off x="3715539" y="2465822"/>
            <a:ext cx="2239654" cy="292129"/>
            <a:chOff x="4388" y="2120"/>
            <a:chExt cx="2645" cy="345"/>
          </a:xfrm>
        </p:grpSpPr>
        <p:sp>
          <p:nvSpPr>
            <p:cNvPr id="35905" name="Freeform 65"/>
            <p:cNvSpPr/>
            <p:nvPr/>
          </p:nvSpPr>
          <p:spPr bwMode="auto">
            <a:xfrm>
              <a:off x="4388" y="2120"/>
              <a:ext cx="2645" cy="345"/>
            </a:xfrm>
            <a:custGeom>
              <a:avLst/>
              <a:gdLst>
                <a:gd name="T0" fmla="*/ 1472 w 1472"/>
                <a:gd name="T1" fmla="*/ 45 h 192"/>
                <a:gd name="T2" fmla="*/ 1427 w 1472"/>
                <a:gd name="T3" fmla="*/ 0 h 192"/>
                <a:gd name="T4" fmla="*/ 45 w 1472"/>
                <a:gd name="T5" fmla="*/ 0 h 192"/>
                <a:gd name="T6" fmla="*/ 0 w 1472"/>
                <a:gd name="T7" fmla="*/ 45 h 192"/>
                <a:gd name="T8" fmla="*/ 0 w 1472"/>
                <a:gd name="T9" fmla="*/ 147 h 192"/>
                <a:gd name="T10" fmla="*/ 45 w 1472"/>
                <a:gd name="T11" fmla="*/ 192 h 192"/>
                <a:gd name="T12" fmla="*/ 1427 w 1472"/>
                <a:gd name="T13" fmla="*/ 192 h 192"/>
                <a:gd name="T14" fmla="*/ 1472 w 1472"/>
                <a:gd name="T15" fmla="*/ 147 h 192"/>
                <a:gd name="T16" fmla="*/ 1472 w 1472"/>
                <a:gd name="T17" fmla="*/ 4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2" h="19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rgbClr val="D565AB"/>
            </a:solidFill>
            <a:ln>
              <a:noFill/>
            </a:ln>
          </p:spPr>
          <p:txBody>
            <a:bodyPr/>
            <a:lstStyle/>
            <a:p>
              <a:endParaRPr lang="zh-CN" altLang="en-US" sz="100">
                <a:cs typeface="+mn-ea"/>
                <a:sym typeface="+mn-lt"/>
              </a:endParaRPr>
            </a:p>
          </p:txBody>
        </p:sp>
        <p:sp>
          <p:nvSpPr>
            <p:cNvPr id="35911" name="Rectangle 71"/>
            <p:cNvSpPr>
              <a:spLocks noChangeArrowheads="1"/>
            </p:cNvSpPr>
            <p:nvPr/>
          </p:nvSpPr>
          <p:spPr bwMode="auto">
            <a:xfrm>
              <a:off x="4956" y="2123"/>
              <a:ext cx="1506"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65" b="1">
                  <a:solidFill>
                    <a:schemeClr val="bg1"/>
                  </a:solidFill>
                  <a:cs typeface="+mn-ea"/>
                  <a:sym typeface="+mn-lt"/>
                </a:rPr>
                <a:t>Click here to add a name</a:t>
              </a:r>
            </a:p>
          </p:txBody>
        </p:sp>
      </p:grpSp>
      <p:grpSp>
        <p:nvGrpSpPr>
          <p:cNvPr id="9" name="组合 8"/>
          <p:cNvGrpSpPr/>
          <p:nvPr/>
        </p:nvGrpSpPr>
        <p:grpSpPr>
          <a:xfrm>
            <a:off x="6236314" y="2465822"/>
            <a:ext cx="2239654" cy="292129"/>
            <a:chOff x="7365" y="2120"/>
            <a:chExt cx="2645" cy="345"/>
          </a:xfrm>
        </p:grpSpPr>
        <p:sp>
          <p:nvSpPr>
            <p:cNvPr id="35907" name="Freeform 67"/>
            <p:cNvSpPr/>
            <p:nvPr/>
          </p:nvSpPr>
          <p:spPr bwMode="auto">
            <a:xfrm>
              <a:off x="7365" y="2120"/>
              <a:ext cx="2645" cy="345"/>
            </a:xfrm>
            <a:custGeom>
              <a:avLst/>
              <a:gdLst>
                <a:gd name="T0" fmla="*/ 1472 w 1472"/>
                <a:gd name="T1" fmla="*/ 45 h 192"/>
                <a:gd name="T2" fmla="*/ 1427 w 1472"/>
                <a:gd name="T3" fmla="*/ 0 h 192"/>
                <a:gd name="T4" fmla="*/ 45 w 1472"/>
                <a:gd name="T5" fmla="*/ 0 h 192"/>
                <a:gd name="T6" fmla="*/ 0 w 1472"/>
                <a:gd name="T7" fmla="*/ 45 h 192"/>
                <a:gd name="T8" fmla="*/ 0 w 1472"/>
                <a:gd name="T9" fmla="*/ 147 h 192"/>
                <a:gd name="T10" fmla="*/ 45 w 1472"/>
                <a:gd name="T11" fmla="*/ 192 h 192"/>
                <a:gd name="T12" fmla="*/ 1427 w 1472"/>
                <a:gd name="T13" fmla="*/ 192 h 192"/>
                <a:gd name="T14" fmla="*/ 1472 w 1472"/>
                <a:gd name="T15" fmla="*/ 147 h 192"/>
                <a:gd name="T16" fmla="*/ 1472 w 1472"/>
                <a:gd name="T17" fmla="*/ 4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2" h="19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rgbClr val="D565AB"/>
            </a:solidFill>
            <a:ln>
              <a:noFill/>
            </a:ln>
          </p:spPr>
          <p:txBody>
            <a:bodyPr/>
            <a:lstStyle/>
            <a:p>
              <a:endParaRPr lang="zh-CN" altLang="en-US" sz="100">
                <a:cs typeface="+mn-ea"/>
                <a:sym typeface="+mn-lt"/>
              </a:endParaRPr>
            </a:p>
          </p:txBody>
        </p:sp>
        <p:sp>
          <p:nvSpPr>
            <p:cNvPr id="35912" name="Rectangle 72"/>
            <p:cNvSpPr>
              <a:spLocks noChangeArrowheads="1"/>
            </p:cNvSpPr>
            <p:nvPr/>
          </p:nvSpPr>
          <p:spPr bwMode="auto">
            <a:xfrm>
              <a:off x="7928" y="2123"/>
              <a:ext cx="1506"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65" b="1">
                  <a:solidFill>
                    <a:schemeClr val="bg1"/>
                  </a:solidFill>
                  <a:cs typeface="+mn-ea"/>
                  <a:sym typeface="+mn-lt"/>
                </a:rPr>
                <a:t>Click here to add a name</a:t>
              </a:r>
            </a:p>
          </p:txBody>
        </p:sp>
      </p:grpSp>
      <p:grpSp>
        <p:nvGrpSpPr>
          <p:cNvPr id="10" name="组合 9"/>
          <p:cNvGrpSpPr/>
          <p:nvPr/>
        </p:nvGrpSpPr>
        <p:grpSpPr>
          <a:xfrm>
            <a:off x="8755395" y="2465822"/>
            <a:ext cx="2239654" cy="292129"/>
            <a:chOff x="10340" y="2120"/>
            <a:chExt cx="2645" cy="345"/>
          </a:xfrm>
        </p:grpSpPr>
        <p:sp>
          <p:nvSpPr>
            <p:cNvPr id="35909" name="Freeform 69"/>
            <p:cNvSpPr/>
            <p:nvPr/>
          </p:nvSpPr>
          <p:spPr bwMode="auto">
            <a:xfrm>
              <a:off x="10340" y="2120"/>
              <a:ext cx="2645" cy="345"/>
            </a:xfrm>
            <a:custGeom>
              <a:avLst/>
              <a:gdLst>
                <a:gd name="T0" fmla="*/ 1472 w 1472"/>
                <a:gd name="T1" fmla="*/ 45 h 192"/>
                <a:gd name="T2" fmla="*/ 1427 w 1472"/>
                <a:gd name="T3" fmla="*/ 0 h 192"/>
                <a:gd name="T4" fmla="*/ 45 w 1472"/>
                <a:gd name="T5" fmla="*/ 0 h 192"/>
                <a:gd name="T6" fmla="*/ 0 w 1472"/>
                <a:gd name="T7" fmla="*/ 45 h 192"/>
                <a:gd name="T8" fmla="*/ 0 w 1472"/>
                <a:gd name="T9" fmla="*/ 147 h 192"/>
                <a:gd name="T10" fmla="*/ 45 w 1472"/>
                <a:gd name="T11" fmla="*/ 192 h 192"/>
                <a:gd name="T12" fmla="*/ 1427 w 1472"/>
                <a:gd name="T13" fmla="*/ 192 h 192"/>
                <a:gd name="T14" fmla="*/ 1472 w 1472"/>
                <a:gd name="T15" fmla="*/ 147 h 192"/>
                <a:gd name="T16" fmla="*/ 1472 w 1472"/>
                <a:gd name="T17" fmla="*/ 4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2" h="19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rgbClr val="D565AB"/>
            </a:solidFill>
            <a:ln>
              <a:noFill/>
            </a:ln>
          </p:spPr>
          <p:txBody>
            <a:bodyPr/>
            <a:lstStyle/>
            <a:p>
              <a:endParaRPr lang="zh-CN" altLang="en-US" sz="100">
                <a:cs typeface="+mn-ea"/>
                <a:sym typeface="+mn-lt"/>
              </a:endParaRPr>
            </a:p>
          </p:txBody>
        </p:sp>
        <p:sp>
          <p:nvSpPr>
            <p:cNvPr id="35913" name="Rectangle 73"/>
            <p:cNvSpPr>
              <a:spLocks noChangeArrowheads="1"/>
            </p:cNvSpPr>
            <p:nvPr/>
          </p:nvSpPr>
          <p:spPr bwMode="auto">
            <a:xfrm>
              <a:off x="10938" y="2123"/>
              <a:ext cx="1506"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65" b="1">
                  <a:solidFill>
                    <a:schemeClr val="bg1"/>
                  </a:solidFill>
                  <a:cs typeface="+mn-ea"/>
                  <a:sym typeface="+mn-lt"/>
                </a:rPr>
                <a:t>Click here to add a name</a:t>
              </a:r>
            </a:p>
          </p:txBody>
        </p:sp>
      </p:grpSp>
      <p:sp>
        <p:nvSpPr>
          <p:cNvPr id="35914" name="Rectangle 74"/>
          <p:cNvSpPr>
            <a:spLocks noChangeArrowheads="1"/>
          </p:cNvSpPr>
          <p:nvPr/>
        </p:nvSpPr>
        <p:spPr bwMode="auto">
          <a:xfrm>
            <a:off x="1346333" y="3500974"/>
            <a:ext cx="1922123" cy="86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335" b="1">
                <a:solidFill>
                  <a:schemeClr val="bg1"/>
                </a:solidFill>
                <a:cs typeface="+mn-ea"/>
                <a:sym typeface="+mn-lt"/>
              </a:rPr>
              <a:t>Add a title</a:t>
            </a:r>
          </a:p>
          <a:p>
            <a:pPr algn="ctr">
              <a:buFont typeface="Arial" panose="020B0604020202020204" pitchFamily="34" charset="0"/>
              <a:buNone/>
            </a:pPr>
            <a:endParaRPr lang="en-US" altLang="zh-CN" sz="1065">
              <a:solidFill>
                <a:schemeClr val="bg1"/>
              </a:solidFill>
              <a:cs typeface="+mn-ea"/>
              <a:sym typeface="+mn-lt"/>
            </a:endParaRPr>
          </a:p>
          <a:p>
            <a:pPr algn="ctr">
              <a:buFont typeface="Arial" panose="020B0604020202020204" pitchFamily="34" charset="0"/>
              <a:buNone/>
            </a:pPr>
            <a:r>
              <a:rPr sz="1065">
                <a:solidFill>
                  <a:schemeClr val="bg1"/>
                </a:solidFill>
                <a:cs typeface="+mn-ea"/>
                <a:sym typeface="+mn-lt"/>
              </a:rPr>
              <a:t>After you hit your content here, or by copying your text, choose paste in this box.</a:t>
            </a:r>
          </a:p>
        </p:txBody>
      </p:sp>
      <p:sp>
        <p:nvSpPr>
          <p:cNvPr id="35915" name="Rectangle 75"/>
          <p:cNvSpPr>
            <a:spLocks noChangeArrowheads="1"/>
          </p:cNvSpPr>
          <p:nvPr/>
        </p:nvSpPr>
        <p:spPr bwMode="auto">
          <a:xfrm>
            <a:off x="3871765" y="3500974"/>
            <a:ext cx="1922123" cy="86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335" b="1">
                <a:solidFill>
                  <a:schemeClr val="bg1"/>
                </a:solidFill>
                <a:cs typeface="+mn-ea"/>
                <a:sym typeface="+mn-lt"/>
              </a:rPr>
              <a:t>Add a title</a:t>
            </a:r>
          </a:p>
          <a:p>
            <a:pPr algn="ctr">
              <a:buFont typeface="Arial" panose="020B0604020202020204" pitchFamily="34" charset="0"/>
              <a:buNone/>
            </a:pPr>
            <a:endParaRPr lang="en-US" altLang="zh-CN" sz="1065">
              <a:solidFill>
                <a:schemeClr val="bg1"/>
              </a:solidFill>
              <a:cs typeface="+mn-ea"/>
              <a:sym typeface="+mn-lt"/>
            </a:endParaRPr>
          </a:p>
          <a:p>
            <a:pPr algn="ctr">
              <a:buFont typeface="Arial" panose="020B0604020202020204" pitchFamily="34" charset="0"/>
              <a:buNone/>
            </a:pPr>
            <a:r>
              <a:rPr sz="1065">
                <a:solidFill>
                  <a:schemeClr val="bg1"/>
                </a:solidFill>
                <a:cs typeface="+mn-ea"/>
                <a:sym typeface="+mn-lt"/>
              </a:rPr>
              <a:t>After you hit your content here, or by copying your text, choose paste in this box.</a:t>
            </a:r>
          </a:p>
        </p:txBody>
      </p:sp>
      <p:sp>
        <p:nvSpPr>
          <p:cNvPr id="35916" name="Rectangle 76"/>
          <p:cNvSpPr>
            <a:spLocks noChangeArrowheads="1"/>
          </p:cNvSpPr>
          <p:nvPr/>
        </p:nvSpPr>
        <p:spPr bwMode="auto">
          <a:xfrm>
            <a:off x="6395080" y="3500974"/>
            <a:ext cx="1922123" cy="86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335" b="1">
                <a:solidFill>
                  <a:schemeClr val="bg1"/>
                </a:solidFill>
                <a:cs typeface="+mn-ea"/>
                <a:sym typeface="+mn-lt"/>
              </a:rPr>
              <a:t>Add a title</a:t>
            </a:r>
          </a:p>
          <a:p>
            <a:pPr algn="ctr">
              <a:buFont typeface="Arial" panose="020B0604020202020204" pitchFamily="34" charset="0"/>
              <a:buNone/>
            </a:pPr>
            <a:endParaRPr lang="en-US" altLang="zh-CN" sz="1065">
              <a:solidFill>
                <a:schemeClr val="bg1"/>
              </a:solidFill>
              <a:cs typeface="+mn-ea"/>
              <a:sym typeface="+mn-lt"/>
            </a:endParaRPr>
          </a:p>
          <a:p>
            <a:pPr algn="ctr">
              <a:buFont typeface="Arial" panose="020B0604020202020204" pitchFamily="34" charset="0"/>
              <a:buNone/>
            </a:pPr>
            <a:r>
              <a:rPr sz="1065">
                <a:solidFill>
                  <a:schemeClr val="bg1"/>
                </a:solidFill>
                <a:cs typeface="+mn-ea"/>
                <a:sym typeface="+mn-lt"/>
              </a:rPr>
              <a:t>After you hit your content here, or by copying your text, choose paste in this box.</a:t>
            </a:r>
          </a:p>
        </p:txBody>
      </p:sp>
      <p:sp>
        <p:nvSpPr>
          <p:cNvPr id="35917" name="Rectangle 77"/>
          <p:cNvSpPr>
            <a:spLocks noChangeArrowheads="1"/>
          </p:cNvSpPr>
          <p:nvPr/>
        </p:nvSpPr>
        <p:spPr bwMode="auto">
          <a:xfrm>
            <a:off x="8909928" y="3500974"/>
            <a:ext cx="1922123" cy="86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335" b="1">
                <a:solidFill>
                  <a:schemeClr val="bg1"/>
                </a:solidFill>
                <a:cs typeface="+mn-ea"/>
                <a:sym typeface="+mn-lt"/>
              </a:rPr>
              <a:t>Add a title</a:t>
            </a:r>
          </a:p>
          <a:p>
            <a:pPr algn="ctr">
              <a:buFont typeface="Arial" panose="020B0604020202020204" pitchFamily="34" charset="0"/>
              <a:buNone/>
            </a:pPr>
            <a:endParaRPr lang="en-US" altLang="zh-CN" sz="1065">
              <a:solidFill>
                <a:schemeClr val="bg1"/>
              </a:solidFill>
              <a:cs typeface="+mn-ea"/>
              <a:sym typeface="+mn-lt"/>
            </a:endParaRPr>
          </a:p>
          <a:p>
            <a:pPr algn="ctr">
              <a:buFont typeface="Arial" panose="020B0604020202020204" pitchFamily="34" charset="0"/>
              <a:buNone/>
            </a:pPr>
            <a:r>
              <a:rPr sz="1065">
                <a:solidFill>
                  <a:schemeClr val="bg1"/>
                </a:solidFill>
                <a:cs typeface="+mn-ea"/>
                <a:sym typeface="+mn-lt"/>
              </a:rPr>
              <a:t>After you hit your content here, or by copying your text, choose paste in this box.</a:t>
            </a:r>
          </a:p>
        </p:txBody>
      </p:sp>
    </p:spTree>
  </p:cSld>
  <p:clrMapOvr>
    <a:masterClrMapping/>
  </p:clrMapOvr>
  <p:transition advTm="6926">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par>
                          <p:cTn id="34" fill="hold">
                            <p:stCondLst>
                              <p:cond delay="4500"/>
                            </p:stCondLst>
                            <p:childTnLst>
                              <p:par>
                                <p:cTn id="35" presetID="47"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4"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200000">
            <a:off x="-184785" y="-154305"/>
            <a:ext cx="897890" cy="1202690"/>
          </a:xfrm>
          <a:prstGeom prst="rect">
            <a:avLst/>
          </a:prstGeom>
        </p:spPr>
      </p:pic>
      <p:sp>
        <p:nvSpPr>
          <p:cNvPr id="39" name="Text Box 42"/>
          <p:cNvSpPr txBox="1">
            <a:spLocks noChangeArrowheads="1"/>
          </p:cNvSpPr>
          <p:nvPr/>
        </p:nvSpPr>
        <p:spPr bwMode="auto">
          <a:xfrm>
            <a:off x="606984" y="258717"/>
            <a:ext cx="402336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865" b="1" dirty="0">
                <a:solidFill>
                  <a:srgbClr val="D565AB"/>
                </a:solidFill>
                <a:cs typeface="+mn-ea"/>
                <a:sym typeface="+mn-lt"/>
              </a:rPr>
              <a:t>WRITE YOUR GREAT TITLE HERE</a:t>
            </a:r>
          </a:p>
        </p:txBody>
      </p:sp>
      <p:sp>
        <p:nvSpPr>
          <p:cNvPr id="40" name="Text Box 43"/>
          <p:cNvSpPr txBox="1">
            <a:spLocks noChangeArrowheads="1"/>
          </p:cNvSpPr>
          <p:nvPr/>
        </p:nvSpPr>
        <p:spPr bwMode="auto">
          <a:xfrm>
            <a:off x="606984" y="536200"/>
            <a:ext cx="2544445"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65" dirty="0">
                <a:solidFill>
                  <a:schemeClr val="tx1">
                    <a:lumMod val="75000"/>
                    <a:lumOff val="25000"/>
                  </a:schemeClr>
                </a:solidFill>
                <a:cs typeface="+mn-ea"/>
                <a:sym typeface="+mn-lt"/>
              </a:rPr>
              <a:t>This is a good space for a short subtitle</a:t>
            </a:r>
          </a:p>
        </p:txBody>
      </p:sp>
      <p:grpSp>
        <p:nvGrpSpPr>
          <p:cNvPr id="6" name="组合 5"/>
          <p:cNvGrpSpPr/>
          <p:nvPr/>
        </p:nvGrpSpPr>
        <p:grpSpPr>
          <a:xfrm>
            <a:off x="6068675" y="1727811"/>
            <a:ext cx="2524751" cy="4359252"/>
            <a:chOff x="6038450" y="1700808"/>
            <a:chExt cx="2663006" cy="4597964"/>
          </a:xfrm>
          <a:solidFill>
            <a:srgbClr val="D565AB"/>
          </a:solidFill>
        </p:grpSpPr>
        <p:sp>
          <p:nvSpPr>
            <p:cNvPr id="9" name="Rectangle 7"/>
            <p:cNvSpPr>
              <a:spLocks noChangeArrowheads="1"/>
            </p:cNvSpPr>
            <p:nvPr/>
          </p:nvSpPr>
          <p:spPr bwMode="auto">
            <a:xfrm>
              <a:off x="8102100" y="1700808"/>
              <a:ext cx="599356" cy="565589"/>
            </a:xfrm>
            <a:prstGeom prst="rect">
              <a:avLst/>
            </a:prstGeom>
            <a:solidFill>
              <a:srgbClr val="D565AB"/>
            </a:solidFill>
            <a:ln>
              <a:noFill/>
            </a:ln>
            <a:effectLst>
              <a:outerShdw blurRad="149987" dist="250190" dir="8460000" algn="ctr">
                <a:srgbClr val="000000">
                  <a:alpha val="28000"/>
                </a:srgbClr>
              </a:outerShdw>
            </a:effectLst>
          </p:spPr>
          <p:txBody>
            <a:bodyPr vert="horz" wrap="square" lIns="109562" tIns="54781" rIns="109562" bIns="54781" numCol="1" anchor="t" anchorCtr="0" compatLnSpc="1"/>
            <a:lstStyle/>
            <a:p>
              <a:pPr>
                <a:lnSpc>
                  <a:spcPct val="130000"/>
                </a:lnSpc>
              </a:pPr>
              <a:endParaRPr lang="zh-CN" altLang="en-US" sz="2155" dirty="0">
                <a:cs typeface="+mn-ea"/>
                <a:sym typeface="+mn-lt"/>
              </a:endParaRPr>
            </a:p>
          </p:txBody>
        </p:sp>
        <p:sp>
          <p:nvSpPr>
            <p:cNvPr id="12" name="Freeform 10"/>
            <p:cNvSpPr/>
            <p:nvPr/>
          </p:nvSpPr>
          <p:spPr bwMode="auto">
            <a:xfrm>
              <a:off x="6038450" y="1700808"/>
              <a:ext cx="1896764" cy="4597964"/>
            </a:xfrm>
            <a:custGeom>
              <a:avLst/>
              <a:gdLst>
                <a:gd name="T0" fmla="*/ 268 w 849"/>
                <a:gd name="T1" fmla="*/ 2168 h 2168"/>
                <a:gd name="T2" fmla="*/ 268 w 849"/>
                <a:gd name="T3" fmla="*/ 428 h 2168"/>
                <a:gd name="T4" fmla="*/ 429 w 849"/>
                <a:gd name="T5" fmla="*/ 267 h 2168"/>
                <a:gd name="T6" fmla="*/ 849 w 849"/>
                <a:gd name="T7" fmla="*/ 267 h 2168"/>
                <a:gd name="T8" fmla="*/ 849 w 849"/>
                <a:gd name="T9" fmla="*/ 0 h 2168"/>
                <a:gd name="T10" fmla="*/ 294 w 849"/>
                <a:gd name="T11" fmla="*/ 0 h 2168"/>
                <a:gd name="T12" fmla="*/ 0 w 849"/>
                <a:gd name="T13" fmla="*/ 294 h 2168"/>
                <a:gd name="T14" fmla="*/ 0 w 849"/>
                <a:gd name="T15" fmla="*/ 2168 h 2168"/>
                <a:gd name="T16" fmla="*/ 268 w 849"/>
                <a:gd name="T17" fmla="*/ 2168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2168">
                  <a:moveTo>
                    <a:pt x="268" y="2168"/>
                  </a:moveTo>
                  <a:cubicBezTo>
                    <a:pt x="268" y="428"/>
                    <a:pt x="268" y="428"/>
                    <a:pt x="268" y="428"/>
                  </a:cubicBezTo>
                  <a:cubicBezTo>
                    <a:pt x="268" y="339"/>
                    <a:pt x="339" y="267"/>
                    <a:pt x="429" y="267"/>
                  </a:cubicBezTo>
                  <a:cubicBezTo>
                    <a:pt x="849" y="267"/>
                    <a:pt x="849" y="267"/>
                    <a:pt x="849" y="267"/>
                  </a:cubicBezTo>
                  <a:cubicBezTo>
                    <a:pt x="849" y="0"/>
                    <a:pt x="849" y="0"/>
                    <a:pt x="849" y="0"/>
                  </a:cubicBezTo>
                  <a:cubicBezTo>
                    <a:pt x="294" y="0"/>
                    <a:pt x="294" y="0"/>
                    <a:pt x="294" y="0"/>
                  </a:cubicBezTo>
                  <a:cubicBezTo>
                    <a:pt x="131" y="0"/>
                    <a:pt x="0" y="131"/>
                    <a:pt x="0" y="294"/>
                  </a:cubicBezTo>
                  <a:cubicBezTo>
                    <a:pt x="0" y="2168"/>
                    <a:pt x="0" y="2168"/>
                    <a:pt x="0" y="2168"/>
                  </a:cubicBezTo>
                  <a:cubicBezTo>
                    <a:pt x="117" y="2168"/>
                    <a:pt x="150" y="2168"/>
                    <a:pt x="268" y="2168"/>
                  </a:cubicBezTo>
                  <a:close/>
                </a:path>
              </a:pathLst>
            </a:custGeom>
            <a:solidFill>
              <a:srgbClr val="D565AB"/>
            </a:solidFill>
            <a:ln>
              <a:noFill/>
            </a:ln>
            <a:effectLst>
              <a:outerShdw blurRad="149987" dist="250190" dir="8460000" algn="ctr">
                <a:srgbClr val="000000">
                  <a:alpha val="28000"/>
                </a:srgbClr>
              </a:outerShdw>
            </a:effectLst>
          </p:spPr>
          <p:txBody>
            <a:bodyPr vert="horz" wrap="square" lIns="109562" tIns="54781" rIns="109562" bIns="54781" numCol="1" anchor="t" anchorCtr="0" compatLnSpc="1"/>
            <a:lstStyle/>
            <a:p>
              <a:pPr>
                <a:lnSpc>
                  <a:spcPct val="130000"/>
                </a:lnSpc>
              </a:pPr>
              <a:endParaRPr lang="zh-CN" altLang="en-US" sz="2155" dirty="0">
                <a:cs typeface="+mn-ea"/>
                <a:sym typeface="+mn-lt"/>
              </a:endParaRPr>
            </a:p>
          </p:txBody>
        </p:sp>
      </p:grpSp>
      <p:grpSp>
        <p:nvGrpSpPr>
          <p:cNvPr id="5" name="组合 4"/>
          <p:cNvGrpSpPr/>
          <p:nvPr/>
        </p:nvGrpSpPr>
        <p:grpSpPr>
          <a:xfrm>
            <a:off x="3485887" y="2747232"/>
            <a:ext cx="2524752" cy="3339831"/>
            <a:chOff x="3773819" y="2782581"/>
            <a:chExt cx="2663007" cy="3522720"/>
          </a:xfrm>
          <a:solidFill>
            <a:srgbClr val="D565AB"/>
          </a:solidFill>
        </p:grpSpPr>
        <p:sp>
          <p:nvSpPr>
            <p:cNvPr id="15" name="Rectangle 13"/>
            <p:cNvSpPr>
              <a:spLocks noChangeArrowheads="1"/>
            </p:cNvSpPr>
            <p:nvPr/>
          </p:nvSpPr>
          <p:spPr bwMode="auto">
            <a:xfrm>
              <a:off x="3773819" y="2782581"/>
              <a:ext cx="599356" cy="565589"/>
            </a:xfrm>
            <a:prstGeom prst="rect">
              <a:avLst/>
            </a:prstGeom>
            <a:solidFill>
              <a:srgbClr val="D565AB"/>
            </a:solidFill>
            <a:ln>
              <a:noFill/>
            </a:ln>
            <a:effectLst>
              <a:outerShdw blurRad="149987" dist="250190" dir="8460000" algn="ctr">
                <a:srgbClr val="000000">
                  <a:alpha val="28000"/>
                </a:srgbClr>
              </a:outerShdw>
            </a:effectLst>
          </p:spPr>
          <p:txBody>
            <a:bodyPr vert="horz" wrap="square" lIns="109562" tIns="54781" rIns="109562" bIns="54781" numCol="1" anchor="t" anchorCtr="0" compatLnSpc="1"/>
            <a:lstStyle/>
            <a:p>
              <a:pPr>
                <a:lnSpc>
                  <a:spcPct val="130000"/>
                </a:lnSpc>
              </a:pPr>
              <a:endParaRPr lang="zh-CN" altLang="en-US" sz="2155" dirty="0">
                <a:cs typeface="+mn-ea"/>
                <a:sym typeface="+mn-lt"/>
              </a:endParaRPr>
            </a:p>
          </p:txBody>
        </p:sp>
        <p:sp>
          <p:nvSpPr>
            <p:cNvPr id="18" name="Freeform 16"/>
            <p:cNvSpPr/>
            <p:nvPr/>
          </p:nvSpPr>
          <p:spPr bwMode="auto">
            <a:xfrm>
              <a:off x="4540062" y="2789111"/>
              <a:ext cx="1896764" cy="3516190"/>
            </a:xfrm>
            <a:custGeom>
              <a:avLst/>
              <a:gdLst>
                <a:gd name="T0" fmla="*/ 845 w 849"/>
                <a:gd name="T1" fmla="*/ 247 h 1658"/>
                <a:gd name="T2" fmla="*/ 752 w 849"/>
                <a:gd name="T3" fmla="*/ 76 h 1658"/>
                <a:gd name="T4" fmla="*/ 752 w 849"/>
                <a:gd name="T5" fmla="*/ 76 h 1658"/>
                <a:gd name="T6" fmla="*/ 752 w 849"/>
                <a:gd name="T7" fmla="*/ 76 h 1658"/>
                <a:gd name="T8" fmla="*/ 671 w 849"/>
                <a:gd name="T9" fmla="*/ 24 h 1658"/>
                <a:gd name="T10" fmla="*/ 555 w 849"/>
                <a:gd name="T11" fmla="*/ 0 h 1658"/>
                <a:gd name="T12" fmla="*/ 0 w 849"/>
                <a:gd name="T13" fmla="*/ 0 h 1658"/>
                <a:gd name="T14" fmla="*/ 0 w 849"/>
                <a:gd name="T15" fmla="*/ 267 h 1658"/>
                <a:gd name="T16" fmla="*/ 501 w 849"/>
                <a:gd name="T17" fmla="*/ 267 h 1658"/>
                <a:gd name="T18" fmla="*/ 567 w 849"/>
                <a:gd name="T19" fmla="*/ 303 h 1658"/>
                <a:gd name="T20" fmla="*/ 581 w 849"/>
                <a:gd name="T21" fmla="*/ 348 h 1658"/>
                <a:gd name="T22" fmla="*/ 581 w 849"/>
                <a:gd name="T23" fmla="*/ 720 h 1658"/>
                <a:gd name="T24" fmla="*/ 581 w 849"/>
                <a:gd name="T25" fmla="*/ 1658 h 1658"/>
                <a:gd name="T26" fmla="*/ 752 w 849"/>
                <a:gd name="T27" fmla="*/ 1658 h 1658"/>
                <a:gd name="T28" fmla="*/ 849 w 849"/>
                <a:gd name="T29" fmla="*/ 1658 h 1658"/>
                <a:gd name="T30" fmla="*/ 849 w 849"/>
                <a:gd name="T31" fmla="*/ 1080 h 1658"/>
                <a:gd name="T32" fmla="*/ 849 w 849"/>
                <a:gd name="T33" fmla="*/ 296 h 1658"/>
                <a:gd name="T34" fmla="*/ 849 w 849"/>
                <a:gd name="T35" fmla="*/ 294 h 1658"/>
                <a:gd name="T36" fmla="*/ 845 w 849"/>
                <a:gd name="T37" fmla="*/ 247 h 1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9" h="1658">
                  <a:moveTo>
                    <a:pt x="845" y="247"/>
                  </a:moveTo>
                  <a:cubicBezTo>
                    <a:pt x="834" y="179"/>
                    <a:pt x="800" y="119"/>
                    <a:pt x="752" y="76"/>
                  </a:cubicBezTo>
                  <a:cubicBezTo>
                    <a:pt x="752" y="76"/>
                    <a:pt x="752" y="76"/>
                    <a:pt x="752" y="76"/>
                  </a:cubicBezTo>
                  <a:cubicBezTo>
                    <a:pt x="752" y="76"/>
                    <a:pt x="752" y="76"/>
                    <a:pt x="752" y="76"/>
                  </a:cubicBezTo>
                  <a:cubicBezTo>
                    <a:pt x="728" y="54"/>
                    <a:pt x="701" y="37"/>
                    <a:pt x="671" y="24"/>
                  </a:cubicBezTo>
                  <a:cubicBezTo>
                    <a:pt x="635" y="8"/>
                    <a:pt x="596" y="0"/>
                    <a:pt x="555" y="0"/>
                  </a:cubicBezTo>
                  <a:cubicBezTo>
                    <a:pt x="0" y="0"/>
                    <a:pt x="0" y="0"/>
                    <a:pt x="0" y="0"/>
                  </a:cubicBezTo>
                  <a:cubicBezTo>
                    <a:pt x="0" y="267"/>
                    <a:pt x="0" y="267"/>
                    <a:pt x="0" y="267"/>
                  </a:cubicBezTo>
                  <a:cubicBezTo>
                    <a:pt x="501" y="267"/>
                    <a:pt x="501" y="267"/>
                    <a:pt x="501" y="267"/>
                  </a:cubicBezTo>
                  <a:cubicBezTo>
                    <a:pt x="528" y="267"/>
                    <a:pt x="553" y="281"/>
                    <a:pt x="567" y="303"/>
                  </a:cubicBezTo>
                  <a:cubicBezTo>
                    <a:pt x="576" y="316"/>
                    <a:pt x="581" y="331"/>
                    <a:pt x="581" y="348"/>
                  </a:cubicBezTo>
                  <a:cubicBezTo>
                    <a:pt x="581" y="720"/>
                    <a:pt x="581" y="720"/>
                    <a:pt x="581" y="720"/>
                  </a:cubicBezTo>
                  <a:cubicBezTo>
                    <a:pt x="581" y="1658"/>
                    <a:pt x="581" y="1658"/>
                    <a:pt x="581" y="1658"/>
                  </a:cubicBezTo>
                  <a:cubicBezTo>
                    <a:pt x="752" y="1658"/>
                    <a:pt x="752" y="1658"/>
                    <a:pt x="752" y="1658"/>
                  </a:cubicBezTo>
                  <a:cubicBezTo>
                    <a:pt x="849" y="1658"/>
                    <a:pt x="849" y="1658"/>
                    <a:pt x="849" y="1658"/>
                  </a:cubicBezTo>
                  <a:cubicBezTo>
                    <a:pt x="849" y="1080"/>
                    <a:pt x="849" y="1080"/>
                    <a:pt x="849" y="1080"/>
                  </a:cubicBezTo>
                  <a:cubicBezTo>
                    <a:pt x="849" y="296"/>
                    <a:pt x="849" y="296"/>
                    <a:pt x="849" y="296"/>
                  </a:cubicBezTo>
                  <a:cubicBezTo>
                    <a:pt x="849" y="294"/>
                    <a:pt x="849" y="294"/>
                    <a:pt x="849" y="294"/>
                  </a:cubicBezTo>
                  <a:cubicBezTo>
                    <a:pt x="849" y="278"/>
                    <a:pt x="848" y="262"/>
                    <a:pt x="845" y="247"/>
                  </a:cubicBezTo>
                  <a:close/>
                </a:path>
              </a:pathLst>
            </a:custGeom>
            <a:solidFill>
              <a:srgbClr val="D565AB"/>
            </a:solidFill>
            <a:ln>
              <a:noFill/>
            </a:ln>
            <a:effectLst>
              <a:outerShdw blurRad="149987" dist="250190" dir="8460000" algn="ctr">
                <a:srgbClr val="000000">
                  <a:alpha val="28000"/>
                </a:srgbClr>
              </a:outerShdw>
            </a:effectLst>
          </p:spPr>
          <p:txBody>
            <a:bodyPr vert="horz" wrap="square" lIns="109562" tIns="54781" rIns="109562" bIns="54781" numCol="1" anchor="t" anchorCtr="0" compatLnSpc="1"/>
            <a:lstStyle/>
            <a:p>
              <a:pPr>
                <a:lnSpc>
                  <a:spcPct val="130000"/>
                </a:lnSpc>
              </a:pPr>
              <a:endParaRPr lang="zh-CN" altLang="en-US" sz="2155" dirty="0">
                <a:cs typeface="+mn-ea"/>
                <a:sym typeface="+mn-lt"/>
              </a:endParaRPr>
            </a:p>
          </p:txBody>
        </p:sp>
      </p:grpSp>
      <p:grpSp>
        <p:nvGrpSpPr>
          <p:cNvPr id="3" name="组合 2"/>
          <p:cNvGrpSpPr/>
          <p:nvPr/>
        </p:nvGrpSpPr>
        <p:grpSpPr>
          <a:xfrm>
            <a:off x="6705095" y="3064024"/>
            <a:ext cx="2611517" cy="3023039"/>
            <a:chOff x="7026330" y="3131928"/>
            <a:chExt cx="2754523" cy="3188580"/>
          </a:xfrm>
          <a:solidFill>
            <a:srgbClr val="D565AB"/>
          </a:solidFill>
        </p:grpSpPr>
        <p:sp>
          <p:nvSpPr>
            <p:cNvPr id="27" name="Freeform 25"/>
            <p:cNvSpPr/>
            <p:nvPr/>
          </p:nvSpPr>
          <p:spPr bwMode="auto">
            <a:xfrm>
              <a:off x="7026330" y="3141626"/>
              <a:ext cx="1697577" cy="3178882"/>
            </a:xfrm>
            <a:custGeom>
              <a:avLst/>
              <a:gdLst>
                <a:gd name="T0" fmla="*/ 760 w 760"/>
                <a:gd name="T1" fmla="*/ 397 h 1499"/>
                <a:gd name="T2" fmla="*/ 760 w 760"/>
                <a:gd name="T3" fmla="*/ 0 h 1499"/>
                <a:gd name="T4" fmla="*/ 295 w 760"/>
                <a:gd name="T5" fmla="*/ 0 h 1499"/>
                <a:gd name="T6" fmla="*/ 224 w 760"/>
                <a:gd name="T7" fmla="*/ 9 h 1499"/>
                <a:gd name="T8" fmla="*/ 179 w 760"/>
                <a:gd name="T9" fmla="*/ 24 h 1499"/>
                <a:gd name="T10" fmla="*/ 108 w 760"/>
                <a:gd name="T11" fmla="*/ 67 h 1499"/>
                <a:gd name="T12" fmla="*/ 85 w 760"/>
                <a:gd name="T13" fmla="*/ 88 h 1499"/>
                <a:gd name="T14" fmla="*/ 0 w 760"/>
                <a:gd name="T15" fmla="*/ 295 h 1499"/>
                <a:gd name="T16" fmla="*/ 0 w 760"/>
                <a:gd name="T17" fmla="*/ 1499 h 1499"/>
                <a:gd name="T18" fmla="*/ 397 w 760"/>
                <a:gd name="T19" fmla="*/ 1499 h 1499"/>
                <a:gd name="T20" fmla="*/ 397 w 760"/>
                <a:gd name="T21" fmla="*/ 478 h 1499"/>
                <a:gd name="T22" fmla="*/ 478 w 760"/>
                <a:gd name="T23" fmla="*/ 397 h 1499"/>
                <a:gd name="T24" fmla="*/ 760 w 760"/>
                <a:gd name="T25" fmla="*/ 397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 h="1499">
                  <a:moveTo>
                    <a:pt x="760" y="397"/>
                  </a:moveTo>
                  <a:cubicBezTo>
                    <a:pt x="760" y="0"/>
                    <a:pt x="760" y="0"/>
                    <a:pt x="760" y="0"/>
                  </a:cubicBezTo>
                  <a:cubicBezTo>
                    <a:pt x="295" y="0"/>
                    <a:pt x="295" y="0"/>
                    <a:pt x="295" y="0"/>
                  </a:cubicBezTo>
                  <a:cubicBezTo>
                    <a:pt x="271" y="0"/>
                    <a:pt x="247" y="3"/>
                    <a:pt x="224" y="9"/>
                  </a:cubicBezTo>
                  <a:cubicBezTo>
                    <a:pt x="209" y="13"/>
                    <a:pt x="193" y="18"/>
                    <a:pt x="179" y="24"/>
                  </a:cubicBezTo>
                  <a:cubicBezTo>
                    <a:pt x="153" y="35"/>
                    <a:pt x="129" y="50"/>
                    <a:pt x="108" y="67"/>
                  </a:cubicBezTo>
                  <a:cubicBezTo>
                    <a:pt x="100" y="74"/>
                    <a:pt x="92" y="80"/>
                    <a:pt x="85" y="88"/>
                  </a:cubicBezTo>
                  <a:cubicBezTo>
                    <a:pt x="33" y="141"/>
                    <a:pt x="0" y="214"/>
                    <a:pt x="0" y="295"/>
                  </a:cubicBezTo>
                  <a:cubicBezTo>
                    <a:pt x="0" y="1499"/>
                    <a:pt x="0" y="1499"/>
                    <a:pt x="0" y="1499"/>
                  </a:cubicBezTo>
                  <a:cubicBezTo>
                    <a:pt x="397" y="1499"/>
                    <a:pt x="397" y="1499"/>
                    <a:pt x="397" y="1499"/>
                  </a:cubicBezTo>
                  <a:cubicBezTo>
                    <a:pt x="397" y="478"/>
                    <a:pt x="397" y="478"/>
                    <a:pt x="397" y="478"/>
                  </a:cubicBezTo>
                  <a:cubicBezTo>
                    <a:pt x="397" y="433"/>
                    <a:pt x="433" y="397"/>
                    <a:pt x="478" y="397"/>
                  </a:cubicBezTo>
                  <a:lnTo>
                    <a:pt x="760" y="397"/>
                  </a:lnTo>
                  <a:close/>
                </a:path>
              </a:pathLst>
            </a:custGeom>
            <a:solidFill>
              <a:srgbClr val="D565AB"/>
            </a:solidFill>
            <a:ln>
              <a:noFill/>
            </a:ln>
            <a:effectLst>
              <a:outerShdw blurRad="149987" dist="250190" dir="8460000" algn="ctr">
                <a:srgbClr val="000000">
                  <a:alpha val="28000"/>
                </a:srgbClr>
              </a:outerShdw>
            </a:effectLst>
          </p:spPr>
          <p:txBody>
            <a:bodyPr vert="horz" wrap="square" lIns="109562" tIns="54781" rIns="109562" bIns="54781" numCol="1" anchor="t" anchorCtr="0" compatLnSpc="1"/>
            <a:lstStyle/>
            <a:p>
              <a:pPr>
                <a:lnSpc>
                  <a:spcPct val="130000"/>
                </a:lnSpc>
              </a:pPr>
              <a:endParaRPr lang="zh-CN" altLang="en-US" sz="2155" dirty="0">
                <a:cs typeface="+mn-ea"/>
                <a:sym typeface="+mn-lt"/>
              </a:endParaRPr>
            </a:p>
          </p:txBody>
        </p:sp>
        <p:sp>
          <p:nvSpPr>
            <p:cNvPr id="30" name="Rectangle 28"/>
            <p:cNvSpPr>
              <a:spLocks noChangeArrowheads="1"/>
            </p:cNvSpPr>
            <p:nvPr/>
          </p:nvSpPr>
          <p:spPr bwMode="auto">
            <a:xfrm>
              <a:off x="8890792" y="3131928"/>
              <a:ext cx="890061" cy="841569"/>
            </a:xfrm>
            <a:prstGeom prst="rect">
              <a:avLst/>
            </a:prstGeom>
            <a:solidFill>
              <a:srgbClr val="D565AB"/>
            </a:solidFill>
            <a:ln>
              <a:noFill/>
            </a:ln>
            <a:effectLst>
              <a:outerShdw blurRad="149987" dist="250190" dir="8460000" algn="ctr">
                <a:srgbClr val="000000">
                  <a:alpha val="28000"/>
                </a:srgbClr>
              </a:outerShdw>
            </a:effectLst>
          </p:spPr>
          <p:txBody>
            <a:bodyPr vert="horz" wrap="square" lIns="109562" tIns="54781" rIns="109562" bIns="54781" numCol="1" anchor="t" anchorCtr="0" compatLnSpc="1"/>
            <a:lstStyle/>
            <a:p>
              <a:pPr>
                <a:lnSpc>
                  <a:spcPct val="130000"/>
                </a:lnSpc>
              </a:pPr>
              <a:endParaRPr lang="zh-CN" altLang="en-US" sz="2155" dirty="0">
                <a:cs typeface="+mn-ea"/>
                <a:sym typeface="+mn-lt"/>
              </a:endParaRPr>
            </a:p>
          </p:txBody>
        </p:sp>
      </p:grpSp>
      <p:sp>
        <p:nvSpPr>
          <p:cNvPr id="32" name="矩形 31"/>
          <p:cNvSpPr/>
          <p:nvPr/>
        </p:nvSpPr>
        <p:spPr>
          <a:xfrm>
            <a:off x="8659399" y="3301052"/>
            <a:ext cx="498989" cy="434478"/>
          </a:xfrm>
          <a:prstGeom prst="rect">
            <a:avLst/>
          </a:prstGeom>
          <a:noFill/>
        </p:spPr>
        <p:txBody>
          <a:bodyPr wrap="square" rtlCol="0">
            <a:spAutoFit/>
          </a:bodyPr>
          <a:lstStyle/>
          <a:p>
            <a:pPr>
              <a:lnSpc>
                <a:spcPct val="130000"/>
              </a:lnSpc>
            </a:pPr>
            <a:r>
              <a:rPr lang="en-US" altLang="zh-CN" sz="1895" b="1" dirty="0">
                <a:solidFill>
                  <a:schemeClr val="bg1"/>
                </a:solidFill>
                <a:cs typeface="+mn-ea"/>
                <a:sym typeface="+mn-lt"/>
              </a:rPr>
              <a:t>02</a:t>
            </a:r>
          </a:p>
        </p:txBody>
      </p:sp>
      <p:sp>
        <p:nvSpPr>
          <p:cNvPr id="33" name="矩形 32"/>
          <p:cNvSpPr/>
          <p:nvPr/>
        </p:nvSpPr>
        <p:spPr>
          <a:xfrm>
            <a:off x="8085994" y="1813800"/>
            <a:ext cx="633799" cy="434478"/>
          </a:xfrm>
          <a:prstGeom prst="rect">
            <a:avLst/>
          </a:prstGeom>
          <a:noFill/>
        </p:spPr>
        <p:txBody>
          <a:bodyPr wrap="square" rtlCol="0">
            <a:spAutoFit/>
          </a:bodyPr>
          <a:lstStyle/>
          <a:p>
            <a:pPr>
              <a:lnSpc>
                <a:spcPct val="130000"/>
              </a:lnSpc>
            </a:pPr>
            <a:r>
              <a:rPr lang="en-US" altLang="zh-CN" sz="1895" b="1" dirty="0">
                <a:solidFill>
                  <a:schemeClr val="bg1"/>
                </a:solidFill>
                <a:cs typeface="+mn-ea"/>
                <a:sym typeface="+mn-lt"/>
              </a:rPr>
              <a:t>04</a:t>
            </a:r>
          </a:p>
        </p:txBody>
      </p:sp>
      <p:sp>
        <p:nvSpPr>
          <p:cNvPr id="48" name="文本框 47"/>
          <p:cNvSpPr txBox="1"/>
          <p:nvPr/>
        </p:nvSpPr>
        <p:spPr>
          <a:xfrm>
            <a:off x="6892026" y="3336231"/>
            <a:ext cx="1414536" cy="308995"/>
          </a:xfrm>
          <a:prstGeom prst="rect">
            <a:avLst/>
          </a:prstGeom>
          <a:noFill/>
        </p:spPr>
        <p:txBody>
          <a:bodyPr wrap="square" rtlCol="0">
            <a:spAutoFit/>
          </a:bodyPr>
          <a:lstStyle/>
          <a:p>
            <a:pPr>
              <a:lnSpc>
                <a:spcPct val="130000"/>
              </a:lnSpc>
            </a:pPr>
            <a:r>
              <a:rPr lang="zh-CN" altLang="en-US" sz="1200" b="1" dirty="0">
                <a:solidFill>
                  <a:schemeClr val="bg1"/>
                </a:solidFill>
                <a:cs typeface="+mn-ea"/>
                <a:sym typeface="+mn-lt"/>
              </a:rPr>
              <a:t>Click to add a text title</a:t>
            </a:r>
          </a:p>
        </p:txBody>
      </p:sp>
      <p:sp>
        <p:nvSpPr>
          <p:cNvPr id="49" name="文本框 48"/>
          <p:cNvSpPr txBox="1"/>
          <p:nvPr/>
        </p:nvSpPr>
        <p:spPr>
          <a:xfrm>
            <a:off x="6406964" y="1872917"/>
            <a:ext cx="1530161" cy="308995"/>
          </a:xfrm>
          <a:prstGeom prst="rect">
            <a:avLst/>
          </a:prstGeom>
          <a:noFill/>
        </p:spPr>
        <p:txBody>
          <a:bodyPr wrap="square" rtlCol="0">
            <a:spAutoFit/>
          </a:bodyPr>
          <a:lstStyle>
            <a:defPPr>
              <a:defRPr lang="zh-CN"/>
            </a:defPPr>
            <a:lvl1pPr>
              <a:defRPr sz="1265" b="1">
                <a:solidFill>
                  <a:schemeClr val="bg1"/>
                </a:solidFill>
                <a:latin typeface="+mn-lt"/>
                <a:ea typeface="微软雅黑" panose="020B0503020204020204" charset="-122"/>
              </a:defRPr>
            </a:lvl1pPr>
          </a:lstStyle>
          <a:p>
            <a:pPr>
              <a:lnSpc>
                <a:spcPct val="130000"/>
              </a:lnSpc>
            </a:pPr>
            <a:r>
              <a:rPr lang="zh-CN" altLang="en-US" sz="1200" dirty="0">
                <a:ea typeface="+mn-ea"/>
                <a:cs typeface="+mn-ea"/>
                <a:sym typeface="+mn-lt"/>
              </a:rPr>
              <a:t>Click to add a text title</a:t>
            </a:r>
          </a:p>
        </p:txBody>
      </p:sp>
      <p:grpSp>
        <p:nvGrpSpPr>
          <p:cNvPr id="4" name="组合 3"/>
          <p:cNvGrpSpPr/>
          <p:nvPr/>
        </p:nvGrpSpPr>
        <p:grpSpPr>
          <a:xfrm>
            <a:off x="2763638" y="4006011"/>
            <a:ext cx="2605327" cy="2081052"/>
            <a:chOff x="3084027" y="4126421"/>
            <a:chExt cx="2747994" cy="2195010"/>
          </a:xfrm>
          <a:solidFill>
            <a:srgbClr val="D565AB"/>
          </a:solidFill>
        </p:grpSpPr>
        <p:sp>
          <p:nvSpPr>
            <p:cNvPr id="21" name="Rectangle 19"/>
            <p:cNvSpPr>
              <a:spLocks noChangeArrowheads="1"/>
            </p:cNvSpPr>
            <p:nvPr/>
          </p:nvSpPr>
          <p:spPr bwMode="auto">
            <a:xfrm>
              <a:off x="3084027" y="4126421"/>
              <a:ext cx="878094" cy="844976"/>
            </a:xfrm>
            <a:prstGeom prst="rect">
              <a:avLst/>
            </a:prstGeom>
            <a:grpFill/>
            <a:ln>
              <a:noFill/>
            </a:ln>
            <a:effectLst>
              <a:outerShdw blurRad="149987" dist="250190" dir="8460000" algn="ctr">
                <a:srgbClr val="000000">
                  <a:alpha val="28000"/>
                </a:srgbClr>
              </a:outerShdw>
            </a:effectLst>
          </p:spPr>
          <p:txBody>
            <a:bodyPr vert="horz" wrap="square" lIns="109562" tIns="54781" rIns="109562" bIns="54781" numCol="1" anchor="t" anchorCtr="0" compatLnSpc="1"/>
            <a:lstStyle/>
            <a:p>
              <a:pPr>
                <a:lnSpc>
                  <a:spcPct val="130000"/>
                </a:lnSpc>
              </a:pPr>
              <a:endParaRPr lang="zh-CN" altLang="en-US" sz="3835" dirty="0">
                <a:cs typeface="+mn-ea"/>
                <a:sym typeface="+mn-lt"/>
              </a:endParaRPr>
            </a:p>
          </p:txBody>
        </p:sp>
        <p:sp>
          <p:nvSpPr>
            <p:cNvPr id="23" name="Freeform 21"/>
            <p:cNvSpPr/>
            <p:nvPr/>
          </p:nvSpPr>
          <p:spPr bwMode="auto">
            <a:xfrm>
              <a:off x="4134444" y="4142551"/>
              <a:ext cx="1697577" cy="2178880"/>
            </a:xfrm>
            <a:custGeom>
              <a:avLst/>
              <a:gdLst>
                <a:gd name="T0" fmla="*/ 282 w 760"/>
                <a:gd name="T1" fmla="*/ 398 h 1027"/>
                <a:gd name="T2" fmla="*/ 363 w 760"/>
                <a:gd name="T3" fmla="*/ 478 h 1027"/>
                <a:gd name="T4" fmla="*/ 363 w 760"/>
                <a:gd name="T5" fmla="*/ 1027 h 1027"/>
                <a:gd name="T6" fmla="*/ 760 w 760"/>
                <a:gd name="T7" fmla="*/ 1027 h 1027"/>
                <a:gd name="T8" fmla="*/ 760 w 760"/>
                <a:gd name="T9" fmla="*/ 375 h 1027"/>
                <a:gd name="T10" fmla="*/ 717 w 760"/>
                <a:gd name="T11" fmla="*/ 200 h 1027"/>
                <a:gd name="T12" fmla="*/ 634 w 760"/>
                <a:gd name="T13" fmla="*/ 94 h 1027"/>
                <a:gd name="T14" fmla="*/ 627 w 760"/>
                <a:gd name="T15" fmla="*/ 89 h 1027"/>
                <a:gd name="T16" fmla="*/ 385 w 760"/>
                <a:gd name="T17" fmla="*/ 0 h 1027"/>
                <a:gd name="T18" fmla="*/ 0 w 760"/>
                <a:gd name="T19" fmla="*/ 0 h 1027"/>
                <a:gd name="T20" fmla="*/ 0 w 760"/>
                <a:gd name="T21" fmla="*/ 398 h 1027"/>
                <a:gd name="T22" fmla="*/ 282 w 760"/>
                <a:gd name="T23" fmla="*/ 398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1027">
                  <a:moveTo>
                    <a:pt x="282" y="398"/>
                  </a:moveTo>
                  <a:cubicBezTo>
                    <a:pt x="327" y="398"/>
                    <a:pt x="363" y="434"/>
                    <a:pt x="363" y="478"/>
                  </a:cubicBezTo>
                  <a:cubicBezTo>
                    <a:pt x="363" y="1027"/>
                    <a:pt x="363" y="1027"/>
                    <a:pt x="363" y="1027"/>
                  </a:cubicBezTo>
                  <a:cubicBezTo>
                    <a:pt x="760" y="1027"/>
                    <a:pt x="760" y="1027"/>
                    <a:pt x="760" y="1027"/>
                  </a:cubicBezTo>
                  <a:cubicBezTo>
                    <a:pt x="760" y="375"/>
                    <a:pt x="760" y="375"/>
                    <a:pt x="760" y="375"/>
                  </a:cubicBezTo>
                  <a:cubicBezTo>
                    <a:pt x="760" y="312"/>
                    <a:pt x="744" y="253"/>
                    <a:pt x="717" y="200"/>
                  </a:cubicBezTo>
                  <a:cubicBezTo>
                    <a:pt x="696" y="160"/>
                    <a:pt x="667" y="124"/>
                    <a:pt x="634" y="94"/>
                  </a:cubicBezTo>
                  <a:cubicBezTo>
                    <a:pt x="632" y="92"/>
                    <a:pt x="629" y="90"/>
                    <a:pt x="627" y="89"/>
                  </a:cubicBezTo>
                  <a:cubicBezTo>
                    <a:pt x="562" y="33"/>
                    <a:pt x="477" y="0"/>
                    <a:pt x="385" y="0"/>
                  </a:cubicBezTo>
                  <a:cubicBezTo>
                    <a:pt x="0" y="0"/>
                    <a:pt x="0" y="0"/>
                    <a:pt x="0" y="0"/>
                  </a:cubicBezTo>
                  <a:cubicBezTo>
                    <a:pt x="0" y="398"/>
                    <a:pt x="0" y="398"/>
                    <a:pt x="0" y="398"/>
                  </a:cubicBezTo>
                  <a:lnTo>
                    <a:pt x="282" y="398"/>
                  </a:lnTo>
                  <a:close/>
                </a:path>
              </a:pathLst>
            </a:custGeom>
            <a:grpFill/>
            <a:ln>
              <a:noFill/>
            </a:ln>
            <a:effectLst>
              <a:outerShdw blurRad="149987" dist="250190" dir="8460000" algn="ctr">
                <a:srgbClr val="000000">
                  <a:alpha val="28000"/>
                </a:srgbClr>
              </a:outerShdw>
            </a:effectLst>
          </p:spPr>
          <p:txBody>
            <a:bodyPr vert="horz" wrap="square" lIns="109562" tIns="54781" rIns="109562" bIns="54781" numCol="1" anchor="t" anchorCtr="0" compatLnSpc="1"/>
            <a:lstStyle/>
            <a:p>
              <a:pPr>
                <a:lnSpc>
                  <a:spcPct val="130000"/>
                </a:lnSpc>
              </a:pPr>
              <a:endParaRPr lang="zh-CN" altLang="en-US" sz="2155" dirty="0">
                <a:cs typeface="+mn-ea"/>
                <a:sym typeface="+mn-lt"/>
              </a:endParaRPr>
            </a:p>
          </p:txBody>
        </p:sp>
      </p:grpSp>
      <p:sp>
        <p:nvSpPr>
          <p:cNvPr id="37" name="矩形 36"/>
          <p:cNvSpPr/>
          <p:nvPr/>
        </p:nvSpPr>
        <p:spPr>
          <a:xfrm>
            <a:off x="3536490" y="2819575"/>
            <a:ext cx="633799" cy="434478"/>
          </a:xfrm>
          <a:prstGeom prst="rect">
            <a:avLst/>
          </a:prstGeom>
          <a:noFill/>
        </p:spPr>
        <p:txBody>
          <a:bodyPr wrap="square" rtlCol="0">
            <a:spAutoFit/>
          </a:bodyPr>
          <a:lstStyle/>
          <a:p>
            <a:pPr>
              <a:lnSpc>
                <a:spcPct val="130000"/>
              </a:lnSpc>
            </a:pPr>
            <a:r>
              <a:rPr lang="en-US" altLang="zh-CN" sz="1895" b="1" dirty="0">
                <a:solidFill>
                  <a:schemeClr val="bg1"/>
                </a:solidFill>
                <a:cs typeface="+mn-ea"/>
                <a:sym typeface="+mn-lt"/>
              </a:rPr>
              <a:t>03</a:t>
            </a:r>
          </a:p>
        </p:txBody>
      </p:sp>
      <p:sp>
        <p:nvSpPr>
          <p:cNvPr id="38" name="文本框 37"/>
          <p:cNvSpPr txBox="1"/>
          <p:nvPr/>
        </p:nvSpPr>
        <p:spPr>
          <a:xfrm>
            <a:off x="4221480" y="2899410"/>
            <a:ext cx="1572260" cy="308995"/>
          </a:xfrm>
          <a:prstGeom prst="rect">
            <a:avLst/>
          </a:prstGeom>
          <a:noFill/>
        </p:spPr>
        <p:txBody>
          <a:bodyPr wrap="square" rtlCol="0">
            <a:spAutoFit/>
          </a:bodyPr>
          <a:lstStyle/>
          <a:p>
            <a:pPr>
              <a:lnSpc>
                <a:spcPct val="130000"/>
              </a:lnSpc>
            </a:pPr>
            <a:r>
              <a:rPr lang="zh-CN" altLang="en-US" sz="1200" b="1">
                <a:solidFill>
                  <a:schemeClr val="bg1"/>
                </a:solidFill>
                <a:cs typeface="+mn-ea"/>
                <a:sym typeface="+mn-lt"/>
              </a:rPr>
              <a:t>Click to add a text title</a:t>
            </a:r>
            <a:endParaRPr lang="zh-CN" altLang="en-US" sz="1200" b="1" dirty="0">
              <a:solidFill>
                <a:schemeClr val="bg1"/>
              </a:solidFill>
              <a:cs typeface="+mn-ea"/>
              <a:sym typeface="+mn-lt"/>
            </a:endParaRPr>
          </a:p>
        </p:txBody>
      </p:sp>
      <p:sp>
        <p:nvSpPr>
          <p:cNvPr id="31" name="矩形 30"/>
          <p:cNvSpPr/>
          <p:nvPr/>
        </p:nvSpPr>
        <p:spPr>
          <a:xfrm>
            <a:off x="2941395" y="4201524"/>
            <a:ext cx="498989" cy="434478"/>
          </a:xfrm>
          <a:prstGeom prst="rect">
            <a:avLst/>
          </a:prstGeom>
          <a:noFill/>
        </p:spPr>
        <p:txBody>
          <a:bodyPr wrap="square" rtlCol="0">
            <a:spAutoFit/>
          </a:bodyPr>
          <a:lstStyle/>
          <a:p>
            <a:pPr>
              <a:lnSpc>
                <a:spcPct val="130000"/>
              </a:lnSpc>
            </a:pPr>
            <a:r>
              <a:rPr lang="en-US" altLang="zh-CN" sz="1895" b="1" dirty="0">
                <a:solidFill>
                  <a:schemeClr val="bg1"/>
                </a:solidFill>
                <a:cs typeface="+mn-ea"/>
                <a:sym typeface="+mn-lt"/>
              </a:rPr>
              <a:t>01</a:t>
            </a:r>
          </a:p>
        </p:txBody>
      </p:sp>
      <p:sp>
        <p:nvSpPr>
          <p:cNvPr id="50" name="文本框 49"/>
          <p:cNvSpPr txBox="1"/>
          <p:nvPr/>
        </p:nvSpPr>
        <p:spPr>
          <a:xfrm>
            <a:off x="3764795" y="4297469"/>
            <a:ext cx="1490888" cy="308995"/>
          </a:xfrm>
          <a:prstGeom prst="rect">
            <a:avLst/>
          </a:prstGeom>
          <a:noFill/>
        </p:spPr>
        <p:txBody>
          <a:bodyPr wrap="square" rtlCol="0">
            <a:spAutoFit/>
          </a:bodyPr>
          <a:lstStyle/>
          <a:p>
            <a:pPr>
              <a:lnSpc>
                <a:spcPct val="130000"/>
              </a:lnSpc>
            </a:pPr>
            <a:r>
              <a:rPr lang="zh-CN" altLang="en-US" sz="1200" b="1" dirty="0">
                <a:solidFill>
                  <a:schemeClr val="bg1"/>
                </a:solidFill>
                <a:cs typeface="+mn-ea"/>
                <a:sym typeface="+mn-lt"/>
              </a:rPr>
              <a:t>Click to add a text title</a:t>
            </a:r>
          </a:p>
        </p:txBody>
      </p:sp>
      <p:sp>
        <p:nvSpPr>
          <p:cNvPr id="7" name="TextBox 20"/>
          <p:cNvSpPr txBox="1"/>
          <p:nvPr/>
        </p:nvSpPr>
        <p:spPr bwMode="auto">
          <a:xfrm>
            <a:off x="1632692" y="2142540"/>
            <a:ext cx="3012561" cy="331279"/>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to add text title</a:t>
            </a:r>
          </a:p>
        </p:txBody>
      </p:sp>
      <p:sp>
        <p:nvSpPr>
          <p:cNvPr id="41" name="TextBox 19"/>
          <p:cNvSpPr txBox="1">
            <a:spLocks noChangeArrowheads="1"/>
          </p:cNvSpPr>
          <p:nvPr/>
        </p:nvSpPr>
        <p:spPr bwMode="auto">
          <a:xfrm>
            <a:off x="1632691" y="1758440"/>
            <a:ext cx="3044500"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
        <p:nvSpPr>
          <p:cNvPr id="42" name="TextBox 20"/>
          <p:cNvSpPr txBox="1"/>
          <p:nvPr/>
        </p:nvSpPr>
        <p:spPr bwMode="auto">
          <a:xfrm>
            <a:off x="8010852" y="2405217"/>
            <a:ext cx="3012561" cy="331279"/>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defRPr/>
            </a:pPr>
            <a:r>
              <a:rPr lang="zh-CN" altLang="en-US" sz="1325" dirty="0">
                <a:solidFill>
                  <a:schemeClr val="tx1">
                    <a:lumMod val="75000"/>
                    <a:lumOff val="25000"/>
                  </a:schemeClr>
                </a:solidFill>
                <a:cs typeface="+mn-ea"/>
                <a:sym typeface="+mn-lt"/>
              </a:rPr>
              <a:t>Click to add text title Click to add text title</a:t>
            </a:r>
          </a:p>
        </p:txBody>
      </p:sp>
      <p:sp>
        <p:nvSpPr>
          <p:cNvPr id="43" name="TextBox 19"/>
          <p:cNvSpPr txBox="1">
            <a:spLocks noChangeArrowheads="1"/>
          </p:cNvSpPr>
          <p:nvPr/>
        </p:nvSpPr>
        <p:spPr bwMode="auto">
          <a:xfrm>
            <a:off x="8593426" y="2020794"/>
            <a:ext cx="2815873"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
        <p:nvSpPr>
          <p:cNvPr id="44" name="TextBox 20"/>
          <p:cNvSpPr txBox="1"/>
          <p:nvPr/>
        </p:nvSpPr>
        <p:spPr bwMode="auto">
          <a:xfrm>
            <a:off x="1069922" y="5285479"/>
            <a:ext cx="3012561" cy="331279"/>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to add text title</a:t>
            </a:r>
          </a:p>
        </p:txBody>
      </p:sp>
      <p:sp>
        <p:nvSpPr>
          <p:cNvPr id="45" name="TextBox 19"/>
          <p:cNvSpPr txBox="1">
            <a:spLocks noChangeArrowheads="1"/>
          </p:cNvSpPr>
          <p:nvPr/>
        </p:nvSpPr>
        <p:spPr bwMode="auto">
          <a:xfrm>
            <a:off x="1069922" y="4901377"/>
            <a:ext cx="3151558"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
        <p:nvSpPr>
          <p:cNvPr id="46" name="TextBox 20"/>
          <p:cNvSpPr txBox="1"/>
          <p:nvPr/>
        </p:nvSpPr>
        <p:spPr bwMode="auto">
          <a:xfrm>
            <a:off x="8208240" y="4580400"/>
            <a:ext cx="3012561" cy="331279"/>
          </a:xfrm>
          <a:prstGeom prst="rect">
            <a:avLst/>
          </a:prstGeom>
          <a:noFill/>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325" dirty="0">
                <a:solidFill>
                  <a:schemeClr val="tx1">
                    <a:lumMod val="75000"/>
                    <a:lumOff val="25000"/>
                  </a:schemeClr>
                </a:solidFill>
                <a:cs typeface="+mn-ea"/>
                <a:sym typeface="+mn-lt"/>
              </a:rPr>
              <a:t>Click to add text title Click to add text title</a:t>
            </a:r>
          </a:p>
        </p:txBody>
      </p:sp>
      <p:sp>
        <p:nvSpPr>
          <p:cNvPr id="47" name="TextBox 19"/>
          <p:cNvSpPr txBox="1">
            <a:spLocks noChangeArrowheads="1"/>
          </p:cNvSpPr>
          <p:nvPr/>
        </p:nvSpPr>
        <p:spPr bwMode="auto">
          <a:xfrm>
            <a:off x="8208240" y="4196299"/>
            <a:ext cx="3137422" cy="4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1895" b="1" dirty="0">
                <a:solidFill>
                  <a:schemeClr val="tx1">
                    <a:lumMod val="75000"/>
                    <a:lumOff val="25000"/>
                  </a:schemeClr>
                </a:solidFill>
                <a:cs typeface="+mn-ea"/>
                <a:sym typeface="+mn-lt"/>
              </a:rPr>
              <a:t>Click to add a text title</a:t>
            </a:r>
          </a:p>
        </p:txBody>
      </p:sp>
    </p:spTree>
  </p:cSld>
  <p:clrMapOvr>
    <a:masterClrMapping/>
  </p:clrMapOvr>
  <p:transition advTm="9875">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675" decel="100000" fill="hold"/>
                                        <p:tgtEl>
                                          <p:spTgt spid="4"/>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50"/>
                                        <p:tgtEl>
                                          <p:spTgt spid="5"/>
                                        </p:tgtEl>
                                      </p:cBhvr>
                                    </p:animEffect>
                                    <p:anim calcmode="lin" valueType="num">
                                      <p:cBhvr>
                                        <p:cTn id="15" dur="750" fill="hold"/>
                                        <p:tgtEl>
                                          <p:spTgt spid="5"/>
                                        </p:tgtEl>
                                        <p:attrNameLst>
                                          <p:attrName>ppt_x</p:attrName>
                                        </p:attrNameLst>
                                      </p:cBhvr>
                                      <p:tavLst>
                                        <p:tav tm="0">
                                          <p:val>
                                            <p:strVal val="#ppt_x"/>
                                          </p:val>
                                        </p:tav>
                                        <p:tav tm="100000">
                                          <p:val>
                                            <p:strVal val="#ppt_x"/>
                                          </p:val>
                                        </p:tav>
                                      </p:tavLst>
                                    </p:anim>
                                    <p:anim calcmode="lin" valueType="num">
                                      <p:cBhvr>
                                        <p:cTn id="16" dur="675" decel="100000" fill="hold"/>
                                        <p:tgtEl>
                                          <p:spTgt spid="5"/>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50"/>
                                        <p:tgtEl>
                                          <p:spTgt spid="6"/>
                                        </p:tgtEl>
                                      </p:cBhvr>
                                    </p:animEffect>
                                    <p:anim calcmode="lin" valueType="num">
                                      <p:cBhvr>
                                        <p:cTn id="22" dur="750" fill="hold"/>
                                        <p:tgtEl>
                                          <p:spTgt spid="6"/>
                                        </p:tgtEl>
                                        <p:attrNameLst>
                                          <p:attrName>ppt_x</p:attrName>
                                        </p:attrNameLst>
                                      </p:cBhvr>
                                      <p:tavLst>
                                        <p:tav tm="0">
                                          <p:val>
                                            <p:strVal val="#ppt_x"/>
                                          </p:val>
                                        </p:tav>
                                        <p:tav tm="100000">
                                          <p:val>
                                            <p:strVal val="#ppt_x"/>
                                          </p:val>
                                        </p:tav>
                                      </p:tavLst>
                                    </p:anim>
                                    <p:anim calcmode="lin" valueType="num">
                                      <p:cBhvr>
                                        <p:cTn id="23" dur="675" decel="100000" fill="hold"/>
                                        <p:tgtEl>
                                          <p:spTgt spid="6"/>
                                        </p:tgtEl>
                                        <p:attrNameLst>
                                          <p:attrName>ppt_y</p:attrName>
                                        </p:attrNameLst>
                                      </p:cBhvr>
                                      <p:tavLst>
                                        <p:tav tm="0">
                                          <p:val>
                                            <p:strVal val="#ppt_y+1"/>
                                          </p:val>
                                        </p:tav>
                                        <p:tav tm="100000">
                                          <p:val>
                                            <p:strVal val="#ppt_y-.03"/>
                                          </p:val>
                                        </p:tav>
                                      </p:tavLst>
                                    </p:anim>
                                    <p:anim calcmode="lin" valueType="num">
                                      <p:cBhvr>
                                        <p:cTn id="24"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750"/>
                                        <p:tgtEl>
                                          <p:spTgt spid="3"/>
                                        </p:tgtEl>
                                      </p:cBhvr>
                                    </p:animEffect>
                                    <p:anim calcmode="lin" valueType="num">
                                      <p:cBhvr>
                                        <p:cTn id="29" dur="750" fill="hold"/>
                                        <p:tgtEl>
                                          <p:spTgt spid="3"/>
                                        </p:tgtEl>
                                        <p:attrNameLst>
                                          <p:attrName>ppt_x</p:attrName>
                                        </p:attrNameLst>
                                      </p:cBhvr>
                                      <p:tavLst>
                                        <p:tav tm="0">
                                          <p:val>
                                            <p:strVal val="#ppt_x"/>
                                          </p:val>
                                        </p:tav>
                                        <p:tav tm="100000">
                                          <p:val>
                                            <p:strVal val="#ppt_x"/>
                                          </p:val>
                                        </p:tav>
                                      </p:tavLst>
                                    </p:anim>
                                    <p:anim calcmode="lin" valueType="num">
                                      <p:cBhvr>
                                        <p:cTn id="30" dur="675" decel="100000" fill="hold"/>
                                        <p:tgtEl>
                                          <p:spTgt spid="3"/>
                                        </p:tgtEl>
                                        <p:attrNameLst>
                                          <p:attrName>ppt_y</p:attrName>
                                        </p:attrNameLst>
                                      </p:cBhvr>
                                      <p:tavLst>
                                        <p:tav tm="0">
                                          <p:val>
                                            <p:strVal val="#ppt_y+1"/>
                                          </p:val>
                                        </p:tav>
                                        <p:tav tm="100000">
                                          <p:val>
                                            <p:strVal val="#ppt_y-.03"/>
                                          </p:val>
                                        </p:tav>
                                      </p:tavLst>
                                    </p:anim>
                                    <p:anim calcmode="lin" valueType="num">
                                      <p:cBhvr>
                                        <p:cTn id="31"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400" decel="100000"/>
                                        <p:tgtEl>
                                          <p:spTgt spid="31"/>
                                        </p:tgtEl>
                                      </p:cBhvr>
                                    </p:animEffect>
                                    <p:anim calcmode="lin" valueType="num">
                                      <p:cBhvr>
                                        <p:cTn id="36" dur="400" decel="100000" fill="hold"/>
                                        <p:tgtEl>
                                          <p:spTgt spid="31"/>
                                        </p:tgtEl>
                                        <p:attrNameLst>
                                          <p:attrName>style.rotation</p:attrName>
                                        </p:attrNameLst>
                                      </p:cBhvr>
                                      <p:tavLst>
                                        <p:tav tm="0">
                                          <p:val>
                                            <p:fltVal val="-90"/>
                                          </p:val>
                                        </p:tav>
                                        <p:tav tm="100000">
                                          <p:val>
                                            <p:fltVal val="0"/>
                                          </p:val>
                                        </p:tav>
                                      </p:tavLst>
                                    </p:anim>
                                    <p:anim calcmode="lin" valueType="num">
                                      <p:cBhvr>
                                        <p:cTn id="37" dur="400" decel="100000" fill="hold"/>
                                        <p:tgtEl>
                                          <p:spTgt spid="31"/>
                                        </p:tgtEl>
                                        <p:attrNameLst>
                                          <p:attrName>ppt_x</p:attrName>
                                        </p:attrNameLst>
                                      </p:cBhvr>
                                      <p:tavLst>
                                        <p:tav tm="0">
                                          <p:val>
                                            <p:strVal val="#ppt_x+0.4"/>
                                          </p:val>
                                        </p:tav>
                                        <p:tav tm="100000">
                                          <p:val>
                                            <p:strVal val="#ppt_x-0.05"/>
                                          </p:val>
                                        </p:tav>
                                      </p:tavLst>
                                    </p:anim>
                                    <p:anim calcmode="lin" valueType="num">
                                      <p:cBhvr>
                                        <p:cTn id="38" dur="400" decel="100000" fill="hold"/>
                                        <p:tgtEl>
                                          <p:spTgt spid="31"/>
                                        </p:tgtEl>
                                        <p:attrNameLst>
                                          <p:attrName>ppt_y</p:attrName>
                                        </p:attrNameLst>
                                      </p:cBhvr>
                                      <p:tavLst>
                                        <p:tav tm="0">
                                          <p:val>
                                            <p:strVal val="#ppt_y-0.4"/>
                                          </p:val>
                                        </p:tav>
                                        <p:tav tm="100000">
                                          <p:val>
                                            <p:strVal val="#ppt_y+0.1"/>
                                          </p:val>
                                        </p:tav>
                                      </p:tavLst>
                                    </p:anim>
                                    <p:anim calcmode="lin" valueType="num">
                                      <p:cBhvr>
                                        <p:cTn id="39" dur="100" accel="100000" fill="hold">
                                          <p:stCondLst>
                                            <p:cond delay="400"/>
                                          </p:stCondLst>
                                        </p:cTn>
                                        <p:tgtEl>
                                          <p:spTgt spid="31"/>
                                        </p:tgtEl>
                                        <p:attrNameLst>
                                          <p:attrName>ppt_x</p:attrName>
                                        </p:attrNameLst>
                                      </p:cBhvr>
                                      <p:tavLst>
                                        <p:tav tm="0">
                                          <p:val>
                                            <p:strVal val="#ppt_x-0.05"/>
                                          </p:val>
                                        </p:tav>
                                        <p:tav tm="100000">
                                          <p:val>
                                            <p:strVal val="#ppt_x"/>
                                          </p:val>
                                        </p:tav>
                                      </p:tavLst>
                                    </p:anim>
                                    <p:anim calcmode="lin" valueType="num">
                                      <p:cBhvr>
                                        <p:cTn id="40" dur="100" accel="100000" fill="hold">
                                          <p:stCondLst>
                                            <p:cond delay="400"/>
                                          </p:stCondLst>
                                        </p:cTn>
                                        <p:tgtEl>
                                          <p:spTgt spid="31"/>
                                        </p:tgtEl>
                                        <p:attrNameLst>
                                          <p:attrName>ppt_y</p:attrName>
                                        </p:attrNameLst>
                                      </p:cBhvr>
                                      <p:tavLst>
                                        <p:tav tm="0">
                                          <p:val>
                                            <p:strVal val="#ppt_y+0.1"/>
                                          </p:val>
                                        </p:tav>
                                        <p:tav tm="100000">
                                          <p:val>
                                            <p:strVal val="#ppt_y"/>
                                          </p:val>
                                        </p:tav>
                                      </p:tavLst>
                                    </p:anim>
                                  </p:childTnLst>
                                </p:cTn>
                              </p:par>
                            </p:childTnLst>
                          </p:cTn>
                        </p:par>
                        <p:par>
                          <p:cTn id="41" fill="hold">
                            <p:stCondLst>
                              <p:cond delay="4500"/>
                            </p:stCondLst>
                            <p:childTnLst>
                              <p:par>
                                <p:cTn id="42" presetID="30" presetClass="entr" presetSubtype="0"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400" decel="100000"/>
                                        <p:tgtEl>
                                          <p:spTgt spid="50"/>
                                        </p:tgtEl>
                                      </p:cBhvr>
                                    </p:animEffect>
                                    <p:anim calcmode="lin" valueType="num">
                                      <p:cBhvr>
                                        <p:cTn id="45" dur="400" decel="100000" fill="hold"/>
                                        <p:tgtEl>
                                          <p:spTgt spid="50"/>
                                        </p:tgtEl>
                                        <p:attrNameLst>
                                          <p:attrName>style.rotation</p:attrName>
                                        </p:attrNameLst>
                                      </p:cBhvr>
                                      <p:tavLst>
                                        <p:tav tm="0">
                                          <p:val>
                                            <p:fltVal val="-90"/>
                                          </p:val>
                                        </p:tav>
                                        <p:tav tm="100000">
                                          <p:val>
                                            <p:fltVal val="0"/>
                                          </p:val>
                                        </p:tav>
                                      </p:tavLst>
                                    </p:anim>
                                    <p:anim calcmode="lin" valueType="num">
                                      <p:cBhvr>
                                        <p:cTn id="46" dur="400" decel="100000" fill="hold"/>
                                        <p:tgtEl>
                                          <p:spTgt spid="50"/>
                                        </p:tgtEl>
                                        <p:attrNameLst>
                                          <p:attrName>ppt_x</p:attrName>
                                        </p:attrNameLst>
                                      </p:cBhvr>
                                      <p:tavLst>
                                        <p:tav tm="0">
                                          <p:val>
                                            <p:strVal val="#ppt_x+0.4"/>
                                          </p:val>
                                        </p:tav>
                                        <p:tav tm="100000">
                                          <p:val>
                                            <p:strVal val="#ppt_x-0.05"/>
                                          </p:val>
                                        </p:tav>
                                      </p:tavLst>
                                    </p:anim>
                                    <p:anim calcmode="lin" valueType="num">
                                      <p:cBhvr>
                                        <p:cTn id="47" dur="400" decel="100000" fill="hold"/>
                                        <p:tgtEl>
                                          <p:spTgt spid="50"/>
                                        </p:tgtEl>
                                        <p:attrNameLst>
                                          <p:attrName>ppt_y</p:attrName>
                                        </p:attrNameLst>
                                      </p:cBhvr>
                                      <p:tavLst>
                                        <p:tav tm="0">
                                          <p:val>
                                            <p:strVal val="#ppt_y-0.4"/>
                                          </p:val>
                                        </p:tav>
                                        <p:tav tm="100000">
                                          <p:val>
                                            <p:strVal val="#ppt_y+0.1"/>
                                          </p:val>
                                        </p:tav>
                                      </p:tavLst>
                                    </p:anim>
                                    <p:anim calcmode="lin" valueType="num">
                                      <p:cBhvr>
                                        <p:cTn id="48" dur="100" accel="100000" fill="hold">
                                          <p:stCondLst>
                                            <p:cond delay="400"/>
                                          </p:stCondLst>
                                        </p:cTn>
                                        <p:tgtEl>
                                          <p:spTgt spid="50"/>
                                        </p:tgtEl>
                                        <p:attrNameLst>
                                          <p:attrName>ppt_x</p:attrName>
                                        </p:attrNameLst>
                                      </p:cBhvr>
                                      <p:tavLst>
                                        <p:tav tm="0">
                                          <p:val>
                                            <p:strVal val="#ppt_x-0.05"/>
                                          </p:val>
                                        </p:tav>
                                        <p:tav tm="100000">
                                          <p:val>
                                            <p:strVal val="#ppt_x"/>
                                          </p:val>
                                        </p:tav>
                                      </p:tavLst>
                                    </p:anim>
                                    <p:anim calcmode="lin" valueType="num">
                                      <p:cBhvr>
                                        <p:cTn id="49" dur="100" accel="100000" fill="hold">
                                          <p:stCondLst>
                                            <p:cond delay="400"/>
                                          </p:stCondLst>
                                        </p:cTn>
                                        <p:tgtEl>
                                          <p:spTgt spid="50"/>
                                        </p:tgtEl>
                                        <p:attrNameLst>
                                          <p:attrName>ppt_y</p:attrName>
                                        </p:attrNameLst>
                                      </p:cBhvr>
                                      <p:tavLst>
                                        <p:tav tm="0">
                                          <p:val>
                                            <p:strVal val="#ppt_y+0.1"/>
                                          </p:val>
                                        </p:tav>
                                        <p:tav tm="100000">
                                          <p:val>
                                            <p:strVal val="#ppt_y"/>
                                          </p:val>
                                        </p:tav>
                                      </p:tavLst>
                                    </p:anim>
                                  </p:childTnLst>
                                </p:cTn>
                              </p:par>
                            </p:childTnLst>
                          </p:cTn>
                        </p:par>
                        <p:par>
                          <p:cTn id="50" fill="hold">
                            <p:stCondLst>
                              <p:cond delay="5000"/>
                            </p:stCondLst>
                            <p:childTnLst>
                              <p:par>
                                <p:cTn id="51" presetID="30"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400" decel="100000"/>
                                        <p:tgtEl>
                                          <p:spTgt spid="32"/>
                                        </p:tgtEl>
                                      </p:cBhvr>
                                    </p:animEffect>
                                    <p:anim calcmode="lin" valueType="num">
                                      <p:cBhvr>
                                        <p:cTn id="54" dur="400" decel="100000" fill="hold"/>
                                        <p:tgtEl>
                                          <p:spTgt spid="32"/>
                                        </p:tgtEl>
                                        <p:attrNameLst>
                                          <p:attrName>style.rotation</p:attrName>
                                        </p:attrNameLst>
                                      </p:cBhvr>
                                      <p:tavLst>
                                        <p:tav tm="0">
                                          <p:val>
                                            <p:fltVal val="-90"/>
                                          </p:val>
                                        </p:tav>
                                        <p:tav tm="100000">
                                          <p:val>
                                            <p:fltVal val="0"/>
                                          </p:val>
                                        </p:tav>
                                      </p:tavLst>
                                    </p:anim>
                                    <p:anim calcmode="lin" valueType="num">
                                      <p:cBhvr>
                                        <p:cTn id="55" dur="400" decel="100000" fill="hold"/>
                                        <p:tgtEl>
                                          <p:spTgt spid="32"/>
                                        </p:tgtEl>
                                        <p:attrNameLst>
                                          <p:attrName>ppt_x</p:attrName>
                                        </p:attrNameLst>
                                      </p:cBhvr>
                                      <p:tavLst>
                                        <p:tav tm="0">
                                          <p:val>
                                            <p:strVal val="#ppt_x+0.4"/>
                                          </p:val>
                                        </p:tav>
                                        <p:tav tm="100000">
                                          <p:val>
                                            <p:strVal val="#ppt_x-0.05"/>
                                          </p:val>
                                        </p:tav>
                                      </p:tavLst>
                                    </p:anim>
                                    <p:anim calcmode="lin" valueType="num">
                                      <p:cBhvr>
                                        <p:cTn id="56" dur="400" decel="100000" fill="hold"/>
                                        <p:tgtEl>
                                          <p:spTgt spid="32"/>
                                        </p:tgtEl>
                                        <p:attrNameLst>
                                          <p:attrName>ppt_y</p:attrName>
                                        </p:attrNameLst>
                                      </p:cBhvr>
                                      <p:tavLst>
                                        <p:tav tm="0">
                                          <p:val>
                                            <p:strVal val="#ppt_y-0.4"/>
                                          </p:val>
                                        </p:tav>
                                        <p:tav tm="100000">
                                          <p:val>
                                            <p:strVal val="#ppt_y+0.1"/>
                                          </p:val>
                                        </p:tav>
                                      </p:tavLst>
                                    </p:anim>
                                    <p:anim calcmode="lin" valueType="num">
                                      <p:cBhvr>
                                        <p:cTn id="57" dur="100" accel="100000" fill="hold">
                                          <p:stCondLst>
                                            <p:cond delay="400"/>
                                          </p:stCondLst>
                                        </p:cTn>
                                        <p:tgtEl>
                                          <p:spTgt spid="32"/>
                                        </p:tgtEl>
                                        <p:attrNameLst>
                                          <p:attrName>ppt_x</p:attrName>
                                        </p:attrNameLst>
                                      </p:cBhvr>
                                      <p:tavLst>
                                        <p:tav tm="0">
                                          <p:val>
                                            <p:strVal val="#ppt_x-0.05"/>
                                          </p:val>
                                        </p:tav>
                                        <p:tav tm="100000">
                                          <p:val>
                                            <p:strVal val="#ppt_x"/>
                                          </p:val>
                                        </p:tav>
                                      </p:tavLst>
                                    </p:anim>
                                    <p:anim calcmode="lin" valueType="num">
                                      <p:cBhvr>
                                        <p:cTn id="58" dur="100" accel="100000" fill="hold">
                                          <p:stCondLst>
                                            <p:cond delay="400"/>
                                          </p:stCondLst>
                                        </p:cTn>
                                        <p:tgtEl>
                                          <p:spTgt spid="32"/>
                                        </p:tgtEl>
                                        <p:attrNameLst>
                                          <p:attrName>ppt_y</p:attrName>
                                        </p:attrNameLst>
                                      </p:cBhvr>
                                      <p:tavLst>
                                        <p:tav tm="0">
                                          <p:val>
                                            <p:strVal val="#ppt_y+0.1"/>
                                          </p:val>
                                        </p:tav>
                                        <p:tav tm="100000">
                                          <p:val>
                                            <p:strVal val="#ppt_y"/>
                                          </p:val>
                                        </p:tav>
                                      </p:tavLst>
                                    </p:anim>
                                  </p:childTnLst>
                                </p:cTn>
                              </p:par>
                            </p:childTnLst>
                          </p:cTn>
                        </p:par>
                        <p:par>
                          <p:cTn id="59" fill="hold">
                            <p:stCondLst>
                              <p:cond delay="5500"/>
                            </p:stCondLst>
                            <p:childTnLst>
                              <p:par>
                                <p:cTn id="60" presetID="30" presetClass="entr" presetSubtype="0"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400" decel="100000"/>
                                        <p:tgtEl>
                                          <p:spTgt spid="48"/>
                                        </p:tgtEl>
                                      </p:cBhvr>
                                    </p:animEffect>
                                    <p:anim calcmode="lin" valueType="num">
                                      <p:cBhvr>
                                        <p:cTn id="63" dur="400" decel="100000" fill="hold"/>
                                        <p:tgtEl>
                                          <p:spTgt spid="48"/>
                                        </p:tgtEl>
                                        <p:attrNameLst>
                                          <p:attrName>style.rotation</p:attrName>
                                        </p:attrNameLst>
                                      </p:cBhvr>
                                      <p:tavLst>
                                        <p:tav tm="0">
                                          <p:val>
                                            <p:fltVal val="-90"/>
                                          </p:val>
                                        </p:tav>
                                        <p:tav tm="100000">
                                          <p:val>
                                            <p:fltVal val="0"/>
                                          </p:val>
                                        </p:tav>
                                      </p:tavLst>
                                    </p:anim>
                                    <p:anim calcmode="lin" valueType="num">
                                      <p:cBhvr>
                                        <p:cTn id="64" dur="400" decel="100000" fill="hold"/>
                                        <p:tgtEl>
                                          <p:spTgt spid="48"/>
                                        </p:tgtEl>
                                        <p:attrNameLst>
                                          <p:attrName>ppt_x</p:attrName>
                                        </p:attrNameLst>
                                      </p:cBhvr>
                                      <p:tavLst>
                                        <p:tav tm="0">
                                          <p:val>
                                            <p:strVal val="#ppt_x+0.4"/>
                                          </p:val>
                                        </p:tav>
                                        <p:tav tm="100000">
                                          <p:val>
                                            <p:strVal val="#ppt_x-0.05"/>
                                          </p:val>
                                        </p:tav>
                                      </p:tavLst>
                                    </p:anim>
                                    <p:anim calcmode="lin" valueType="num">
                                      <p:cBhvr>
                                        <p:cTn id="65" dur="400" decel="100000" fill="hold"/>
                                        <p:tgtEl>
                                          <p:spTgt spid="48"/>
                                        </p:tgtEl>
                                        <p:attrNameLst>
                                          <p:attrName>ppt_y</p:attrName>
                                        </p:attrNameLst>
                                      </p:cBhvr>
                                      <p:tavLst>
                                        <p:tav tm="0">
                                          <p:val>
                                            <p:strVal val="#ppt_y-0.4"/>
                                          </p:val>
                                        </p:tav>
                                        <p:tav tm="100000">
                                          <p:val>
                                            <p:strVal val="#ppt_y+0.1"/>
                                          </p:val>
                                        </p:tav>
                                      </p:tavLst>
                                    </p:anim>
                                    <p:anim calcmode="lin" valueType="num">
                                      <p:cBhvr>
                                        <p:cTn id="66" dur="100" accel="100000" fill="hold">
                                          <p:stCondLst>
                                            <p:cond delay="400"/>
                                          </p:stCondLst>
                                        </p:cTn>
                                        <p:tgtEl>
                                          <p:spTgt spid="48"/>
                                        </p:tgtEl>
                                        <p:attrNameLst>
                                          <p:attrName>ppt_x</p:attrName>
                                        </p:attrNameLst>
                                      </p:cBhvr>
                                      <p:tavLst>
                                        <p:tav tm="0">
                                          <p:val>
                                            <p:strVal val="#ppt_x-0.05"/>
                                          </p:val>
                                        </p:tav>
                                        <p:tav tm="100000">
                                          <p:val>
                                            <p:strVal val="#ppt_x"/>
                                          </p:val>
                                        </p:tav>
                                      </p:tavLst>
                                    </p:anim>
                                    <p:anim calcmode="lin" valueType="num">
                                      <p:cBhvr>
                                        <p:cTn id="67" dur="100" accel="100000" fill="hold">
                                          <p:stCondLst>
                                            <p:cond delay="400"/>
                                          </p:stCondLst>
                                        </p:cTn>
                                        <p:tgtEl>
                                          <p:spTgt spid="48"/>
                                        </p:tgtEl>
                                        <p:attrNameLst>
                                          <p:attrName>ppt_y</p:attrName>
                                        </p:attrNameLst>
                                      </p:cBhvr>
                                      <p:tavLst>
                                        <p:tav tm="0">
                                          <p:val>
                                            <p:strVal val="#ppt_y+0.1"/>
                                          </p:val>
                                        </p:tav>
                                        <p:tav tm="100000">
                                          <p:val>
                                            <p:strVal val="#ppt_y"/>
                                          </p:val>
                                        </p:tav>
                                      </p:tavLst>
                                    </p:anim>
                                  </p:childTnLst>
                                </p:cTn>
                              </p:par>
                            </p:childTnLst>
                          </p:cTn>
                        </p:par>
                        <p:par>
                          <p:cTn id="68" fill="hold">
                            <p:stCondLst>
                              <p:cond delay="6000"/>
                            </p:stCondLst>
                            <p:childTnLst>
                              <p:par>
                                <p:cTn id="69" presetID="30"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400" decel="100000"/>
                                        <p:tgtEl>
                                          <p:spTgt spid="37"/>
                                        </p:tgtEl>
                                      </p:cBhvr>
                                    </p:animEffect>
                                    <p:anim calcmode="lin" valueType="num">
                                      <p:cBhvr>
                                        <p:cTn id="72" dur="400" decel="100000" fill="hold"/>
                                        <p:tgtEl>
                                          <p:spTgt spid="37"/>
                                        </p:tgtEl>
                                        <p:attrNameLst>
                                          <p:attrName>style.rotation</p:attrName>
                                        </p:attrNameLst>
                                      </p:cBhvr>
                                      <p:tavLst>
                                        <p:tav tm="0">
                                          <p:val>
                                            <p:fltVal val="-90"/>
                                          </p:val>
                                        </p:tav>
                                        <p:tav tm="100000">
                                          <p:val>
                                            <p:fltVal val="0"/>
                                          </p:val>
                                        </p:tav>
                                      </p:tavLst>
                                    </p:anim>
                                    <p:anim calcmode="lin" valueType="num">
                                      <p:cBhvr>
                                        <p:cTn id="73" dur="400" decel="100000" fill="hold"/>
                                        <p:tgtEl>
                                          <p:spTgt spid="37"/>
                                        </p:tgtEl>
                                        <p:attrNameLst>
                                          <p:attrName>ppt_x</p:attrName>
                                        </p:attrNameLst>
                                      </p:cBhvr>
                                      <p:tavLst>
                                        <p:tav tm="0">
                                          <p:val>
                                            <p:strVal val="#ppt_x+0.4"/>
                                          </p:val>
                                        </p:tav>
                                        <p:tav tm="100000">
                                          <p:val>
                                            <p:strVal val="#ppt_x-0.05"/>
                                          </p:val>
                                        </p:tav>
                                      </p:tavLst>
                                    </p:anim>
                                    <p:anim calcmode="lin" valueType="num">
                                      <p:cBhvr>
                                        <p:cTn id="74" dur="400" decel="100000" fill="hold"/>
                                        <p:tgtEl>
                                          <p:spTgt spid="37"/>
                                        </p:tgtEl>
                                        <p:attrNameLst>
                                          <p:attrName>ppt_y</p:attrName>
                                        </p:attrNameLst>
                                      </p:cBhvr>
                                      <p:tavLst>
                                        <p:tav tm="0">
                                          <p:val>
                                            <p:strVal val="#ppt_y-0.4"/>
                                          </p:val>
                                        </p:tav>
                                        <p:tav tm="100000">
                                          <p:val>
                                            <p:strVal val="#ppt_y+0.1"/>
                                          </p:val>
                                        </p:tav>
                                      </p:tavLst>
                                    </p:anim>
                                    <p:anim calcmode="lin" valueType="num">
                                      <p:cBhvr>
                                        <p:cTn id="75" dur="100" accel="100000" fill="hold">
                                          <p:stCondLst>
                                            <p:cond delay="400"/>
                                          </p:stCondLst>
                                        </p:cTn>
                                        <p:tgtEl>
                                          <p:spTgt spid="37"/>
                                        </p:tgtEl>
                                        <p:attrNameLst>
                                          <p:attrName>ppt_x</p:attrName>
                                        </p:attrNameLst>
                                      </p:cBhvr>
                                      <p:tavLst>
                                        <p:tav tm="0">
                                          <p:val>
                                            <p:strVal val="#ppt_x-0.05"/>
                                          </p:val>
                                        </p:tav>
                                        <p:tav tm="100000">
                                          <p:val>
                                            <p:strVal val="#ppt_x"/>
                                          </p:val>
                                        </p:tav>
                                      </p:tavLst>
                                    </p:anim>
                                    <p:anim calcmode="lin" valueType="num">
                                      <p:cBhvr>
                                        <p:cTn id="76" dur="100" accel="100000" fill="hold">
                                          <p:stCondLst>
                                            <p:cond delay="400"/>
                                          </p:stCondLst>
                                        </p:cTn>
                                        <p:tgtEl>
                                          <p:spTgt spid="37"/>
                                        </p:tgtEl>
                                        <p:attrNameLst>
                                          <p:attrName>ppt_y</p:attrName>
                                        </p:attrNameLst>
                                      </p:cBhvr>
                                      <p:tavLst>
                                        <p:tav tm="0">
                                          <p:val>
                                            <p:strVal val="#ppt_y+0.1"/>
                                          </p:val>
                                        </p:tav>
                                        <p:tav tm="100000">
                                          <p:val>
                                            <p:strVal val="#ppt_y"/>
                                          </p:val>
                                        </p:tav>
                                      </p:tavLst>
                                    </p:anim>
                                  </p:childTnLst>
                                </p:cTn>
                              </p:par>
                            </p:childTnLst>
                          </p:cTn>
                        </p:par>
                        <p:par>
                          <p:cTn id="77" fill="hold">
                            <p:stCondLst>
                              <p:cond delay="6500"/>
                            </p:stCondLst>
                            <p:childTnLst>
                              <p:par>
                                <p:cTn id="78" presetID="30" presetClass="entr" presetSubtype="0"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400" decel="100000"/>
                                        <p:tgtEl>
                                          <p:spTgt spid="38"/>
                                        </p:tgtEl>
                                      </p:cBhvr>
                                    </p:animEffect>
                                    <p:anim calcmode="lin" valueType="num">
                                      <p:cBhvr>
                                        <p:cTn id="81" dur="400" decel="100000" fill="hold"/>
                                        <p:tgtEl>
                                          <p:spTgt spid="38"/>
                                        </p:tgtEl>
                                        <p:attrNameLst>
                                          <p:attrName>style.rotation</p:attrName>
                                        </p:attrNameLst>
                                      </p:cBhvr>
                                      <p:tavLst>
                                        <p:tav tm="0">
                                          <p:val>
                                            <p:fltVal val="-90"/>
                                          </p:val>
                                        </p:tav>
                                        <p:tav tm="100000">
                                          <p:val>
                                            <p:fltVal val="0"/>
                                          </p:val>
                                        </p:tav>
                                      </p:tavLst>
                                    </p:anim>
                                    <p:anim calcmode="lin" valueType="num">
                                      <p:cBhvr>
                                        <p:cTn id="82" dur="400" decel="100000" fill="hold"/>
                                        <p:tgtEl>
                                          <p:spTgt spid="38"/>
                                        </p:tgtEl>
                                        <p:attrNameLst>
                                          <p:attrName>ppt_x</p:attrName>
                                        </p:attrNameLst>
                                      </p:cBhvr>
                                      <p:tavLst>
                                        <p:tav tm="0">
                                          <p:val>
                                            <p:strVal val="#ppt_x+0.4"/>
                                          </p:val>
                                        </p:tav>
                                        <p:tav tm="100000">
                                          <p:val>
                                            <p:strVal val="#ppt_x-0.05"/>
                                          </p:val>
                                        </p:tav>
                                      </p:tavLst>
                                    </p:anim>
                                    <p:anim calcmode="lin" valueType="num">
                                      <p:cBhvr>
                                        <p:cTn id="83" dur="400" decel="100000" fill="hold"/>
                                        <p:tgtEl>
                                          <p:spTgt spid="38"/>
                                        </p:tgtEl>
                                        <p:attrNameLst>
                                          <p:attrName>ppt_y</p:attrName>
                                        </p:attrNameLst>
                                      </p:cBhvr>
                                      <p:tavLst>
                                        <p:tav tm="0">
                                          <p:val>
                                            <p:strVal val="#ppt_y-0.4"/>
                                          </p:val>
                                        </p:tav>
                                        <p:tav tm="100000">
                                          <p:val>
                                            <p:strVal val="#ppt_y+0.1"/>
                                          </p:val>
                                        </p:tav>
                                      </p:tavLst>
                                    </p:anim>
                                    <p:anim calcmode="lin" valueType="num">
                                      <p:cBhvr>
                                        <p:cTn id="84" dur="100" accel="100000" fill="hold">
                                          <p:stCondLst>
                                            <p:cond delay="400"/>
                                          </p:stCondLst>
                                        </p:cTn>
                                        <p:tgtEl>
                                          <p:spTgt spid="38"/>
                                        </p:tgtEl>
                                        <p:attrNameLst>
                                          <p:attrName>ppt_x</p:attrName>
                                        </p:attrNameLst>
                                      </p:cBhvr>
                                      <p:tavLst>
                                        <p:tav tm="0">
                                          <p:val>
                                            <p:strVal val="#ppt_x-0.05"/>
                                          </p:val>
                                        </p:tav>
                                        <p:tav tm="100000">
                                          <p:val>
                                            <p:strVal val="#ppt_x"/>
                                          </p:val>
                                        </p:tav>
                                      </p:tavLst>
                                    </p:anim>
                                    <p:anim calcmode="lin" valueType="num">
                                      <p:cBhvr>
                                        <p:cTn id="85" dur="100" accel="100000" fill="hold">
                                          <p:stCondLst>
                                            <p:cond delay="400"/>
                                          </p:stCondLst>
                                        </p:cTn>
                                        <p:tgtEl>
                                          <p:spTgt spid="38"/>
                                        </p:tgtEl>
                                        <p:attrNameLst>
                                          <p:attrName>ppt_y</p:attrName>
                                        </p:attrNameLst>
                                      </p:cBhvr>
                                      <p:tavLst>
                                        <p:tav tm="0">
                                          <p:val>
                                            <p:strVal val="#ppt_y+0.1"/>
                                          </p:val>
                                        </p:tav>
                                        <p:tav tm="100000">
                                          <p:val>
                                            <p:strVal val="#ppt_y"/>
                                          </p:val>
                                        </p:tav>
                                      </p:tavLst>
                                    </p:anim>
                                  </p:childTnLst>
                                </p:cTn>
                              </p:par>
                            </p:childTnLst>
                          </p:cTn>
                        </p:par>
                        <p:par>
                          <p:cTn id="86" fill="hold">
                            <p:stCondLst>
                              <p:cond delay="7000"/>
                            </p:stCondLst>
                            <p:childTnLst>
                              <p:par>
                                <p:cTn id="87" presetID="30" presetClass="entr" presetSubtype="0"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400" decel="100000"/>
                                        <p:tgtEl>
                                          <p:spTgt spid="33"/>
                                        </p:tgtEl>
                                      </p:cBhvr>
                                    </p:animEffect>
                                    <p:anim calcmode="lin" valueType="num">
                                      <p:cBhvr>
                                        <p:cTn id="90" dur="400" decel="100000" fill="hold"/>
                                        <p:tgtEl>
                                          <p:spTgt spid="33"/>
                                        </p:tgtEl>
                                        <p:attrNameLst>
                                          <p:attrName>style.rotation</p:attrName>
                                        </p:attrNameLst>
                                      </p:cBhvr>
                                      <p:tavLst>
                                        <p:tav tm="0">
                                          <p:val>
                                            <p:fltVal val="-90"/>
                                          </p:val>
                                        </p:tav>
                                        <p:tav tm="100000">
                                          <p:val>
                                            <p:fltVal val="0"/>
                                          </p:val>
                                        </p:tav>
                                      </p:tavLst>
                                    </p:anim>
                                    <p:anim calcmode="lin" valueType="num">
                                      <p:cBhvr>
                                        <p:cTn id="91" dur="400" decel="100000" fill="hold"/>
                                        <p:tgtEl>
                                          <p:spTgt spid="33"/>
                                        </p:tgtEl>
                                        <p:attrNameLst>
                                          <p:attrName>ppt_x</p:attrName>
                                        </p:attrNameLst>
                                      </p:cBhvr>
                                      <p:tavLst>
                                        <p:tav tm="0">
                                          <p:val>
                                            <p:strVal val="#ppt_x+0.4"/>
                                          </p:val>
                                        </p:tav>
                                        <p:tav tm="100000">
                                          <p:val>
                                            <p:strVal val="#ppt_x-0.05"/>
                                          </p:val>
                                        </p:tav>
                                      </p:tavLst>
                                    </p:anim>
                                    <p:anim calcmode="lin" valueType="num">
                                      <p:cBhvr>
                                        <p:cTn id="92" dur="400" decel="100000" fill="hold"/>
                                        <p:tgtEl>
                                          <p:spTgt spid="33"/>
                                        </p:tgtEl>
                                        <p:attrNameLst>
                                          <p:attrName>ppt_y</p:attrName>
                                        </p:attrNameLst>
                                      </p:cBhvr>
                                      <p:tavLst>
                                        <p:tav tm="0">
                                          <p:val>
                                            <p:strVal val="#ppt_y-0.4"/>
                                          </p:val>
                                        </p:tav>
                                        <p:tav tm="100000">
                                          <p:val>
                                            <p:strVal val="#ppt_y+0.1"/>
                                          </p:val>
                                        </p:tav>
                                      </p:tavLst>
                                    </p:anim>
                                    <p:anim calcmode="lin" valueType="num">
                                      <p:cBhvr>
                                        <p:cTn id="93" dur="100" accel="100000" fill="hold">
                                          <p:stCondLst>
                                            <p:cond delay="400"/>
                                          </p:stCondLst>
                                        </p:cTn>
                                        <p:tgtEl>
                                          <p:spTgt spid="33"/>
                                        </p:tgtEl>
                                        <p:attrNameLst>
                                          <p:attrName>ppt_x</p:attrName>
                                        </p:attrNameLst>
                                      </p:cBhvr>
                                      <p:tavLst>
                                        <p:tav tm="0">
                                          <p:val>
                                            <p:strVal val="#ppt_x-0.05"/>
                                          </p:val>
                                        </p:tav>
                                        <p:tav tm="100000">
                                          <p:val>
                                            <p:strVal val="#ppt_x"/>
                                          </p:val>
                                        </p:tav>
                                      </p:tavLst>
                                    </p:anim>
                                    <p:anim calcmode="lin" valueType="num">
                                      <p:cBhvr>
                                        <p:cTn id="94" dur="100" accel="100000" fill="hold">
                                          <p:stCondLst>
                                            <p:cond delay="400"/>
                                          </p:stCondLst>
                                        </p:cTn>
                                        <p:tgtEl>
                                          <p:spTgt spid="33"/>
                                        </p:tgtEl>
                                        <p:attrNameLst>
                                          <p:attrName>ppt_y</p:attrName>
                                        </p:attrNameLst>
                                      </p:cBhvr>
                                      <p:tavLst>
                                        <p:tav tm="0">
                                          <p:val>
                                            <p:strVal val="#ppt_y+0.1"/>
                                          </p:val>
                                        </p:tav>
                                        <p:tav tm="100000">
                                          <p:val>
                                            <p:strVal val="#ppt_y"/>
                                          </p:val>
                                        </p:tav>
                                      </p:tavLst>
                                    </p:anim>
                                  </p:childTnLst>
                                </p:cTn>
                              </p:par>
                            </p:childTnLst>
                          </p:cTn>
                        </p:par>
                        <p:par>
                          <p:cTn id="95" fill="hold">
                            <p:stCondLst>
                              <p:cond delay="7500"/>
                            </p:stCondLst>
                            <p:childTnLst>
                              <p:par>
                                <p:cTn id="96" presetID="30" presetClass="entr" presetSubtype="0" fill="hold" grpId="0"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400" decel="100000"/>
                                        <p:tgtEl>
                                          <p:spTgt spid="49"/>
                                        </p:tgtEl>
                                      </p:cBhvr>
                                    </p:animEffect>
                                    <p:anim calcmode="lin" valueType="num">
                                      <p:cBhvr>
                                        <p:cTn id="99" dur="400" decel="100000" fill="hold"/>
                                        <p:tgtEl>
                                          <p:spTgt spid="49"/>
                                        </p:tgtEl>
                                        <p:attrNameLst>
                                          <p:attrName>style.rotation</p:attrName>
                                        </p:attrNameLst>
                                      </p:cBhvr>
                                      <p:tavLst>
                                        <p:tav tm="0">
                                          <p:val>
                                            <p:fltVal val="-90"/>
                                          </p:val>
                                        </p:tav>
                                        <p:tav tm="100000">
                                          <p:val>
                                            <p:fltVal val="0"/>
                                          </p:val>
                                        </p:tav>
                                      </p:tavLst>
                                    </p:anim>
                                    <p:anim calcmode="lin" valueType="num">
                                      <p:cBhvr>
                                        <p:cTn id="100" dur="400" decel="100000" fill="hold"/>
                                        <p:tgtEl>
                                          <p:spTgt spid="49"/>
                                        </p:tgtEl>
                                        <p:attrNameLst>
                                          <p:attrName>ppt_x</p:attrName>
                                        </p:attrNameLst>
                                      </p:cBhvr>
                                      <p:tavLst>
                                        <p:tav tm="0">
                                          <p:val>
                                            <p:strVal val="#ppt_x+0.4"/>
                                          </p:val>
                                        </p:tav>
                                        <p:tav tm="100000">
                                          <p:val>
                                            <p:strVal val="#ppt_x-0.05"/>
                                          </p:val>
                                        </p:tav>
                                      </p:tavLst>
                                    </p:anim>
                                    <p:anim calcmode="lin" valueType="num">
                                      <p:cBhvr>
                                        <p:cTn id="101" dur="400" decel="100000" fill="hold"/>
                                        <p:tgtEl>
                                          <p:spTgt spid="49"/>
                                        </p:tgtEl>
                                        <p:attrNameLst>
                                          <p:attrName>ppt_y</p:attrName>
                                        </p:attrNameLst>
                                      </p:cBhvr>
                                      <p:tavLst>
                                        <p:tav tm="0">
                                          <p:val>
                                            <p:strVal val="#ppt_y-0.4"/>
                                          </p:val>
                                        </p:tav>
                                        <p:tav tm="100000">
                                          <p:val>
                                            <p:strVal val="#ppt_y+0.1"/>
                                          </p:val>
                                        </p:tav>
                                      </p:tavLst>
                                    </p:anim>
                                    <p:anim calcmode="lin" valueType="num">
                                      <p:cBhvr>
                                        <p:cTn id="102" dur="100" accel="100000" fill="hold">
                                          <p:stCondLst>
                                            <p:cond delay="400"/>
                                          </p:stCondLst>
                                        </p:cTn>
                                        <p:tgtEl>
                                          <p:spTgt spid="49"/>
                                        </p:tgtEl>
                                        <p:attrNameLst>
                                          <p:attrName>ppt_x</p:attrName>
                                        </p:attrNameLst>
                                      </p:cBhvr>
                                      <p:tavLst>
                                        <p:tav tm="0">
                                          <p:val>
                                            <p:strVal val="#ppt_x-0.05"/>
                                          </p:val>
                                        </p:tav>
                                        <p:tav tm="100000">
                                          <p:val>
                                            <p:strVal val="#ppt_x"/>
                                          </p:val>
                                        </p:tav>
                                      </p:tavLst>
                                    </p:anim>
                                    <p:anim calcmode="lin" valueType="num">
                                      <p:cBhvr>
                                        <p:cTn id="103" dur="100" accel="100000" fill="hold">
                                          <p:stCondLst>
                                            <p:cond delay="400"/>
                                          </p:stCondLst>
                                        </p:cTn>
                                        <p:tgtEl>
                                          <p:spTgt spid="49"/>
                                        </p:tgtEl>
                                        <p:attrNameLst>
                                          <p:attrName>ppt_y</p:attrName>
                                        </p:attrNameLst>
                                      </p:cBhvr>
                                      <p:tavLst>
                                        <p:tav tm="0">
                                          <p:val>
                                            <p:strVal val="#ppt_y+0.1"/>
                                          </p:val>
                                        </p:tav>
                                        <p:tav tm="100000">
                                          <p:val>
                                            <p:strVal val="#ppt_y"/>
                                          </p:val>
                                        </p:tav>
                                      </p:tavLst>
                                    </p:anim>
                                  </p:childTnLst>
                                </p:cTn>
                              </p:par>
                            </p:childTnLst>
                          </p:cTn>
                        </p:par>
                        <p:par>
                          <p:cTn id="104" fill="hold">
                            <p:stCondLst>
                              <p:cond delay="8000"/>
                            </p:stCondLst>
                            <p:childTnLst>
                              <p:par>
                                <p:cTn id="105" presetID="15" presetClass="entr" presetSubtype="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250" fill="hold"/>
                                        <p:tgtEl>
                                          <p:spTgt spid="45"/>
                                        </p:tgtEl>
                                        <p:attrNameLst>
                                          <p:attrName>ppt_w</p:attrName>
                                        </p:attrNameLst>
                                      </p:cBhvr>
                                      <p:tavLst>
                                        <p:tav tm="0">
                                          <p:val>
                                            <p:fltVal val="0"/>
                                          </p:val>
                                        </p:tav>
                                        <p:tav tm="100000">
                                          <p:val>
                                            <p:strVal val="#ppt_w"/>
                                          </p:val>
                                        </p:tav>
                                      </p:tavLst>
                                    </p:anim>
                                    <p:anim calcmode="lin" valueType="num">
                                      <p:cBhvr>
                                        <p:cTn id="108" dur="250" fill="hold"/>
                                        <p:tgtEl>
                                          <p:spTgt spid="45"/>
                                        </p:tgtEl>
                                        <p:attrNameLst>
                                          <p:attrName>ppt_h</p:attrName>
                                        </p:attrNameLst>
                                      </p:cBhvr>
                                      <p:tavLst>
                                        <p:tav tm="0">
                                          <p:val>
                                            <p:fltVal val="0"/>
                                          </p:val>
                                        </p:tav>
                                        <p:tav tm="100000">
                                          <p:val>
                                            <p:strVal val="#ppt_h"/>
                                          </p:val>
                                        </p:tav>
                                      </p:tavLst>
                                    </p:anim>
                                    <p:anim calcmode="lin" valueType="num">
                                      <p:cBhvr>
                                        <p:cTn id="109" dur="250" fill="hold"/>
                                        <p:tgtEl>
                                          <p:spTgt spid="45"/>
                                        </p:tgtEl>
                                        <p:attrNameLst>
                                          <p:attrName>ppt_x</p:attrName>
                                        </p:attrNameLst>
                                      </p:cBhvr>
                                      <p:tavLst>
                                        <p:tav tm="0" fmla="#ppt_x+(cos(-2*pi*(1-$))*-#ppt_x-sin(-2*pi*(1-$))*(1-#ppt_y))*(1-$)">
                                          <p:val>
                                            <p:fltVal val="0"/>
                                          </p:val>
                                        </p:tav>
                                        <p:tav tm="100000">
                                          <p:val>
                                            <p:fltVal val="1"/>
                                          </p:val>
                                        </p:tav>
                                      </p:tavLst>
                                    </p:anim>
                                    <p:anim calcmode="lin" valueType="num">
                                      <p:cBhvr>
                                        <p:cTn id="110" dur="25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111" fill="hold">
                            <p:stCondLst>
                              <p:cond delay="8500"/>
                            </p:stCondLst>
                            <p:childTnLst>
                              <p:par>
                                <p:cTn id="112" presetID="3" presetClass="entr" presetSubtype="10" fill="hold" grpId="0" nodeType="after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blinds(horizontal)">
                                      <p:cBhvr>
                                        <p:cTn id="114" dur="250"/>
                                        <p:tgtEl>
                                          <p:spTgt spid="44"/>
                                        </p:tgtEl>
                                      </p:cBhvr>
                                    </p:animEffect>
                                  </p:childTnLst>
                                </p:cTn>
                              </p:par>
                            </p:childTnLst>
                          </p:cTn>
                        </p:par>
                        <p:par>
                          <p:cTn id="115" fill="hold">
                            <p:stCondLst>
                              <p:cond delay="9000"/>
                            </p:stCondLst>
                            <p:childTnLst>
                              <p:par>
                                <p:cTn id="116" presetID="15" presetClass="entr" presetSubtype="0" fill="hold" grpId="0" nodeType="after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p:cTn id="118" dur="250" fill="hold"/>
                                        <p:tgtEl>
                                          <p:spTgt spid="47"/>
                                        </p:tgtEl>
                                        <p:attrNameLst>
                                          <p:attrName>ppt_w</p:attrName>
                                        </p:attrNameLst>
                                      </p:cBhvr>
                                      <p:tavLst>
                                        <p:tav tm="0">
                                          <p:val>
                                            <p:fltVal val="0"/>
                                          </p:val>
                                        </p:tav>
                                        <p:tav tm="100000">
                                          <p:val>
                                            <p:strVal val="#ppt_w"/>
                                          </p:val>
                                        </p:tav>
                                      </p:tavLst>
                                    </p:anim>
                                    <p:anim calcmode="lin" valueType="num">
                                      <p:cBhvr>
                                        <p:cTn id="119" dur="250" fill="hold"/>
                                        <p:tgtEl>
                                          <p:spTgt spid="47"/>
                                        </p:tgtEl>
                                        <p:attrNameLst>
                                          <p:attrName>ppt_h</p:attrName>
                                        </p:attrNameLst>
                                      </p:cBhvr>
                                      <p:tavLst>
                                        <p:tav tm="0">
                                          <p:val>
                                            <p:fltVal val="0"/>
                                          </p:val>
                                        </p:tav>
                                        <p:tav tm="100000">
                                          <p:val>
                                            <p:strVal val="#ppt_h"/>
                                          </p:val>
                                        </p:tav>
                                      </p:tavLst>
                                    </p:anim>
                                    <p:anim calcmode="lin" valueType="num">
                                      <p:cBhvr>
                                        <p:cTn id="120" dur="250" fill="hold"/>
                                        <p:tgtEl>
                                          <p:spTgt spid="47"/>
                                        </p:tgtEl>
                                        <p:attrNameLst>
                                          <p:attrName>ppt_x</p:attrName>
                                        </p:attrNameLst>
                                      </p:cBhvr>
                                      <p:tavLst>
                                        <p:tav tm="0" fmla="#ppt_x+(cos(-2*pi*(1-$))*-#ppt_x-sin(-2*pi*(1-$))*(1-#ppt_y))*(1-$)">
                                          <p:val>
                                            <p:fltVal val="0"/>
                                          </p:val>
                                        </p:tav>
                                        <p:tav tm="100000">
                                          <p:val>
                                            <p:fltVal val="1"/>
                                          </p:val>
                                        </p:tav>
                                      </p:tavLst>
                                    </p:anim>
                                    <p:anim calcmode="lin" valueType="num">
                                      <p:cBhvr>
                                        <p:cTn id="121" dur="250" fill="hold"/>
                                        <p:tgtEl>
                                          <p:spTgt spid="47"/>
                                        </p:tgtEl>
                                        <p:attrNameLst>
                                          <p:attrName>ppt_y</p:attrName>
                                        </p:attrNameLst>
                                      </p:cBhvr>
                                      <p:tavLst>
                                        <p:tav tm="0" fmla="#ppt_y+(sin(-2*pi*(1-$))*-#ppt_x+cos(-2*pi*(1-$))*(1-#ppt_y))*(1-$)">
                                          <p:val>
                                            <p:fltVal val="0"/>
                                          </p:val>
                                        </p:tav>
                                        <p:tav tm="100000">
                                          <p:val>
                                            <p:fltVal val="1"/>
                                          </p:val>
                                        </p:tav>
                                      </p:tavLst>
                                    </p:anim>
                                  </p:childTnLst>
                                </p:cTn>
                              </p:par>
                            </p:childTnLst>
                          </p:cTn>
                        </p:par>
                        <p:par>
                          <p:cTn id="122" fill="hold">
                            <p:stCondLst>
                              <p:cond delay="9500"/>
                            </p:stCondLst>
                            <p:childTnLst>
                              <p:par>
                                <p:cTn id="123" presetID="3" presetClass="entr" presetSubtype="10" fill="hold" grpId="0" nodeType="after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blinds(horizontal)">
                                      <p:cBhvr>
                                        <p:cTn id="125" dur="250"/>
                                        <p:tgtEl>
                                          <p:spTgt spid="46"/>
                                        </p:tgtEl>
                                      </p:cBhvr>
                                    </p:animEffect>
                                  </p:childTnLst>
                                </p:cTn>
                              </p:par>
                            </p:childTnLst>
                          </p:cTn>
                        </p:par>
                        <p:par>
                          <p:cTn id="126" fill="hold">
                            <p:stCondLst>
                              <p:cond delay="10000"/>
                            </p:stCondLst>
                            <p:childTnLst>
                              <p:par>
                                <p:cTn id="127" presetID="15" presetClass="entr" presetSubtype="0"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250" fill="hold"/>
                                        <p:tgtEl>
                                          <p:spTgt spid="41"/>
                                        </p:tgtEl>
                                        <p:attrNameLst>
                                          <p:attrName>ppt_w</p:attrName>
                                        </p:attrNameLst>
                                      </p:cBhvr>
                                      <p:tavLst>
                                        <p:tav tm="0">
                                          <p:val>
                                            <p:fltVal val="0"/>
                                          </p:val>
                                        </p:tav>
                                        <p:tav tm="100000">
                                          <p:val>
                                            <p:strVal val="#ppt_w"/>
                                          </p:val>
                                        </p:tav>
                                      </p:tavLst>
                                    </p:anim>
                                    <p:anim calcmode="lin" valueType="num">
                                      <p:cBhvr>
                                        <p:cTn id="130" dur="250" fill="hold"/>
                                        <p:tgtEl>
                                          <p:spTgt spid="41"/>
                                        </p:tgtEl>
                                        <p:attrNameLst>
                                          <p:attrName>ppt_h</p:attrName>
                                        </p:attrNameLst>
                                      </p:cBhvr>
                                      <p:tavLst>
                                        <p:tav tm="0">
                                          <p:val>
                                            <p:fltVal val="0"/>
                                          </p:val>
                                        </p:tav>
                                        <p:tav tm="100000">
                                          <p:val>
                                            <p:strVal val="#ppt_h"/>
                                          </p:val>
                                        </p:tav>
                                      </p:tavLst>
                                    </p:anim>
                                    <p:anim calcmode="lin" valueType="num">
                                      <p:cBhvr>
                                        <p:cTn id="131" dur="250" fill="hold"/>
                                        <p:tgtEl>
                                          <p:spTgt spid="41"/>
                                        </p:tgtEl>
                                        <p:attrNameLst>
                                          <p:attrName>ppt_x</p:attrName>
                                        </p:attrNameLst>
                                      </p:cBhvr>
                                      <p:tavLst>
                                        <p:tav tm="0" fmla="#ppt_x+(cos(-2*pi*(1-$))*-#ppt_x-sin(-2*pi*(1-$))*(1-#ppt_y))*(1-$)">
                                          <p:val>
                                            <p:fltVal val="0"/>
                                          </p:val>
                                        </p:tav>
                                        <p:tav tm="100000">
                                          <p:val>
                                            <p:fltVal val="1"/>
                                          </p:val>
                                        </p:tav>
                                      </p:tavLst>
                                    </p:anim>
                                    <p:anim calcmode="lin" valueType="num">
                                      <p:cBhvr>
                                        <p:cTn id="132" dur="250" fill="hold"/>
                                        <p:tgtEl>
                                          <p:spTgt spid="41"/>
                                        </p:tgtEl>
                                        <p:attrNameLst>
                                          <p:attrName>ppt_y</p:attrName>
                                        </p:attrNameLst>
                                      </p:cBhvr>
                                      <p:tavLst>
                                        <p:tav tm="0" fmla="#ppt_y+(sin(-2*pi*(1-$))*-#ppt_x+cos(-2*pi*(1-$))*(1-#ppt_y))*(1-$)">
                                          <p:val>
                                            <p:fltVal val="0"/>
                                          </p:val>
                                        </p:tav>
                                        <p:tav tm="100000">
                                          <p:val>
                                            <p:fltVal val="1"/>
                                          </p:val>
                                        </p:tav>
                                      </p:tavLst>
                                    </p:anim>
                                  </p:childTnLst>
                                </p:cTn>
                              </p:par>
                            </p:childTnLst>
                          </p:cTn>
                        </p:par>
                        <p:par>
                          <p:cTn id="133" fill="hold">
                            <p:stCondLst>
                              <p:cond delay="10500"/>
                            </p:stCondLst>
                            <p:childTnLst>
                              <p:par>
                                <p:cTn id="134" presetID="3" presetClass="entr" presetSubtype="10" fill="hold" grpId="0" nodeType="afterEffect">
                                  <p:stCondLst>
                                    <p:cond delay="0"/>
                                  </p:stCondLst>
                                  <p:childTnLst>
                                    <p:set>
                                      <p:cBhvr>
                                        <p:cTn id="135" dur="1" fill="hold">
                                          <p:stCondLst>
                                            <p:cond delay="0"/>
                                          </p:stCondLst>
                                        </p:cTn>
                                        <p:tgtEl>
                                          <p:spTgt spid="7"/>
                                        </p:tgtEl>
                                        <p:attrNameLst>
                                          <p:attrName>style.visibility</p:attrName>
                                        </p:attrNameLst>
                                      </p:cBhvr>
                                      <p:to>
                                        <p:strVal val="visible"/>
                                      </p:to>
                                    </p:set>
                                    <p:animEffect transition="in" filter="blinds(horizontal)">
                                      <p:cBhvr>
                                        <p:cTn id="136" dur="250"/>
                                        <p:tgtEl>
                                          <p:spTgt spid="7"/>
                                        </p:tgtEl>
                                      </p:cBhvr>
                                    </p:animEffect>
                                  </p:childTnLst>
                                </p:cTn>
                              </p:par>
                            </p:childTnLst>
                          </p:cTn>
                        </p:par>
                        <p:par>
                          <p:cTn id="137" fill="hold">
                            <p:stCondLst>
                              <p:cond delay="11000"/>
                            </p:stCondLst>
                            <p:childTnLst>
                              <p:par>
                                <p:cTn id="138" presetID="15" presetClass="entr" presetSubtype="0" fill="hold" grpId="0" nodeType="afterEffect">
                                  <p:stCondLst>
                                    <p:cond delay="0"/>
                                  </p:stCondLst>
                                  <p:childTnLst>
                                    <p:set>
                                      <p:cBhvr>
                                        <p:cTn id="139" dur="1" fill="hold">
                                          <p:stCondLst>
                                            <p:cond delay="0"/>
                                          </p:stCondLst>
                                        </p:cTn>
                                        <p:tgtEl>
                                          <p:spTgt spid="43"/>
                                        </p:tgtEl>
                                        <p:attrNameLst>
                                          <p:attrName>style.visibility</p:attrName>
                                        </p:attrNameLst>
                                      </p:cBhvr>
                                      <p:to>
                                        <p:strVal val="visible"/>
                                      </p:to>
                                    </p:set>
                                    <p:anim calcmode="lin" valueType="num">
                                      <p:cBhvr>
                                        <p:cTn id="140" dur="250" fill="hold"/>
                                        <p:tgtEl>
                                          <p:spTgt spid="43"/>
                                        </p:tgtEl>
                                        <p:attrNameLst>
                                          <p:attrName>ppt_w</p:attrName>
                                        </p:attrNameLst>
                                      </p:cBhvr>
                                      <p:tavLst>
                                        <p:tav tm="0">
                                          <p:val>
                                            <p:fltVal val="0"/>
                                          </p:val>
                                        </p:tav>
                                        <p:tav tm="100000">
                                          <p:val>
                                            <p:strVal val="#ppt_w"/>
                                          </p:val>
                                        </p:tav>
                                      </p:tavLst>
                                    </p:anim>
                                    <p:anim calcmode="lin" valueType="num">
                                      <p:cBhvr>
                                        <p:cTn id="141" dur="250" fill="hold"/>
                                        <p:tgtEl>
                                          <p:spTgt spid="43"/>
                                        </p:tgtEl>
                                        <p:attrNameLst>
                                          <p:attrName>ppt_h</p:attrName>
                                        </p:attrNameLst>
                                      </p:cBhvr>
                                      <p:tavLst>
                                        <p:tav tm="0">
                                          <p:val>
                                            <p:fltVal val="0"/>
                                          </p:val>
                                        </p:tav>
                                        <p:tav tm="100000">
                                          <p:val>
                                            <p:strVal val="#ppt_h"/>
                                          </p:val>
                                        </p:tav>
                                      </p:tavLst>
                                    </p:anim>
                                    <p:anim calcmode="lin" valueType="num">
                                      <p:cBhvr>
                                        <p:cTn id="142" dur="250" fill="hold"/>
                                        <p:tgtEl>
                                          <p:spTgt spid="43"/>
                                        </p:tgtEl>
                                        <p:attrNameLst>
                                          <p:attrName>ppt_x</p:attrName>
                                        </p:attrNameLst>
                                      </p:cBhvr>
                                      <p:tavLst>
                                        <p:tav tm="0" fmla="#ppt_x+(cos(-2*pi*(1-$))*-#ppt_x-sin(-2*pi*(1-$))*(1-#ppt_y))*(1-$)">
                                          <p:val>
                                            <p:fltVal val="0"/>
                                          </p:val>
                                        </p:tav>
                                        <p:tav tm="100000">
                                          <p:val>
                                            <p:fltVal val="1"/>
                                          </p:val>
                                        </p:tav>
                                      </p:tavLst>
                                    </p:anim>
                                    <p:anim calcmode="lin" valueType="num">
                                      <p:cBhvr>
                                        <p:cTn id="143" dur="250" fill="hold"/>
                                        <p:tgtEl>
                                          <p:spTgt spid="43"/>
                                        </p:tgtEl>
                                        <p:attrNameLst>
                                          <p:attrName>ppt_y</p:attrName>
                                        </p:attrNameLst>
                                      </p:cBhvr>
                                      <p:tavLst>
                                        <p:tav tm="0" fmla="#ppt_y+(sin(-2*pi*(1-$))*-#ppt_x+cos(-2*pi*(1-$))*(1-#ppt_y))*(1-$)">
                                          <p:val>
                                            <p:fltVal val="0"/>
                                          </p:val>
                                        </p:tav>
                                        <p:tav tm="100000">
                                          <p:val>
                                            <p:fltVal val="1"/>
                                          </p:val>
                                        </p:tav>
                                      </p:tavLst>
                                    </p:anim>
                                  </p:childTnLst>
                                </p:cTn>
                              </p:par>
                            </p:childTnLst>
                          </p:cTn>
                        </p:par>
                        <p:par>
                          <p:cTn id="144" fill="hold">
                            <p:stCondLst>
                              <p:cond delay="11500"/>
                            </p:stCondLst>
                            <p:childTnLst>
                              <p:par>
                                <p:cTn id="145" presetID="3" presetClass="entr" presetSubtype="10"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Effect transition="in" filter="blinds(horizontal)">
                                      <p:cBhvr>
                                        <p:cTn id="147"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8" grpId="0"/>
      <p:bldP spid="49" grpId="0"/>
      <p:bldP spid="37" grpId="0"/>
      <p:bldP spid="38" grpId="0"/>
      <p:bldP spid="31" grpId="0"/>
      <p:bldP spid="50" grpId="0"/>
      <p:bldP spid="7" grpId="0"/>
      <p:bldP spid="41" grpId="0"/>
      <p:bldP spid="42" grpId="0"/>
      <p:bldP spid="43" grpId="0"/>
      <p:bldP spid="44"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2cb6910294d54aa5cd818eef23a0128"/>
          <p:cNvPicPr>
            <a:picLocks noChangeAspect="1"/>
          </p:cNvPicPr>
          <p:nvPr/>
        </p:nvPicPr>
        <p:blipFill>
          <a:blip r:embed="rId2"/>
          <a:stretch>
            <a:fillRect/>
          </a:stretch>
        </p:blipFill>
        <p:spPr>
          <a:xfrm rot="10200000">
            <a:off x="-947420" y="2405380"/>
            <a:ext cx="3717290" cy="4978400"/>
          </a:xfrm>
          <a:prstGeom prst="rect">
            <a:avLst/>
          </a:prstGeom>
        </p:spPr>
      </p:pic>
      <p:pic>
        <p:nvPicPr>
          <p:cNvPr id="3" name="图片 2" descr="d2cb6910294d54aa5cd818eef23a0128"/>
          <p:cNvPicPr>
            <a:picLocks noChangeAspect="1"/>
          </p:cNvPicPr>
          <p:nvPr/>
        </p:nvPicPr>
        <p:blipFill>
          <a:blip r:embed="rId2"/>
          <a:stretch>
            <a:fillRect/>
          </a:stretch>
        </p:blipFill>
        <p:spPr>
          <a:xfrm rot="19200000">
            <a:off x="9498330" y="-1228725"/>
            <a:ext cx="3717290" cy="4978400"/>
          </a:xfrm>
          <a:prstGeom prst="rect">
            <a:avLst/>
          </a:prstGeom>
        </p:spPr>
      </p:pic>
      <p:sp>
        <p:nvSpPr>
          <p:cNvPr id="112" name="标题层"/>
          <p:cNvSpPr txBox="1"/>
          <p:nvPr/>
        </p:nvSpPr>
        <p:spPr bwMode="auto">
          <a:xfrm>
            <a:off x="5084065" y="1587057"/>
            <a:ext cx="1948436" cy="1733551"/>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665" b="0" i="0" u="none" strike="noStrike" kern="0" cap="none" spc="0" normalizeH="0" baseline="0" noProof="0" dirty="0">
                <a:ln>
                  <a:noFill/>
                </a:ln>
                <a:solidFill>
                  <a:srgbClr val="D565AB"/>
                </a:solidFill>
                <a:effectLst/>
                <a:uLnTx/>
                <a:uFillTx/>
                <a:latin typeface="方正细谭黑简体" panose="02000000000000000000" pitchFamily="2" charset="-122"/>
                <a:ea typeface="方正细谭黑简体" panose="02000000000000000000" pitchFamily="2" charset="-122"/>
                <a:cs typeface="+mn-ea"/>
                <a:sym typeface="+mn-lt"/>
              </a:rPr>
              <a:t>02</a:t>
            </a:r>
          </a:p>
        </p:txBody>
      </p:sp>
      <p:sp>
        <p:nvSpPr>
          <p:cNvPr id="75" name="TextBox 74"/>
          <p:cNvSpPr txBox="1"/>
          <p:nvPr/>
        </p:nvSpPr>
        <p:spPr>
          <a:xfrm>
            <a:off x="2485700" y="3380184"/>
            <a:ext cx="7499349" cy="625364"/>
          </a:xfrm>
          <a:prstGeom prst="rect">
            <a:avLst/>
          </a:prstGeom>
          <a:noFill/>
          <a:effectLst/>
        </p:spPr>
        <p:txBody>
          <a:bodyPr>
            <a:spAutoFit/>
          </a:bodyPr>
          <a:lstStyle/>
          <a:p>
            <a:pPr algn="ctr" fontAlgn="auto">
              <a:lnSpc>
                <a:spcPts val="4400"/>
              </a:lnSpc>
              <a:spcBef>
                <a:spcPts val="0"/>
              </a:spcBef>
              <a:spcAft>
                <a:spcPts val="0"/>
              </a:spcAft>
              <a:defRPr/>
            </a:pPr>
            <a:r>
              <a:rPr lang="zh-CN" altLang="en-US" sz="3600" b="1" dirty="0">
                <a:ln w="6350">
                  <a:noFill/>
                </a:ln>
                <a:solidFill>
                  <a:srgbClr val="D565AB"/>
                </a:solidFill>
                <a:latin typeface="方正细谭黑简体" panose="02000000000000000000" pitchFamily="2" charset="-122"/>
                <a:ea typeface="方正细谭黑简体" panose="02000000000000000000" pitchFamily="2" charset="-122"/>
                <a:cs typeface="+mn-ea"/>
                <a:sym typeface="+mn-lt"/>
              </a:rPr>
              <a:t>Fill in the transition page title</a:t>
            </a:r>
          </a:p>
        </p:txBody>
      </p:sp>
      <p:sp>
        <p:nvSpPr>
          <p:cNvPr id="76" name="矩形 75"/>
          <p:cNvSpPr/>
          <p:nvPr/>
        </p:nvSpPr>
        <p:spPr>
          <a:xfrm>
            <a:off x="4121655" y="4159627"/>
            <a:ext cx="4227440" cy="584775"/>
          </a:xfrm>
          <a:prstGeom prst="rect">
            <a:avLst/>
          </a:prstGeom>
        </p:spPr>
        <p:txBody>
          <a:bodyPr wrap="none">
            <a:spAutoFit/>
          </a:bodyPr>
          <a:lstStyle/>
          <a:p>
            <a:pPr algn="ctr"/>
            <a:r>
              <a:rPr lang="en-US" altLang="zh-CN" sz="3200" dirty="0">
                <a:solidFill>
                  <a:srgbClr val="D565AB"/>
                </a:solidFill>
                <a:latin typeface="方正细谭黑简体" panose="02000000000000000000" pitchFamily="2" charset="-122"/>
                <a:ea typeface="方正细谭黑简体" panose="02000000000000000000" pitchFamily="2" charset="-122"/>
                <a:cs typeface="+mn-ea"/>
                <a:sym typeface="+mn-lt"/>
              </a:rPr>
              <a:t>Fill in the title here</a:t>
            </a:r>
          </a:p>
        </p:txBody>
      </p:sp>
    </p:spTree>
    <p:extLst>
      <p:ext uri="{BB962C8B-B14F-4D97-AF65-F5344CB8AC3E}">
        <p14:creationId xmlns:p14="http://schemas.microsoft.com/office/powerpoint/2010/main" val="1613082479"/>
      </p:ext>
    </p:extLst>
  </p:cSld>
  <p:clrMapOvr>
    <a:masterClrMapping/>
  </p:clrMapOvr>
  <p:transition advTm="9921">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2" presetClass="entr" presetSubtype="8" decel="52500" fill="hold" grpId="0" nodeType="afterEffect">
                                  <p:stCondLst>
                                    <p:cond delay="1700"/>
                                  </p:stCondLst>
                                  <p:childTnLst>
                                    <p:set>
                                      <p:cBhvr>
                                        <p:cTn id="17" dur="1" fill="hold">
                                          <p:stCondLst>
                                            <p:cond delay="0"/>
                                          </p:stCondLst>
                                        </p:cTn>
                                        <p:tgtEl>
                                          <p:spTgt spid="112"/>
                                        </p:tgtEl>
                                        <p:attrNameLst>
                                          <p:attrName>style.visibility</p:attrName>
                                        </p:attrNameLst>
                                      </p:cBhvr>
                                      <p:to>
                                        <p:strVal val="visible"/>
                                      </p:to>
                                    </p:set>
                                    <p:anim calcmode="lin" valueType="num">
                                      <p:cBhvr additive="base">
                                        <p:cTn id="18" dur="400" fill="hold"/>
                                        <p:tgtEl>
                                          <p:spTgt spid="112"/>
                                        </p:tgtEl>
                                        <p:attrNameLst>
                                          <p:attrName>ppt_x</p:attrName>
                                        </p:attrNameLst>
                                      </p:cBhvr>
                                      <p:tavLst>
                                        <p:tav tm="0">
                                          <p:val>
                                            <p:strVal val="0-#ppt_w/2"/>
                                          </p:val>
                                        </p:tav>
                                        <p:tav tm="100000">
                                          <p:val>
                                            <p:strVal val="#ppt_x"/>
                                          </p:val>
                                        </p:tav>
                                      </p:tavLst>
                                    </p:anim>
                                    <p:anim calcmode="lin" valueType="num">
                                      <p:cBhvr additive="base">
                                        <p:cTn id="19" dur="400" fill="hold"/>
                                        <p:tgtEl>
                                          <p:spTgt spid="112"/>
                                        </p:tgtEl>
                                        <p:attrNameLst>
                                          <p:attrName>ppt_y</p:attrName>
                                        </p:attrNameLst>
                                      </p:cBhvr>
                                      <p:tavLst>
                                        <p:tav tm="0">
                                          <p:val>
                                            <p:strVal val="#ppt_y"/>
                                          </p:val>
                                        </p:tav>
                                        <p:tav tm="100000">
                                          <p:val>
                                            <p:strVal val="#ppt_y"/>
                                          </p:val>
                                        </p:tav>
                                      </p:tavLst>
                                    </p:anim>
                                  </p:childTnLst>
                                </p:cTn>
                              </p:par>
                            </p:childTnLst>
                          </p:cTn>
                        </p:par>
                        <p:par>
                          <p:cTn id="20" fill="hold">
                            <p:stCondLst>
                              <p:cond delay="3200"/>
                            </p:stCondLst>
                            <p:childTnLst>
                              <p:par>
                                <p:cTn id="21" presetID="53" presetClass="entr" presetSubtype="16" fill="hold" grpId="0" nodeType="afterEffect">
                                  <p:stCondLst>
                                    <p:cond delay="1900"/>
                                  </p:stCondLst>
                                  <p:childTnLst>
                                    <p:set>
                                      <p:cBhvr>
                                        <p:cTn id="22" dur="1" fill="hold">
                                          <p:stCondLst>
                                            <p:cond delay="0"/>
                                          </p:stCondLst>
                                        </p:cTn>
                                        <p:tgtEl>
                                          <p:spTgt spid="75"/>
                                        </p:tgtEl>
                                        <p:attrNameLst>
                                          <p:attrName>style.visibility</p:attrName>
                                        </p:attrNameLst>
                                      </p:cBhvr>
                                      <p:to>
                                        <p:strVal val="visible"/>
                                      </p:to>
                                    </p:set>
                                    <p:anim calcmode="lin" valueType="num">
                                      <p:cBhvr>
                                        <p:cTn id="23" dur="600" fill="hold"/>
                                        <p:tgtEl>
                                          <p:spTgt spid="75"/>
                                        </p:tgtEl>
                                        <p:attrNameLst>
                                          <p:attrName>ppt_w</p:attrName>
                                        </p:attrNameLst>
                                      </p:cBhvr>
                                      <p:tavLst>
                                        <p:tav tm="0">
                                          <p:val>
                                            <p:fltVal val="0"/>
                                          </p:val>
                                        </p:tav>
                                        <p:tav tm="100000">
                                          <p:val>
                                            <p:strVal val="#ppt_w"/>
                                          </p:val>
                                        </p:tav>
                                      </p:tavLst>
                                    </p:anim>
                                    <p:anim calcmode="lin" valueType="num">
                                      <p:cBhvr>
                                        <p:cTn id="24" dur="600" fill="hold"/>
                                        <p:tgtEl>
                                          <p:spTgt spid="75"/>
                                        </p:tgtEl>
                                        <p:attrNameLst>
                                          <p:attrName>ppt_h</p:attrName>
                                        </p:attrNameLst>
                                      </p:cBhvr>
                                      <p:tavLst>
                                        <p:tav tm="0">
                                          <p:val>
                                            <p:fltVal val="0"/>
                                          </p:val>
                                        </p:tav>
                                        <p:tav tm="100000">
                                          <p:val>
                                            <p:strVal val="#ppt_h"/>
                                          </p:val>
                                        </p:tav>
                                      </p:tavLst>
                                    </p:anim>
                                    <p:animEffect transition="in" filter="fade">
                                      <p:cBhvr>
                                        <p:cTn id="25" dur="600"/>
                                        <p:tgtEl>
                                          <p:spTgt spid="75"/>
                                        </p:tgtEl>
                                      </p:cBhvr>
                                    </p:animEffect>
                                  </p:childTnLst>
                                </p:cTn>
                              </p:par>
                            </p:childTnLst>
                          </p:cTn>
                        </p:par>
                        <p:par>
                          <p:cTn id="26" fill="hold">
                            <p:stCondLst>
                              <p:cond delay="6100"/>
                            </p:stCondLst>
                            <p:childTnLst>
                              <p:par>
                                <p:cTn id="27" presetID="53" presetClass="entr" presetSubtype="16" fill="hold" grpId="0" nodeType="afterEffect">
                                  <p:stCondLst>
                                    <p:cond delay="2200"/>
                                  </p:stCondLst>
                                  <p:childTnLst>
                                    <p:set>
                                      <p:cBhvr>
                                        <p:cTn id="28" dur="1" fill="hold">
                                          <p:stCondLst>
                                            <p:cond delay="0"/>
                                          </p:stCondLst>
                                        </p:cTn>
                                        <p:tgtEl>
                                          <p:spTgt spid="76"/>
                                        </p:tgtEl>
                                        <p:attrNameLst>
                                          <p:attrName>style.visibility</p:attrName>
                                        </p:attrNameLst>
                                      </p:cBhvr>
                                      <p:to>
                                        <p:strVal val="visible"/>
                                      </p:to>
                                    </p:set>
                                    <p:anim calcmode="lin" valueType="num">
                                      <p:cBhvr>
                                        <p:cTn id="29" dur="700" fill="hold"/>
                                        <p:tgtEl>
                                          <p:spTgt spid="76"/>
                                        </p:tgtEl>
                                        <p:attrNameLst>
                                          <p:attrName>ppt_w</p:attrName>
                                        </p:attrNameLst>
                                      </p:cBhvr>
                                      <p:tavLst>
                                        <p:tav tm="0">
                                          <p:val>
                                            <p:fltVal val="0"/>
                                          </p:val>
                                        </p:tav>
                                        <p:tav tm="100000">
                                          <p:val>
                                            <p:strVal val="#ppt_w"/>
                                          </p:val>
                                        </p:tav>
                                      </p:tavLst>
                                    </p:anim>
                                    <p:anim calcmode="lin" valueType="num">
                                      <p:cBhvr>
                                        <p:cTn id="30" dur="700" fill="hold"/>
                                        <p:tgtEl>
                                          <p:spTgt spid="76"/>
                                        </p:tgtEl>
                                        <p:attrNameLst>
                                          <p:attrName>ppt_h</p:attrName>
                                        </p:attrNameLst>
                                      </p:cBhvr>
                                      <p:tavLst>
                                        <p:tav tm="0">
                                          <p:val>
                                            <p:fltVal val="0"/>
                                          </p:val>
                                        </p:tav>
                                        <p:tav tm="100000">
                                          <p:val>
                                            <p:strVal val="#ppt_h"/>
                                          </p:val>
                                        </p:tav>
                                      </p:tavLst>
                                    </p:anim>
                                    <p:animEffect transition="in" filter="fade">
                                      <p:cBhvr>
                                        <p:cTn id="31" dur="7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ldLvl="0"/>
      <p:bldP spid="75" grpId="0" bldLvl="0"/>
      <p:bldP spid="76"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va0l54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2718</Words>
  <Application>Microsoft Office PowerPoint</Application>
  <PresentationFormat>宽屏</PresentationFormat>
  <Paragraphs>346</Paragraphs>
  <Slides>30</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30</vt:i4>
      </vt:variant>
    </vt:vector>
  </HeadingPairs>
  <TitlesOfParts>
    <vt:vector size="35" baseType="lpstr">
      <vt:lpstr>方正细谭黑简体</vt:lpstr>
      <vt:lpstr>微软雅黑</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16</cp:revision>
  <dcterms:created xsi:type="dcterms:W3CDTF">2017-05-24T04:55:00Z</dcterms:created>
  <dcterms:modified xsi:type="dcterms:W3CDTF">2020-05-29T09:09:00Z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2052-10.1.0.6479</vt:lpwstr>
  </property>
</Properties>
</file>