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86" r:id="rId2"/>
    <p:sldId id="302" r:id="rId3"/>
    <p:sldId id="287" r:id="rId4"/>
    <p:sldId id="295" r:id="rId5"/>
    <p:sldId id="297" r:id="rId6"/>
    <p:sldId id="372" r:id="rId7"/>
    <p:sldId id="298" r:id="rId8"/>
    <p:sldId id="299" r:id="rId9"/>
    <p:sldId id="294" r:id="rId10"/>
    <p:sldId id="371" r:id="rId11"/>
    <p:sldId id="290" r:id="rId12"/>
    <p:sldId id="293" r:id="rId13"/>
    <p:sldId id="300" r:id="rId14"/>
    <p:sldId id="378" r:id="rId15"/>
    <p:sldId id="291" r:id="rId16"/>
    <p:sldId id="367" r:id="rId17"/>
    <p:sldId id="309" r:id="rId18"/>
    <p:sldId id="301" r:id="rId19"/>
    <p:sldId id="369" r:id="rId20"/>
    <p:sldId id="292" r:id="rId21"/>
    <p:sldId id="368" r:id="rId22"/>
    <p:sldId id="296" r:id="rId23"/>
    <p:sldId id="370" r:id="rId24"/>
    <p:sldId id="303" r:id="rId25"/>
    <p:sldId id="289" r:id="rId26"/>
    <p:sldId id="304" r:id="rId27"/>
    <p:sldId id="305" r:id="rId28"/>
    <p:sldId id="306" r:id="rId29"/>
  </p:sldIdLst>
  <p:sldSz cx="12192000" cy="6858000"/>
  <p:notesSz cx="6858000" cy="9144000"/>
  <p:embeddedFontLst>
    <p:embeddedFont>
      <p:font typeface="仓耳玄三M W05" panose="02010600030101010101" charset="-122"/>
      <p:regular r:id="rId31"/>
    </p:embeddedFont>
    <p:embeddedFont>
      <p:font typeface="南构唐宝楷" panose="02010600030101010101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Open Sans" panose="02010600030101010101" charset="0"/>
      <p:regular r:id="rId39"/>
      <p:bold r:id="rId40"/>
      <p:italic r:id="rId41"/>
      <p:boldItalic r:id="rId42"/>
    </p:embeddedFont>
    <p:embeddedFont>
      <p:font typeface="等线" panose="02010600030101010101" pitchFamily="2" charset="-122"/>
      <p:regular r:id="rId43"/>
      <p:bold r:id="rId44"/>
    </p:embeddedFont>
    <p:embeddedFont>
      <p:font typeface="微软雅黑" panose="020B0503020204020204" pitchFamily="34" charset="-122"/>
      <p:regular r:id="rId45"/>
      <p:bold r:id="rId46"/>
    </p:embeddedFont>
  </p:embeddedFontLst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64B"/>
    <a:srgbClr val="3A7D46"/>
    <a:srgbClr val="89CBA7"/>
    <a:srgbClr val="2D733D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1340" autoAdjust="0"/>
  </p:normalViewPr>
  <p:slideViewPr>
    <p:cSldViewPr snapToGrid="0">
      <p:cViewPr varScale="1">
        <p:scale>
          <a:sx n="86" d="100"/>
          <a:sy n="86" d="100"/>
        </p:scale>
        <p:origin x="33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2020/5/30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33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Industry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Festival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Chart: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Excellent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Download: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Tutorial: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Resume: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Courseware: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Handcopy: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Question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Lesson saught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Font download: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112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2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5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430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56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0071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66DD3-A0C7-4311-92E9-B17C3EC3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094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vice (1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Watch_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0183" y="-260970"/>
            <a:ext cx="4714508" cy="7379940"/>
          </a:xfrm>
          <a:prstGeom prst="rect">
            <a:avLst/>
          </a:prstGeom>
          <a:ln w="12700">
            <a:miter lim="400000"/>
          </a:ln>
        </p:spPr>
      </p:pic>
      <p:sp>
        <p:nvSpPr>
          <p:cNvPr id="993" name="Shape 993"/>
          <p:cNvSpPr>
            <a:spLocks noGrp="1"/>
          </p:cNvSpPr>
          <p:nvPr>
            <p:ph type="pic" sz="half" idx="13"/>
          </p:nvPr>
        </p:nvSpPr>
        <p:spPr>
          <a:xfrm>
            <a:off x="-1133856" y="1068858"/>
            <a:ext cx="4073567" cy="4833244"/>
          </a:xfrm>
          <a:prstGeom prst="roundRect">
            <a:avLst>
              <a:gd name="adj" fmla="val 15563"/>
            </a:avLst>
          </a:prstGeom>
        </p:spPr>
        <p:txBody>
          <a:bodyPr lIns="91439" tIns="45719" rIns="91439" bIns="45719" anchor="t">
            <a:noAutofit/>
          </a:bodyPr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endParaRPr dirty="0"/>
          </a:p>
        </p:txBody>
      </p:sp>
      <p:sp>
        <p:nvSpPr>
          <p:cNvPr id="994" name="Shape 9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fld id="{86CB4B4D-7CA3-9044-876B-883B54F867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71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505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04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6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69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16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34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835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35BAFB-3DC0-4E6F-B41C-686A4C796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4D0C1B-7FAE-43DC-9478-D116BD02175C}"/>
              </a:ext>
            </a:extLst>
          </p:cNvPr>
          <p:cNvSpPr txBox="1"/>
          <p:nvPr/>
        </p:nvSpPr>
        <p:spPr>
          <a:xfrm>
            <a:off x="2998471" y="2401477"/>
            <a:ext cx="3261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等线" panose="02010600030101010101" pitchFamily="2" charset="-122"/>
                <a:ea typeface="等线" panose="02010600030101010101" pitchFamily="2" charset="-122"/>
              </a:rPr>
              <a:t>June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9185D7E6-BE76-42A7-AFCE-AC777879E1BE}"/>
              </a:ext>
            </a:extLst>
          </p:cNvPr>
          <p:cNvSpPr/>
          <p:nvPr/>
        </p:nvSpPr>
        <p:spPr>
          <a:xfrm>
            <a:off x="5638799" y="4262616"/>
            <a:ext cx="1916097" cy="424794"/>
          </a:xfrm>
          <a:prstGeom prst="roundRect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3CB348-AA15-44FE-8D3D-1E552018A50F}"/>
              </a:ext>
            </a:extLst>
          </p:cNvPr>
          <p:cNvSpPr txBox="1"/>
          <p:nvPr/>
        </p:nvSpPr>
        <p:spPr>
          <a:xfrm>
            <a:off x="5261610" y="4315593"/>
            <a:ext cx="2648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南构唐宝楷" panose="03000509000000000000" pitchFamily="65" charset="-122"/>
                <a:ea typeface="南构唐宝楷" panose="03000509000000000000" pitchFamily="65" charset="-122"/>
              </a:rPr>
              <a:t>www.freeppt7.com</a:t>
            </a:r>
            <a:endParaRPr lang="zh-CN" altLang="en-US" dirty="0">
              <a:solidFill>
                <a:schemeClr val="bg1"/>
              </a:solidFill>
              <a:latin typeface="南构唐宝楷" panose="03000509000000000000" pitchFamily="65" charset="-122"/>
              <a:ea typeface="南构唐宝楷" panose="03000509000000000000" pitchFamily="65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D2FB00-10BE-4ADF-8156-587D230B38F2}"/>
              </a:ext>
            </a:extLst>
          </p:cNvPr>
          <p:cNvSpPr txBox="1"/>
          <p:nvPr/>
        </p:nvSpPr>
        <p:spPr>
          <a:xfrm>
            <a:off x="6345315" y="2516343"/>
            <a:ext cx="3261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dirty="0">
                <a:latin typeface="等线" panose="02010600030101010101" pitchFamily="2" charset="-122"/>
                <a:ea typeface="等线" panose="02010600030101010101" pitchFamily="2" charset="-122"/>
              </a:rPr>
              <a:t>Hello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908248A-CC06-4CDD-A243-397F8D0FC684}"/>
              </a:ext>
            </a:extLst>
          </p:cNvPr>
          <p:cNvSpPr/>
          <p:nvPr/>
        </p:nvSpPr>
        <p:spPr>
          <a:xfrm>
            <a:off x="6096001" y="3185160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$ḻíḋè">
            <a:extLst>
              <a:ext uri="{FF2B5EF4-FFF2-40B4-BE49-F238E27FC236}">
                <a16:creationId xmlns:a16="http://schemas.microsoft.com/office/drawing/2014/main" id="{8B960ADF-4824-4AA9-96F6-860DBE97150B}"/>
              </a:ext>
            </a:extLst>
          </p:cNvPr>
          <p:cNvSpPr/>
          <p:nvPr/>
        </p:nvSpPr>
        <p:spPr>
          <a:xfrm>
            <a:off x="6728827" y="2119105"/>
            <a:ext cx="4529519" cy="171470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10" name="iśľîḑe">
            <a:extLst>
              <a:ext uri="{FF2B5EF4-FFF2-40B4-BE49-F238E27FC236}">
                <a16:creationId xmlns:a16="http://schemas.microsoft.com/office/drawing/2014/main" id="{09AFBEC3-3D7B-4063-BA8F-B82C39EE87CC}"/>
              </a:ext>
            </a:extLst>
          </p:cNvPr>
          <p:cNvGrpSpPr/>
          <p:nvPr/>
        </p:nvGrpSpPr>
        <p:grpSpPr>
          <a:xfrm>
            <a:off x="782942" y="1941780"/>
            <a:ext cx="4405497" cy="696536"/>
            <a:chOff x="782943" y="1602036"/>
            <a:chExt cx="4405497" cy="696536"/>
          </a:xfrm>
        </p:grpSpPr>
        <p:sp>
          <p:nvSpPr>
            <p:cNvPr id="26" name="ïṣḷîḑe">
              <a:extLst>
                <a:ext uri="{FF2B5EF4-FFF2-40B4-BE49-F238E27FC236}">
                  <a16:creationId xmlns:a16="http://schemas.microsoft.com/office/drawing/2014/main" id="{65DFDB21-3CCE-4031-ADE2-752DCD38DF17}"/>
                </a:ext>
              </a:extLst>
            </p:cNvPr>
            <p:cNvSpPr/>
            <p:nvPr/>
          </p:nvSpPr>
          <p:spPr bwMode="auto">
            <a:xfrm>
              <a:off x="1625103" y="1602036"/>
              <a:ext cx="3563337" cy="696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仓耳玄三M W05" panose="02020400000000000000" pitchFamily="18" charset="-122"/>
                </a:rPr>
                <a:t>Copy paste fonts. Choose the only option to retain text...</a:t>
              </a:r>
            </a:p>
          </p:txBody>
        </p:sp>
        <p:grpSp>
          <p:nvGrpSpPr>
            <p:cNvPr id="27" name="íşlïďê">
              <a:extLst>
                <a:ext uri="{FF2B5EF4-FFF2-40B4-BE49-F238E27FC236}">
                  <a16:creationId xmlns:a16="http://schemas.microsoft.com/office/drawing/2014/main" id="{3CB88834-0FC6-4DFA-9937-8ECF021EAF22}"/>
                </a:ext>
              </a:extLst>
            </p:cNvPr>
            <p:cNvGrpSpPr/>
            <p:nvPr/>
          </p:nvGrpSpPr>
          <p:grpSpPr>
            <a:xfrm>
              <a:off x="782943" y="1611198"/>
              <a:ext cx="678212" cy="678212"/>
              <a:chOff x="6381946" y="1801827"/>
              <a:chExt cx="509048" cy="509048"/>
            </a:xfrm>
          </p:grpSpPr>
          <p:sp>
            <p:nvSpPr>
              <p:cNvPr id="28" name="işľîďé">
                <a:extLst>
                  <a:ext uri="{FF2B5EF4-FFF2-40B4-BE49-F238E27FC236}">
                    <a16:creationId xmlns:a16="http://schemas.microsoft.com/office/drawing/2014/main" id="{99F4A9F7-D1E6-4E62-B548-5B6C83ECC65C}"/>
                  </a:ext>
                </a:extLst>
              </p:cNvPr>
              <p:cNvSpPr/>
              <p:nvPr/>
            </p:nvSpPr>
            <p:spPr>
              <a:xfrm>
                <a:off x="6381946" y="1801827"/>
                <a:ext cx="509048" cy="509048"/>
              </a:xfrm>
              <a:prstGeom prst="ellipse">
                <a:avLst/>
              </a:prstGeom>
              <a:solidFill>
                <a:schemeClr val="tx1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400" b="1" dirty="0">
                  <a:solidFill>
                    <a:schemeClr val="bg1"/>
                  </a:solidFill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29" name="îšľïḍè">
                <a:extLst>
                  <a:ext uri="{FF2B5EF4-FFF2-40B4-BE49-F238E27FC236}">
                    <a16:creationId xmlns:a16="http://schemas.microsoft.com/office/drawing/2014/main" id="{5DDC5A95-D225-4A09-87E1-D6E63CB9E2CC}"/>
                  </a:ext>
                </a:extLst>
              </p:cNvPr>
              <p:cNvSpPr/>
              <p:nvPr/>
            </p:nvSpPr>
            <p:spPr>
              <a:xfrm>
                <a:off x="6495068" y="1928046"/>
                <a:ext cx="282804" cy="256610"/>
              </a:xfrm>
              <a:custGeom>
                <a:avLst/>
                <a:gdLst>
                  <a:gd name="connsiteX0" fmla="*/ 116112 w 607919"/>
                  <a:gd name="connsiteY0" fmla="*/ 473652 h 551610"/>
                  <a:gd name="connsiteX1" fmla="*/ 118901 w 607919"/>
                  <a:gd name="connsiteY1" fmla="*/ 480423 h 551610"/>
                  <a:gd name="connsiteX2" fmla="*/ 118901 w 607919"/>
                  <a:gd name="connsiteY2" fmla="*/ 551610 h 551610"/>
                  <a:gd name="connsiteX3" fmla="*/ 55604 w 607919"/>
                  <a:gd name="connsiteY3" fmla="*/ 551610 h 551610"/>
                  <a:gd name="connsiteX4" fmla="*/ 55604 w 607919"/>
                  <a:gd name="connsiteY4" fmla="*/ 540851 h 551610"/>
                  <a:gd name="connsiteX5" fmla="*/ 65255 w 607919"/>
                  <a:gd name="connsiteY5" fmla="*/ 520583 h 551610"/>
                  <a:gd name="connsiteX6" fmla="*/ 83555 w 607919"/>
                  <a:gd name="connsiteY6" fmla="*/ 502317 h 551610"/>
                  <a:gd name="connsiteX7" fmla="*/ 109375 w 607919"/>
                  <a:gd name="connsiteY7" fmla="*/ 476545 h 551610"/>
                  <a:gd name="connsiteX8" fmla="*/ 116112 w 607919"/>
                  <a:gd name="connsiteY8" fmla="*/ 473652 h 551610"/>
                  <a:gd name="connsiteX9" fmla="*/ 199155 w 607919"/>
                  <a:gd name="connsiteY9" fmla="*/ 390799 h 551610"/>
                  <a:gd name="connsiteX10" fmla="*/ 201956 w 607919"/>
                  <a:gd name="connsiteY10" fmla="*/ 397632 h 551610"/>
                  <a:gd name="connsiteX11" fmla="*/ 201956 w 607919"/>
                  <a:gd name="connsiteY11" fmla="*/ 551610 h 551610"/>
                  <a:gd name="connsiteX12" fmla="*/ 145363 w 607919"/>
                  <a:gd name="connsiteY12" fmla="*/ 551610 h 551610"/>
                  <a:gd name="connsiteX13" fmla="*/ 145363 w 607919"/>
                  <a:gd name="connsiteY13" fmla="*/ 454170 h 551610"/>
                  <a:gd name="connsiteX14" fmla="*/ 154879 w 607919"/>
                  <a:gd name="connsiteY14" fmla="*/ 431030 h 551610"/>
                  <a:gd name="connsiteX15" fmla="*/ 192315 w 607919"/>
                  <a:gd name="connsiteY15" fmla="*/ 393630 h 551610"/>
                  <a:gd name="connsiteX16" fmla="*/ 199155 w 607919"/>
                  <a:gd name="connsiteY16" fmla="*/ 390799 h 551610"/>
                  <a:gd name="connsiteX17" fmla="*/ 231082 w 607919"/>
                  <a:gd name="connsiteY17" fmla="*/ 388245 h 551610"/>
                  <a:gd name="connsiteX18" fmla="*/ 237930 w 607919"/>
                  <a:gd name="connsiteY18" fmla="*/ 391091 h 551610"/>
                  <a:gd name="connsiteX19" fmla="*/ 266763 w 607919"/>
                  <a:gd name="connsiteY19" fmla="*/ 419867 h 551610"/>
                  <a:gd name="connsiteX20" fmla="*/ 275915 w 607919"/>
                  <a:gd name="connsiteY20" fmla="*/ 428875 h 551610"/>
                  <a:gd name="connsiteX21" fmla="*/ 284941 w 607919"/>
                  <a:gd name="connsiteY21" fmla="*/ 451520 h 551610"/>
                  <a:gd name="connsiteX22" fmla="*/ 284941 w 607919"/>
                  <a:gd name="connsiteY22" fmla="*/ 551610 h 551610"/>
                  <a:gd name="connsiteX23" fmla="*/ 228277 w 607919"/>
                  <a:gd name="connsiteY23" fmla="*/ 551610 h 551610"/>
                  <a:gd name="connsiteX24" fmla="*/ 228277 w 607919"/>
                  <a:gd name="connsiteY24" fmla="*/ 394969 h 551610"/>
                  <a:gd name="connsiteX25" fmla="*/ 231082 w 607919"/>
                  <a:gd name="connsiteY25" fmla="*/ 388245 h 551610"/>
                  <a:gd name="connsiteX26" fmla="*/ 365148 w 607919"/>
                  <a:gd name="connsiteY26" fmla="*/ 381336 h 551610"/>
                  <a:gd name="connsiteX27" fmla="*/ 367997 w 607919"/>
                  <a:gd name="connsiteY27" fmla="*/ 388122 h 551610"/>
                  <a:gd name="connsiteX28" fmla="*/ 367997 w 607919"/>
                  <a:gd name="connsiteY28" fmla="*/ 551610 h 551610"/>
                  <a:gd name="connsiteX29" fmla="*/ 311262 w 607919"/>
                  <a:gd name="connsiteY29" fmla="*/ 551610 h 551610"/>
                  <a:gd name="connsiteX30" fmla="*/ 311262 w 607919"/>
                  <a:gd name="connsiteY30" fmla="*/ 444661 h 551610"/>
                  <a:gd name="connsiteX31" fmla="*/ 316898 w 607919"/>
                  <a:gd name="connsiteY31" fmla="*/ 425523 h 551610"/>
                  <a:gd name="connsiteX32" fmla="*/ 322534 w 607919"/>
                  <a:gd name="connsiteY32" fmla="*/ 419894 h 551610"/>
                  <a:gd name="connsiteX33" fmla="*/ 358353 w 607919"/>
                  <a:gd name="connsiteY33" fmla="*/ 384120 h 551610"/>
                  <a:gd name="connsiteX34" fmla="*/ 365148 w 607919"/>
                  <a:gd name="connsiteY34" fmla="*/ 381336 h 551610"/>
                  <a:gd name="connsiteX35" fmla="*/ 448177 w 607919"/>
                  <a:gd name="connsiteY35" fmla="*/ 298352 h 551610"/>
                  <a:gd name="connsiteX36" fmla="*/ 450982 w 607919"/>
                  <a:gd name="connsiteY36" fmla="*/ 305139 h 551610"/>
                  <a:gd name="connsiteX37" fmla="*/ 450982 w 607919"/>
                  <a:gd name="connsiteY37" fmla="*/ 551610 h 551610"/>
                  <a:gd name="connsiteX38" fmla="*/ 394318 w 607919"/>
                  <a:gd name="connsiteY38" fmla="*/ 551610 h 551610"/>
                  <a:gd name="connsiteX39" fmla="*/ 394318 w 607919"/>
                  <a:gd name="connsiteY39" fmla="*/ 361815 h 551610"/>
                  <a:gd name="connsiteX40" fmla="*/ 403846 w 607919"/>
                  <a:gd name="connsiteY40" fmla="*/ 338669 h 551610"/>
                  <a:gd name="connsiteX41" fmla="*/ 441329 w 607919"/>
                  <a:gd name="connsiteY41" fmla="*/ 301136 h 551610"/>
                  <a:gd name="connsiteX42" fmla="*/ 448177 w 607919"/>
                  <a:gd name="connsiteY42" fmla="*/ 298352 h 551610"/>
                  <a:gd name="connsiteX43" fmla="*/ 527085 w 607919"/>
                  <a:gd name="connsiteY43" fmla="*/ 219452 h 551610"/>
                  <a:gd name="connsiteX44" fmla="*/ 529874 w 607919"/>
                  <a:gd name="connsiteY44" fmla="*/ 226177 h 551610"/>
                  <a:gd name="connsiteX45" fmla="*/ 529874 w 607919"/>
                  <a:gd name="connsiteY45" fmla="*/ 551610 h 551610"/>
                  <a:gd name="connsiteX46" fmla="*/ 477232 w 607919"/>
                  <a:gd name="connsiteY46" fmla="*/ 551610 h 551610"/>
                  <a:gd name="connsiteX47" fmla="*/ 477232 w 607919"/>
                  <a:gd name="connsiteY47" fmla="*/ 278727 h 551610"/>
                  <a:gd name="connsiteX48" fmla="*/ 486883 w 607919"/>
                  <a:gd name="connsiteY48" fmla="*/ 255580 h 551610"/>
                  <a:gd name="connsiteX49" fmla="*/ 520348 w 607919"/>
                  <a:gd name="connsiteY49" fmla="*/ 222298 h 551610"/>
                  <a:gd name="connsiteX50" fmla="*/ 527085 w 607919"/>
                  <a:gd name="connsiteY50" fmla="*/ 219452 h 551610"/>
                  <a:gd name="connsiteX51" fmla="*/ 387769 w 607919"/>
                  <a:gd name="connsiteY51" fmla="*/ 0 h 551610"/>
                  <a:gd name="connsiteX52" fmla="*/ 580729 w 607919"/>
                  <a:gd name="connsiteY52" fmla="*/ 0 h 551610"/>
                  <a:gd name="connsiteX53" fmla="*/ 607919 w 607919"/>
                  <a:gd name="connsiteY53" fmla="*/ 26022 h 551610"/>
                  <a:gd name="connsiteX54" fmla="*/ 607919 w 607919"/>
                  <a:gd name="connsiteY54" fmla="*/ 219812 h 551610"/>
                  <a:gd name="connsiteX55" fmla="*/ 598271 w 607919"/>
                  <a:gd name="connsiteY55" fmla="*/ 223815 h 551610"/>
                  <a:gd name="connsiteX56" fmla="*/ 530610 w 607919"/>
                  <a:gd name="connsiteY56" fmla="*/ 156258 h 551610"/>
                  <a:gd name="connsiteX57" fmla="*/ 304320 w 607919"/>
                  <a:gd name="connsiteY57" fmla="*/ 382325 h 551610"/>
                  <a:gd name="connsiteX58" fmla="*/ 285024 w 607919"/>
                  <a:gd name="connsiteY58" fmla="*/ 382325 h 551610"/>
                  <a:gd name="connsiteX59" fmla="*/ 216360 w 607919"/>
                  <a:gd name="connsiteY59" fmla="*/ 313767 h 551610"/>
                  <a:gd name="connsiteX60" fmla="*/ 94068 w 607919"/>
                  <a:gd name="connsiteY60" fmla="*/ 435996 h 551610"/>
                  <a:gd name="connsiteX61" fmla="*/ 17260 w 607919"/>
                  <a:gd name="connsiteY61" fmla="*/ 435996 h 551610"/>
                  <a:gd name="connsiteX62" fmla="*/ 15882 w 607919"/>
                  <a:gd name="connsiteY62" fmla="*/ 434745 h 551610"/>
                  <a:gd name="connsiteX63" fmla="*/ 15882 w 607919"/>
                  <a:gd name="connsiteY63" fmla="*/ 358055 h 551610"/>
                  <a:gd name="connsiteX64" fmla="*/ 206837 w 607919"/>
                  <a:gd name="connsiteY64" fmla="*/ 167267 h 551610"/>
                  <a:gd name="connsiteX65" fmla="*/ 226008 w 607919"/>
                  <a:gd name="connsiteY65" fmla="*/ 167267 h 551610"/>
                  <a:gd name="connsiteX66" fmla="*/ 294672 w 607919"/>
                  <a:gd name="connsiteY66" fmla="*/ 235701 h 551610"/>
                  <a:gd name="connsiteX67" fmla="*/ 424481 w 607919"/>
                  <a:gd name="connsiteY67" fmla="*/ 105965 h 551610"/>
                  <a:gd name="connsiteX68" fmla="*/ 452423 w 607919"/>
                  <a:gd name="connsiteY68" fmla="*/ 78192 h 551610"/>
                  <a:gd name="connsiteX69" fmla="*/ 383885 w 607919"/>
                  <a:gd name="connsiteY69" fmla="*/ 9633 h 551610"/>
                  <a:gd name="connsiteX70" fmla="*/ 387769 w 607919"/>
                  <a:gd name="connsiteY70" fmla="*/ 0 h 55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7919" h="551610">
                    <a:moveTo>
                      <a:pt x="116112" y="473652"/>
                    </a:moveTo>
                    <a:cubicBezTo>
                      <a:pt x="117836" y="474356"/>
                      <a:pt x="118901" y="476670"/>
                      <a:pt x="118901" y="480423"/>
                    </a:cubicBezTo>
                    <a:lnTo>
                      <a:pt x="118901" y="551610"/>
                    </a:lnTo>
                    <a:lnTo>
                      <a:pt x="55604" y="551610"/>
                    </a:lnTo>
                    <a:lnTo>
                      <a:pt x="55604" y="540851"/>
                    </a:lnTo>
                    <a:cubicBezTo>
                      <a:pt x="55604" y="534971"/>
                      <a:pt x="59991" y="525838"/>
                      <a:pt x="65255" y="520583"/>
                    </a:cubicBezTo>
                    <a:lnTo>
                      <a:pt x="83555" y="502317"/>
                    </a:lnTo>
                    <a:lnTo>
                      <a:pt x="109375" y="476545"/>
                    </a:lnTo>
                    <a:cubicBezTo>
                      <a:pt x="112007" y="473855"/>
                      <a:pt x="114389" y="472948"/>
                      <a:pt x="116112" y="473652"/>
                    </a:cubicBezTo>
                    <a:close/>
                    <a:moveTo>
                      <a:pt x="199155" y="390799"/>
                    </a:moveTo>
                    <a:cubicBezTo>
                      <a:pt x="200892" y="391534"/>
                      <a:pt x="201956" y="393880"/>
                      <a:pt x="201956" y="397632"/>
                    </a:cubicBezTo>
                    <a:lnTo>
                      <a:pt x="201956" y="551610"/>
                    </a:lnTo>
                    <a:lnTo>
                      <a:pt x="145363" y="551610"/>
                    </a:lnTo>
                    <a:lnTo>
                      <a:pt x="145363" y="454170"/>
                    </a:lnTo>
                    <a:cubicBezTo>
                      <a:pt x="145363" y="446665"/>
                      <a:pt x="149620" y="436283"/>
                      <a:pt x="154879" y="431030"/>
                    </a:cubicBezTo>
                    <a:lnTo>
                      <a:pt x="192315" y="393630"/>
                    </a:lnTo>
                    <a:cubicBezTo>
                      <a:pt x="195007" y="390941"/>
                      <a:pt x="197417" y="390065"/>
                      <a:pt x="199155" y="390799"/>
                    </a:cubicBezTo>
                    <a:close/>
                    <a:moveTo>
                      <a:pt x="231082" y="388245"/>
                    </a:moveTo>
                    <a:cubicBezTo>
                      <a:pt x="232822" y="387525"/>
                      <a:pt x="235235" y="388401"/>
                      <a:pt x="237930" y="391091"/>
                    </a:cubicBezTo>
                    <a:lnTo>
                      <a:pt x="266763" y="419867"/>
                    </a:lnTo>
                    <a:lnTo>
                      <a:pt x="275915" y="428875"/>
                    </a:lnTo>
                    <a:cubicBezTo>
                      <a:pt x="280929" y="433879"/>
                      <a:pt x="284941" y="444013"/>
                      <a:pt x="284941" y="451520"/>
                    </a:cubicBezTo>
                    <a:lnTo>
                      <a:pt x="284941" y="551610"/>
                    </a:lnTo>
                    <a:lnTo>
                      <a:pt x="228277" y="551610"/>
                    </a:lnTo>
                    <a:lnTo>
                      <a:pt x="228277" y="394969"/>
                    </a:lnTo>
                    <a:cubicBezTo>
                      <a:pt x="228277" y="391278"/>
                      <a:pt x="229343" y="388964"/>
                      <a:pt x="231082" y="388245"/>
                    </a:cubicBezTo>
                    <a:close/>
                    <a:moveTo>
                      <a:pt x="365148" y="381336"/>
                    </a:moveTo>
                    <a:cubicBezTo>
                      <a:pt x="366901" y="382055"/>
                      <a:pt x="367997" y="384370"/>
                      <a:pt x="367997" y="388122"/>
                    </a:cubicBezTo>
                    <a:lnTo>
                      <a:pt x="367997" y="551610"/>
                    </a:lnTo>
                    <a:lnTo>
                      <a:pt x="311262" y="551610"/>
                    </a:lnTo>
                    <a:lnTo>
                      <a:pt x="311262" y="444661"/>
                    </a:lnTo>
                    <a:cubicBezTo>
                      <a:pt x="311262" y="437156"/>
                      <a:pt x="313767" y="428650"/>
                      <a:pt x="316898" y="425523"/>
                    </a:cubicBezTo>
                    <a:cubicBezTo>
                      <a:pt x="320029" y="422396"/>
                      <a:pt x="322534" y="419894"/>
                      <a:pt x="322534" y="419894"/>
                    </a:cubicBezTo>
                    <a:lnTo>
                      <a:pt x="358353" y="384120"/>
                    </a:lnTo>
                    <a:cubicBezTo>
                      <a:pt x="360983" y="381493"/>
                      <a:pt x="363394" y="380617"/>
                      <a:pt x="365148" y="381336"/>
                    </a:cubicBezTo>
                    <a:close/>
                    <a:moveTo>
                      <a:pt x="448177" y="298352"/>
                    </a:moveTo>
                    <a:cubicBezTo>
                      <a:pt x="449916" y="299071"/>
                      <a:pt x="450982" y="301386"/>
                      <a:pt x="450982" y="305139"/>
                    </a:cubicBezTo>
                    <a:lnTo>
                      <a:pt x="450982" y="551610"/>
                    </a:lnTo>
                    <a:lnTo>
                      <a:pt x="394318" y="551610"/>
                    </a:lnTo>
                    <a:lnTo>
                      <a:pt x="394318" y="361815"/>
                    </a:lnTo>
                    <a:cubicBezTo>
                      <a:pt x="394318" y="354308"/>
                      <a:pt x="398580" y="343924"/>
                      <a:pt x="403846" y="338669"/>
                    </a:cubicBezTo>
                    <a:lnTo>
                      <a:pt x="441329" y="301136"/>
                    </a:lnTo>
                    <a:cubicBezTo>
                      <a:pt x="444024" y="298508"/>
                      <a:pt x="446438" y="297633"/>
                      <a:pt x="448177" y="298352"/>
                    </a:cubicBezTo>
                    <a:close/>
                    <a:moveTo>
                      <a:pt x="527085" y="219452"/>
                    </a:moveTo>
                    <a:cubicBezTo>
                      <a:pt x="528809" y="220171"/>
                      <a:pt x="529874" y="222486"/>
                      <a:pt x="529874" y="226177"/>
                    </a:cubicBezTo>
                    <a:lnTo>
                      <a:pt x="529874" y="551610"/>
                    </a:lnTo>
                    <a:lnTo>
                      <a:pt x="477232" y="551610"/>
                    </a:lnTo>
                    <a:lnTo>
                      <a:pt x="477232" y="278727"/>
                    </a:lnTo>
                    <a:cubicBezTo>
                      <a:pt x="477232" y="271345"/>
                      <a:pt x="481494" y="260960"/>
                      <a:pt x="486883" y="255580"/>
                    </a:cubicBezTo>
                    <a:lnTo>
                      <a:pt x="520348" y="222298"/>
                    </a:lnTo>
                    <a:cubicBezTo>
                      <a:pt x="522980" y="219608"/>
                      <a:pt x="525362" y="218732"/>
                      <a:pt x="527085" y="219452"/>
                    </a:cubicBezTo>
                    <a:close/>
                    <a:moveTo>
                      <a:pt x="387769" y="0"/>
                    </a:moveTo>
                    <a:lnTo>
                      <a:pt x="580729" y="0"/>
                    </a:lnTo>
                    <a:cubicBezTo>
                      <a:pt x="594512" y="0"/>
                      <a:pt x="607919" y="12135"/>
                      <a:pt x="607919" y="26022"/>
                    </a:cubicBezTo>
                    <a:lnTo>
                      <a:pt x="607919" y="219812"/>
                    </a:lnTo>
                    <a:cubicBezTo>
                      <a:pt x="607919" y="227318"/>
                      <a:pt x="603534" y="229070"/>
                      <a:pt x="598271" y="223815"/>
                    </a:cubicBezTo>
                    <a:lnTo>
                      <a:pt x="530610" y="156258"/>
                    </a:lnTo>
                    <a:lnTo>
                      <a:pt x="304320" y="382325"/>
                    </a:lnTo>
                    <a:cubicBezTo>
                      <a:pt x="298932" y="387580"/>
                      <a:pt x="290412" y="387580"/>
                      <a:pt x="285024" y="382325"/>
                    </a:cubicBezTo>
                    <a:lnTo>
                      <a:pt x="216360" y="313767"/>
                    </a:lnTo>
                    <a:lnTo>
                      <a:pt x="94068" y="435996"/>
                    </a:lnTo>
                    <a:cubicBezTo>
                      <a:pt x="72767" y="457264"/>
                      <a:pt x="38435" y="457264"/>
                      <a:pt x="17260" y="435996"/>
                    </a:cubicBezTo>
                    <a:lnTo>
                      <a:pt x="15882" y="434745"/>
                    </a:lnTo>
                    <a:cubicBezTo>
                      <a:pt x="-5294" y="413477"/>
                      <a:pt x="-5294" y="379198"/>
                      <a:pt x="15882" y="358055"/>
                    </a:cubicBezTo>
                    <a:lnTo>
                      <a:pt x="206837" y="167267"/>
                    </a:lnTo>
                    <a:cubicBezTo>
                      <a:pt x="212100" y="161888"/>
                      <a:pt x="220745" y="161888"/>
                      <a:pt x="226008" y="167267"/>
                    </a:cubicBezTo>
                    <a:lnTo>
                      <a:pt x="294672" y="235701"/>
                    </a:lnTo>
                    <a:lnTo>
                      <a:pt x="424481" y="105965"/>
                    </a:lnTo>
                    <a:lnTo>
                      <a:pt x="452423" y="78192"/>
                    </a:lnTo>
                    <a:lnTo>
                      <a:pt x="383885" y="9633"/>
                    </a:lnTo>
                    <a:cubicBezTo>
                      <a:pt x="378497" y="4379"/>
                      <a:pt x="380376" y="0"/>
                      <a:pt x="3877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11" name="íşḷîḋê">
            <a:extLst>
              <a:ext uri="{FF2B5EF4-FFF2-40B4-BE49-F238E27FC236}">
                <a16:creationId xmlns:a16="http://schemas.microsoft.com/office/drawing/2014/main" id="{D0EFC199-60ED-4FBB-832F-879DEA73BAC0}"/>
              </a:ext>
            </a:extLst>
          </p:cNvPr>
          <p:cNvGrpSpPr/>
          <p:nvPr/>
        </p:nvGrpSpPr>
        <p:grpSpPr>
          <a:xfrm>
            <a:off x="782942" y="3670013"/>
            <a:ext cx="4405497" cy="696536"/>
            <a:chOff x="782943" y="1602036"/>
            <a:chExt cx="4405497" cy="696536"/>
          </a:xfrm>
        </p:grpSpPr>
        <p:sp>
          <p:nvSpPr>
            <p:cNvPr id="22" name="ïŝ1îḑè">
              <a:extLst>
                <a:ext uri="{FF2B5EF4-FFF2-40B4-BE49-F238E27FC236}">
                  <a16:creationId xmlns:a16="http://schemas.microsoft.com/office/drawing/2014/main" id="{979E0D62-D8F9-4FCE-99BD-1BF2FE681053}"/>
                </a:ext>
              </a:extLst>
            </p:cNvPr>
            <p:cNvSpPr/>
            <p:nvPr/>
          </p:nvSpPr>
          <p:spPr bwMode="auto">
            <a:xfrm>
              <a:off x="1625103" y="1602036"/>
              <a:ext cx="3563337" cy="696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仓耳玄三M W05" panose="02020400000000000000" pitchFamily="18" charset="-122"/>
                </a:rPr>
                <a:t>Copy paste fonts. Choose the only option to retain text...</a:t>
              </a:r>
            </a:p>
          </p:txBody>
        </p:sp>
        <p:grpSp>
          <p:nvGrpSpPr>
            <p:cNvPr id="23" name="îśļiḋè">
              <a:extLst>
                <a:ext uri="{FF2B5EF4-FFF2-40B4-BE49-F238E27FC236}">
                  <a16:creationId xmlns:a16="http://schemas.microsoft.com/office/drawing/2014/main" id="{53E8C1AF-EE99-4422-9A1E-871B9CF3E855}"/>
                </a:ext>
              </a:extLst>
            </p:cNvPr>
            <p:cNvGrpSpPr/>
            <p:nvPr/>
          </p:nvGrpSpPr>
          <p:grpSpPr>
            <a:xfrm>
              <a:off x="782943" y="1611198"/>
              <a:ext cx="678212" cy="678212"/>
              <a:chOff x="6381946" y="1801827"/>
              <a:chExt cx="509048" cy="509048"/>
            </a:xfrm>
          </p:grpSpPr>
          <p:sp>
            <p:nvSpPr>
              <p:cNvPr id="24" name="iṣḷiďe">
                <a:extLst>
                  <a:ext uri="{FF2B5EF4-FFF2-40B4-BE49-F238E27FC236}">
                    <a16:creationId xmlns:a16="http://schemas.microsoft.com/office/drawing/2014/main" id="{D43F163C-130C-4307-85E9-88D65EFF6CB9}"/>
                  </a:ext>
                </a:extLst>
              </p:cNvPr>
              <p:cNvSpPr/>
              <p:nvPr/>
            </p:nvSpPr>
            <p:spPr>
              <a:xfrm>
                <a:off x="6381946" y="1801827"/>
                <a:ext cx="509048" cy="509048"/>
              </a:xfrm>
              <a:prstGeom prst="ellipse">
                <a:avLst/>
              </a:prstGeom>
              <a:solidFill>
                <a:srgbClr val="6FBB8D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400" b="1" dirty="0">
                  <a:solidFill>
                    <a:schemeClr val="bg1"/>
                  </a:solidFill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25" name="î$líḋé">
                <a:extLst>
                  <a:ext uri="{FF2B5EF4-FFF2-40B4-BE49-F238E27FC236}">
                    <a16:creationId xmlns:a16="http://schemas.microsoft.com/office/drawing/2014/main" id="{796FADD9-32FE-4126-806A-2455A4266F18}"/>
                  </a:ext>
                </a:extLst>
              </p:cNvPr>
              <p:cNvSpPr/>
              <p:nvPr/>
            </p:nvSpPr>
            <p:spPr>
              <a:xfrm>
                <a:off x="6495068" y="1928046"/>
                <a:ext cx="282804" cy="256610"/>
              </a:xfrm>
              <a:custGeom>
                <a:avLst/>
                <a:gdLst>
                  <a:gd name="connsiteX0" fmla="*/ 116112 w 607919"/>
                  <a:gd name="connsiteY0" fmla="*/ 473652 h 551610"/>
                  <a:gd name="connsiteX1" fmla="*/ 118901 w 607919"/>
                  <a:gd name="connsiteY1" fmla="*/ 480423 h 551610"/>
                  <a:gd name="connsiteX2" fmla="*/ 118901 w 607919"/>
                  <a:gd name="connsiteY2" fmla="*/ 551610 h 551610"/>
                  <a:gd name="connsiteX3" fmla="*/ 55604 w 607919"/>
                  <a:gd name="connsiteY3" fmla="*/ 551610 h 551610"/>
                  <a:gd name="connsiteX4" fmla="*/ 55604 w 607919"/>
                  <a:gd name="connsiteY4" fmla="*/ 540851 h 551610"/>
                  <a:gd name="connsiteX5" fmla="*/ 65255 w 607919"/>
                  <a:gd name="connsiteY5" fmla="*/ 520583 h 551610"/>
                  <a:gd name="connsiteX6" fmla="*/ 83555 w 607919"/>
                  <a:gd name="connsiteY6" fmla="*/ 502317 h 551610"/>
                  <a:gd name="connsiteX7" fmla="*/ 109375 w 607919"/>
                  <a:gd name="connsiteY7" fmla="*/ 476545 h 551610"/>
                  <a:gd name="connsiteX8" fmla="*/ 116112 w 607919"/>
                  <a:gd name="connsiteY8" fmla="*/ 473652 h 551610"/>
                  <a:gd name="connsiteX9" fmla="*/ 199155 w 607919"/>
                  <a:gd name="connsiteY9" fmla="*/ 390799 h 551610"/>
                  <a:gd name="connsiteX10" fmla="*/ 201956 w 607919"/>
                  <a:gd name="connsiteY10" fmla="*/ 397632 h 551610"/>
                  <a:gd name="connsiteX11" fmla="*/ 201956 w 607919"/>
                  <a:gd name="connsiteY11" fmla="*/ 551610 h 551610"/>
                  <a:gd name="connsiteX12" fmla="*/ 145363 w 607919"/>
                  <a:gd name="connsiteY12" fmla="*/ 551610 h 551610"/>
                  <a:gd name="connsiteX13" fmla="*/ 145363 w 607919"/>
                  <a:gd name="connsiteY13" fmla="*/ 454170 h 551610"/>
                  <a:gd name="connsiteX14" fmla="*/ 154879 w 607919"/>
                  <a:gd name="connsiteY14" fmla="*/ 431030 h 551610"/>
                  <a:gd name="connsiteX15" fmla="*/ 192315 w 607919"/>
                  <a:gd name="connsiteY15" fmla="*/ 393630 h 551610"/>
                  <a:gd name="connsiteX16" fmla="*/ 199155 w 607919"/>
                  <a:gd name="connsiteY16" fmla="*/ 390799 h 551610"/>
                  <a:gd name="connsiteX17" fmla="*/ 231082 w 607919"/>
                  <a:gd name="connsiteY17" fmla="*/ 388245 h 551610"/>
                  <a:gd name="connsiteX18" fmla="*/ 237930 w 607919"/>
                  <a:gd name="connsiteY18" fmla="*/ 391091 h 551610"/>
                  <a:gd name="connsiteX19" fmla="*/ 266763 w 607919"/>
                  <a:gd name="connsiteY19" fmla="*/ 419867 h 551610"/>
                  <a:gd name="connsiteX20" fmla="*/ 275915 w 607919"/>
                  <a:gd name="connsiteY20" fmla="*/ 428875 h 551610"/>
                  <a:gd name="connsiteX21" fmla="*/ 284941 w 607919"/>
                  <a:gd name="connsiteY21" fmla="*/ 451520 h 551610"/>
                  <a:gd name="connsiteX22" fmla="*/ 284941 w 607919"/>
                  <a:gd name="connsiteY22" fmla="*/ 551610 h 551610"/>
                  <a:gd name="connsiteX23" fmla="*/ 228277 w 607919"/>
                  <a:gd name="connsiteY23" fmla="*/ 551610 h 551610"/>
                  <a:gd name="connsiteX24" fmla="*/ 228277 w 607919"/>
                  <a:gd name="connsiteY24" fmla="*/ 394969 h 551610"/>
                  <a:gd name="connsiteX25" fmla="*/ 231082 w 607919"/>
                  <a:gd name="connsiteY25" fmla="*/ 388245 h 551610"/>
                  <a:gd name="connsiteX26" fmla="*/ 365148 w 607919"/>
                  <a:gd name="connsiteY26" fmla="*/ 381336 h 551610"/>
                  <a:gd name="connsiteX27" fmla="*/ 367997 w 607919"/>
                  <a:gd name="connsiteY27" fmla="*/ 388122 h 551610"/>
                  <a:gd name="connsiteX28" fmla="*/ 367997 w 607919"/>
                  <a:gd name="connsiteY28" fmla="*/ 551610 h 551610"/>
                  <a:gd name="connsiteX29" fmla="*/ 311262 w 607919"/>
                  <a:gd name="connsiteY29" fmla="*/ 551610 h 551610"/>
                  <a:gd name="connsiteX30" fmla="*/ 311262 w 607919"/>
                  <a:gd name="connsiteY30" fmla="*/ 444661 h 551610"/>
                  <a:gd name="connsiteX31" fmla="*/ 316898 w 607919"/>
                  <a:gd name="connsiteY31" fmla="*/ 425523 h 551610"/>
                  <a:gd name="connsiteX32" fmla="*/ 322534 w 607919"/>
                  <a:gd name="connsiteY32" fmla="*/ 419894 h 551610"/>
                  <a:gd name="connsiteX33" fmla="*/ 358353 w 607919"/>
                  <a:gd name="connsiteY33" fmla="*/ 384120 h 551610"/>
                  <a:gd name="connsiteX34" fmla="*/ 365148 w 607919"/>
                  <a:gd name="connsiteY34" fmla="*/ 381336 h 551610"/>
                  <a:gd name="connsiteX35" fmla="*/ 448177 w 607919"/>
                  <a:gd name="connsiteY35" fmla="*/ 298352 h 551610"/>
                  <a:gd name="connsiteX36" fmla="*/ 450982 w 607919"/>
                  <a:gd name="connsiteY36" fmla="*/ 305139 h 551610"/>
                  <a:gd name="connsiteX37" fmla="*/ 450982 w 607919"/>
                  <a:gd name="connsiteY37" fmla="*/ 551610 h 551610"/>
                  <a:gd name="connsiteX38" fmla="*/ 394318 w 607919"/>
                  <a:gd name="connsiteY38" fmla="*/ 551610 h 551610"/>
                  <a:gd name="connsiteX39" fmla="*/ 394318 w 607919"/>
                  <a:gd name="connsiteY39" fmla="*/ 361815 h 551610"/>
                  <a:gd name="connsiteX40" fmla="*/ 403846 w 607919"/>
                  <a:gd name="connsiteY40" fmla="*/ 338669 h 551610"/>
                  <a:gd name="connsiteX41" fmla="*/ 441329 w 607919"/>
                  <a:gd name="connsiteY41" fmla="*/ 301136 h 551610"/>
                  <a:gd name="connsiteX42" fmla="*/ 448177 w 607919"/>
                  <a:gd name="connsiteY42" fmla="*/ 298352 h 551610"/>
                  <a:gd name="connsiteX43" fmla="*/ 527085 w 607919"/>
                  <a:gd name="connsiteY43" fmla="*/ 219452 h 551610"/>
                  <a:gd name="connsiteX44" fmla="*/ 529874 w 607919"/>
                  <a:gd name="connsiteY44" fmla="*/ 226177 h 551610"/>
                  <a:gd name="connsiteX45" fmla="*/ 529874 w 607919"/>
                  <a:gd name="connsiteY45" fmla="*/ 551610 h 551610"/>
                  <a:gd name="connsiteX46" fmla="*/ 477232 w 607919"/>
                  <a:gd name="connsiteY46" fmla="*/ 551610 h 551610"/>
                  <a:gd name="connsiteX47" fmla="*/ 477232 w 607919"/>
                  <a:gd name="connsiteY47" fmla="*/ 278727 h 551610"/>
                  <a:gd name="connsiteX48" fmla="*/ 486883 w 607919"/>
                  <a:gd name="connsiteY48" fmla="*/ 255580 h 551610"/>
                  <a:gd name="connsiteX49" fmla="*/ 520348 w 607919"/>
                  <a:gd name="connsiteY49" fmla="*/ 222298 h 551610"/>
                  <a:gd name="connsiteX50" fmla="*/ 527085 w 607919"/>
                  <a:gd name="connsiteY50" fmla="*/ 219452 h 551610"/>
                  <a:gd name="connsiteX51" fmla="*/ 387769 w 607919"/>
                  <a:gd name="connsiteY51" fmla="*/ 0 h 551610"/>
                  <a:gd name="connsiteX52" fmla="*/ 580729 w 607919"/>
                  <a:gd name="connsiteY52" fmla="*/ 0 h 551610"/>
                  <a:gd name="connsiteX53" fmla="*/ 607919 w 607919"/>
                  <a:gd name="connsiteY53" fmla="*/ 26022 h 551610"/>
                  <a:gd name="connsiteX54" fmla="*/ 607919 w 607919"/>
                  <a:gd name="connsiteY54" fmla="*/ 219812 h 551610"/>
                  <a:gd name="connsiteX55" fmla="*/ 598271 w 607919"/>
                  <a:gd name="connsiteY55" fmla="*/ 223815 h 551610"/>
                  <a:gd name="connsiteX56" fmla="*/ 530610 w 607919"/>
                  <a:gd name="connsiteY56" fmla="*/ 156258 h 551610"/>
                  <a:gd name="connsiteX57" fmla="*/ 304320 w 607919"/>
                  <a:gd name="connsiteY57" fmla="*/ 382325 h 551610"/>
                  <a:gd name="connsiteX58" fmla="*/ 285024 w 607919"/>
                  <a:gd name="connsiteY58" fmla="*/ 382325 h 551610"/>
                  <a:gd name="connsiteX59" fmla="*/ 216360 w 607919"/>
                  <a:gd name="connsiteY59" fmla="*/ 313767 h 551610"/>
                  <a:gd name="connsiteX60" fmla="*/ 94068 w 607919"/>
                  <a:gd name="connsiteY60" fmla="*/ 435996 h 551610"/>
                  <a:gd name="connsiteX61" fmla="*/ 17260 w 607919"/>
                  <a:gd name="connsiteY61" fmla="*/ 435996 h 551610"/>
                  <a:gd name="connsiteX62" fmla="*/ 15882 w 607919"/>
                  <a:gd name="connsiteY62" fmla="*/ 434745 h 551610"/>
                  <a:gd name="connsiteX63" fmla="*/ 15882 w 607919"/>
                  <a:gd name="connsiteY63" fmla="*/ 358055 h 551610"/>
                  <a:gd name="connsiteX64" fmla="*/ 206837 w 607919"/>
                  <a:gd name="connsiteY64" fmla="*/ 167267 h 551610"/>
                  <a:gd name="connsiteX65" fmla="*/ 226008 w 607919"/>
                  <a:gd name="connsiteY65" fmla="*/ 167267 h 551610"/>
                  <a:gd name="connsiteX66" fmla="*/ 294672 w 607919"/>
                  <a:gd name="connsiteY66" fmla="*/ 235701 h 551610"/>
                  <a:gd name="connsiteX67" fmla="*/ 424481 w 607919"/>
                  <a:gd name="connsiteY67" fmla="*/ 105965 h 551610"/>
                  <a:gd name="connsiteX68" fmla="*/ 452423 w 607919"/>
                  <a:gd name="connsiteY68" fmla="*/ 78192 h 551610"/>
                  <a:gd name="connsiteX69" fmla="*/ 383885 w 607919"/>
                  <a:gd name="connsiteY69" fmla="*/ 9633 h 551610"/>
                  <a:gd name="connsiteX70" fmla="*/ 387769 w 607919"/>
                  <a:gd name="connsiteY70" fmla="*/ 0 h 55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7919" h="551610">
                    <a:moveTo>
                      <a:pt x="116112" y="473652"/>
                    </a:moveTo>
                    <a:cubicBezTo>
                      <a:pt x="117836" y="474356"/>
                      <a:pt x="118901" y="476670"/>
                      <a:pt x="118901" y="480423"/>
                    </a:cubicBezTo>
                    <a:lnTo>
                      <a:pt x="118901" y="551610"/>
                    </a:lnTo>
                    <a:lnTo>
                      <a:pt x="55604" y="551610"/>
                    </a:lnTo>
                    <a:lnTo>
                      <a:pt x="55604" y="540851"/>
                    </a:lnTo>
                    <a:cubicBezTo>
                      <a:pt x="55604" y="534971"/>
                      <a:pt x="59991" y="525838"/>
                      <a:pt x="65255" y="520583"/>
                    </a:cubicBezTo>
                    <a:lnTo>
                      <a:pt x="83555" y="502317"/>
                    </a:lnTo>
                    <a:lnTo>
                      <a:pt x="109375" y="476545"/>
                    </a:lnTo>
                    <a:cubicBezTo>
                      <a:pt x="112007" y="473855"/>
                      <a:pt x="114389" y="472948"/>
                      <a:pt x="116112" y="473652"/>
                    </a:cubicBezTo>
                    <a:close/>
                    <a:moveTo>
                      <a:pt x="199155" y="390799"/>
                    </a:moveTo>
                    <a:cubicBezTo>
                      <a:pt x="200892" y="391534"/>
                      <a:pt x="201956" y="393880"/>
                      <a:pt x="201956" y="397632"/>
                    </a:cubicBezTo>
                    <a:lnTo>
                      <a:pt x="201956" y="551610"/>
                    </a:lnTo>
                    <a:lnTo>
                      <a:pt x="145363" y="551610"/>
                    </a:lnTo>
                    <a:lnTo>
                      <a:pt x="145363" y="454170"/>
                    </a:lnTo>
                    <a:cubicBezTo>
                      <a:pt x="145363" y="446665"/>
                      <a:pt x="149620" y="436283"/>
                      <a:pt x="154879" y="431030"/>
                    </a:cubicBezTo>
                    <a:lnTo>
                      <a:pt x="192315" y="393630"/>
                    </a:lnTo>
                    <a:cubicBezTo>
                      <a:pt x="195007" y="390941"/>
                      <a:pt x="197417" y="390065"/>
                      <a:pt x="199155" y="390799"/>
                    </a:cubicBezTo>
                    <a:close/>
                    <a:moveTo>
                      <a:pt x="231082" y="388245"/>
                    </a:moveTo>
                    <a:cubicBezTo>
                      <a:pt x="232822" y="387525"/>
                      <a:pt x="235235" y="388401"/>
                      <a:pt x="237930" y="391091"/>
                    </a:cubicBezTo>
                    <a:lnTo>
                      <a:pt x="266763" y="419867"/>
                    </a:lnTo>
                    <a:lnTo>
                      <a:pt x="275915" y="428875"/>
                    </a:lnTo>
                    <a:cubicBezTo>
                      <a:pt x="280929" y="433879"/>
                      <a:pt x="284941" y="444013"/>
                      <a:pt x="284941" y="451520"/>
                    </a:cubicBezTo>
                    <a:lnTo>
                      <a:pt x="284941" y="551610"/>
                    </a:lnTo>
                    <a:lnTo>
                      <a:pt x="228277" y="551610"/>
                    </a:lnTo>
                    <a:lnTo>
                      <a:pt x="228277" y="394969"/>
                    </a:lnTo>
                    <a:cubicBezTo>
                      <a:pt x="228277" y="391278"/>
                      <a:pt x="229343" y="388964"/>
                      <a:pt x="231082" y="388245"/>
                    </a:cubicBezTo>
                    <a:close/>
                    <a:moveTo>
                      <a:pt x="365148" y="381336"/>
                    </a:moveTo>
                    <a:cubicBezTo>
                      <a:pt x="366901" y="382055"/>
                      <a:pt x="367997" y="384370"/>
                      <a:pt x="367997" y="388122"/>
                    </a:cubicBezTo>
                    <a:lnTo>
                      <a:pt x="367997" y="551610"/>
                    </a:lnTo>
                    <a:lnTo>
                      <a:pt x="311262" y="551610"/>
                    </a:lnTo>
                    <a:lnTo>
                      <a:pt x="311262" y="444661"/>
                    </a:lnTo>
                    <a:cubicBezTo>
                      <a:pt x="311262" y="437156"/>
                      <a:pt x="313767" y="428650"/>
                      <a:pt x="316898" y="425523"/>
                    </a:cubicBezTo>
                    <a:cubicBezTo>
                      <a:pt x="320029" y="422396"/>
                      <a:pt x="322534" y="419894"/>
                      <a:pt x="322534" y="419894"/>
                    </a:cubicBezTo>
                    <a:lnTo>
                      <a:pt x="358353" y="384120"/>
                    </a:lnTo>
                    <a:cubicBezTo>
                      <a:pt x="360983" y="381493"/>
                      <a:pt x="363394" y="380617"/>
                      <a:pt x="365148" y="381336"/>
                    </a:cubicBezTo>
                    <a:close/>
                    <a:moveTo>
                      <a:pt x="448177" y="298352"/>
                    </a:moveTo>
                    <a:cubicBezTo>
                      <a:pt x="449916" y="299071"/>
                      <a:pt x="450982" y="301386"/>
                      <a:pt x="450982" y="305139"/>
                    </a:cubicBezTo>
                    <a:lnTo>
                      <a:pt x="450982" y="551610"/>
                    </a:lnTo>
                    <a:lnTo>
                      <a:pt x="394318" y="551610"/>
                    </a:lnTo>
                    <a:lnTo>
                      <a:pt x="394318" y="361815"/>
                    </a:lnTo>
                    <a:cubicBezTo>
                      <a:pt x="394318" y="354308"/>
                      <a:pt x="398580" y="343924"/>
                      <a:pt x="403846" y="338669"/>
                    </a:cubicBezTo>
                    <a:lnTo>
                      <a:pt x="441329" y="301136"/>
                    </a:lnTo>
                    <a:cubicBezTo>
                      <a:pt x="444024" y="298508"/>
                      <a:pt x="446438" y="297633"/>
                      <a:pt x="448177" y="298352"/>
                    </a:cubicBezTo>
                    <a:close/>
                    <a:moveTo>
                      <a:pt x="527085" y="219452"/>
                    </a:moveTo>
                    <a:cubicBezTo>
                      <a:pt x="528809" y="220171"/>
                      <a:pt x="529874" y="222486"/>
                      <a:pt x="529874" y="226177"/>
                    </a:cubicBezTo>
                    <a:lnTo>
                      <a:pt x="529874" y="551610"/>
                    </a:lnTo>
                    <a:lnTo>
                      <a:pt x="477232" y="551610"/>
                    </a:lnTo>
                    <a:lnTo>
                      <a:pt x="477232" y="278727"/>
                    </a:lnTo>
                    <a:cubicBezTo>
                      <a:pt x="477232" y="271345"/>
                      <a:pt x="481494" y="260960"/>
                      <a:pt x="486883" y="255580"/>
                    </a:cubicBezTo>
                    <a:lnTo>
                      <a:pt x="520348" y="222298"/>
                    </a:lnTo>
                    <a:cubicBezTo>
                      <a:pt x="522980" y="219608"/>
                      <a:pt x="525362" y="218732"/>
                      <a:pt x="527085" y="219452"/>
                    </a:cubicBezTo>
                    <a:close/>
                    <a:moveTo>
                      <a:pt x="387769" y="0"/>
                    </a:moveTo>
                    <a:lnTo>
                      <a:pt x="580729" y="0"/>
                    </a:lnTo>
                    <a:cubicBezTo>
                      <a:pt x="594512" y="0"/>
                      <a:pt x="607919" y="12135"/>
                      <a:pt x="607919" y="26022"/>
                    </a:cubicBezTo>
                    <a:lnTo>
                      <a:pt x="607919" y="219812"/>
                    </a:lnTo>
                    <a:cubicBezTo>
                      <a:pt x="607919" y="227318"/>
                      <a:pt x="603534" y="229070"/>
                      <a:pt x="598271" y="223815"/>
                    </a:cubicBezTo>
                    <a:lnTo>
                      <a:pt x="530610" y="156258"/>
                    </a:lnTo>
                    <a:lnTo>
                      <a:pt x="304320" y="382325"/>
                    </a:lnTo>
                    <a:cubicBezTo>
                      <a:pt x="298932" y="387580"/>
                      <a:pt x="290412" y="387580"/>
                      <a:pt x="285024" y="382325"/>
                    </a:cubicBezTo>
                    <a:lnTo>
                      <a:pt x="216360" y="313767"/>
                    </a:lnTo>
                    <a:lnTo>
                      <a:pt x="94068" y="435996"/>
                    </a:lnTo>
                    <a:cubicBezTo>
                      <a:pt x="72767" y="457264"/>
                      <a:pt x="38435" y="457264"/>
                      <a:pt x="17260" y="435996"/>
                    </a:cubicBezTo>
                    <a:lnTo>
                      <a:pt x="15882" y="434745"/>
                    </a:lnTo>
                    <a:cubicBezTo>
                      <a:pt x="-5294" y="413477"/>
                      <a:pt x="-5294" y="379198"/>
                      <a:pt x="15882" y="358055"/>
                    </a:cubicBezTo>
                    <a:lnTo>
                      <a:pt x="206837" y="167267"/>
                    </a:lnTo>
                    <a:cubicBezTo>
                      <a:pt x="212100" y="161888"/>
                      <a:pt x="220745" y="161888"/>
                      <a:pt x="226008" y="167267"/>
                    </a:cubicBezTo>
                    <a:lnTo>
                      <a:pt x="294672" y="235701"/>
                    </a:lnTo>
                    <a:lnTo>
                      <a:pt x="424481" y="105965"/>
                    </a:lnTo>
                    <a:lnTo>
                      <a:pt x="452423" y="78192"/>
                    </a:lnTo>
                    <a:lnTo>
                      <a:pt x="383885" y="9633"/>
                    </a:lnTo>
                    <a:cubicBezTo>
                      <a:pt x="378497" y="4379"/>
                      <a:pt x="380376" y="0"/>
                      <a:pt x="3877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12" name="íṣľíḑe">
            <a:extLst>
              <a:ext uri="{FF2B5EF4-FFF2-40B4-BE49-F238E27FC236}">
                <a16:creationId xmlns:a16="http://schemas.microsoft.com/office/drawing/2014/main" id="{73F16F51-C33C-489A-97B9-0B133E5D2DF2}"/>
              </a:ext>
            </a:extLst>
          </p:cNvPr>
          <p:cNvGrpSpPr/>
          <p:nvPr/>
        </p:nvGrpSpPr>
        <p:grpSpPr>
          <a:xfrm>
            <a:off x="782942" y="5398244"/>
            <a:ext cx="4405497" cy="696536"/>
            <a:chOff x="782943" y="1602036"/>
            <a:chExt cx="4405497" cy="696536"/>
          </a:xfrm>
        </p:grpSpPr>
        <p:sp>
          <p:nvSpPr>
            <p:cNvPr id="18" name="î$lîḋè">
              <a:extLst>
                <a:ext uri="{FF2B5EF4-FFF2-40B4-BE49-F238E27FC236}">
                  <a16:creationId xmlns:a16="http://schemas.microsoft.com/office/drawing/2014/main" id="{43965D75-295D-40A8-8EC3-9CFFACA56314}"/>
                </a:ext>
              </a:extLst>
            </p:cNvPr>
            <p:cNvSpPr/>
            <p:nvPr/>
          </p:nvSpPr>
          <p:spPr bwMode="auto">
            <a:xfrm>
              <a:off x="1625103" y="1602036"/>
              <a:ext cx="3563337" cy="6965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仓耳玄三M W05" panose="02020400000000000000" pitchFamily="18" charset="-122"/>
                </a:rPr>
                <a:t>Copy paste fonts. Choose the only option to retain text...</a:t>
              </a:r>
            </a:p>
          </p:txBody>
        </p:sp>
        <p:grpSp>
          <p:nvGrpSpPr>
            <p:cNvPr id="19" name="íŝḻîḑe">
              <a:extLst>
                <a:ext uri="{FF2B5EF4-FFF2-40B4-BE49-F238E27FC236}">
                  <a16:creationId xmlns:a16="http://schemas.microsoft.com/office/drawing/2014/main" id="{82061DA4-9740-4ACC-A474-839BE111D64C}"/>
                </a:ext>
              </a:extLst>
            </p:cNvPr>
            <p:cNvGrpSpPr/>
            <p:nvPr/>
          </p:nvGrpSpPr>
          <p:grpSpPr>
            <a:xfrm>
              <a:off x="782943" y="1611198"/>
              <a:ext cx="678212" cy="678212"/>
              <a:chOff x="6381946" y="1801827"/>
              <a:chExt cx="509048" cy="509048"/>
            </a:xfrm>
          </p:grpSpPr>
          <p:sp>
            <p:nvSpPr>
              <p:cNvPr id="20" name="ïṩḻiḋê">
                <a:extLst>
                  <a:ext uri="{FF2B5EF4-FFF2-40B4-BE49-F238E27FC236}">
                    <a16:creationId xmlns:a16="http://schemas.microsoft.com/office/drawing/2014/main" id="{20725306-58B7-429D-B023-66F7A5BECDE9}"/>
                  </a:ext>
                </a:extLst>
              </p:cNvPr>
              <p:cNvSpPr/>
              <p:nvPr/>
            </p:nvSpPr>
            <p:spPr>
              <a:xfrm>
                <a:off x="6381946" y="1801827"/>
                <a:ext cx="509048" cy="509048"/>
              </a:xfrm>
              <a:prstGeom prst="ellipse">
                <a:avLst/>
              </a:prstGeom>
              <a:solidFill>
                <a:schemeClr val="tx1"/>
              </a:solidFill>
              <a:ln w="1905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400" b="1" dirty="0">
                  <a:solidFill>
                    <a:schemeClr val="bg1"/>
                  </a:solidFill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21" name="ísḷîḍè">
                <a:extLst>
                  <a:ext uri="{FF2B5EF4-FFF2-40B4-BE49-F238E27FC236}">
                    <a16:creationId xmlns:a16="http://schemas.microsoft.com/office/drawing/2014/main" id="{875400A7-D540-42C8-A921-8AB5B642AF98}"/>
                  </a:ext>
                </a:extLst>
              </p:cNvPr>
              <p:cNvSpPr/>
              <p:nvPr/>
            </p:nvSpPr>
            <p:spPr>
              <a:xfrm>
                <a:off x="6495068" y="1928046"/>
                <a:ext cx="282804" cy="256610"/>
              </a:xfrm>
              <a:custGeom>
                <a:avLst/>
                <a:gdLst>
                  <a:gd name="connsiteX0" fmla="*/ 116112 w 607919"/>
                  <a:gd name="connsiteY0" fmla="*/ 473652 h 551610"/>
                  <a:gd name="connsiteX1" fmla="*/ 118901 w 607919"/>
                  <a:gd name="connsiteY1" fmla="*/ 480423 h 551610"/>
                  <a:gd name="connsiteX2" fmla="*/ 118901 w 607919"/>
                  <a:gd name="connsiteY2" fmla="*/ 551610 h 551610"/>
                  <a:gd name="connsiteX3" fmla="*/ 55604 w 607919"/>
                  <a:gd name="connsiteY3" fmla="*/ 551610 h 551610"/>
                  <a:gd name="connsiteX4" fmla="*/ 55604 w 607919"/>
                  <a:gd name="connsiteY4" fmla="*/ 540851 h 551610"/>
                  <a:gd name="connsiteX5" fmla="*/ 65255 w 607919"/>
                  <a:gd name="connsiteY5" fmla="*/ 520583 h 551610"/>
                  <a:gd name="connsiteX6" fmla="*/ 83555 w 607919"/>
                  <a:gd name="connsiteY6" fmla="*/ 502317 h 551610"/>
                  <a:gd name="connsiteX7" fmla="*/ 109375 w 607919"/>
                  <a:gd name="connsiteY7" fmla="*/ 476545 h 551610"/>
                  <a:gd name="connsiteX8" fmla="*/ 116112 w 607919"/>
                  <a:gd name="connsiteY8" fmla="*/ 473652 h 551610"/>
                  <a:gd name="connsiteX9" fmla="*/ 199155 w 607919"/>
                  <a:gd name="connsiteY9" fmla="*/ 390799 h 551610"/>
                  <a:gd name="connsiteX10" fmla="*/ 201956 w 607919"/>
                  <a:gd name="connsiteY10" fmla="*/ 397632 h 551610"/>
                  <a:gd name="connsiteX11" fmla="*/ 201956 w 607919"/>
                  <a:gd name="connsiteY11" fmla="*/ 551610 h 551610"/>
                  <a:gd name="connsiteX12" fmla="*/ 145363 w 607919"/>
                  <a:gd name="connsiteY12" fmla="*/ 551610 h 551610"/>
                  <a:gd name="connsiteX13" fmla="*/ 145363 w 607919"/>
                  <a:gd name="connsiteY13" fmla="*/ 454170 h 551610"/>
                  <a:gd name="connsiteX14" fmla="*/ 154879 w 607919"/>
                  <a:gd name="connsiteY14" fmla="*/ 431030 h 551610"/>
                  <a:gd name="connsiteX15" fmla="*/ 192315 w 607919"/>
                  <a:gd name="connsiteY15" fmla="*/ 393630 h 551610"/>
                  <a:gd name="connsiteX16" fmla="*/ 199155 w 607919"/>
                  <a:gd name="connsiteY16" fmla="*/ 390799 h 551610"/>
                  <a:gd name="connsiteX17" fmla="*/ 231082 w 607919"/>
                  <a:gd name="connsiteY17" fmla="*/ 388245 h 551610"/>
                  <a:gd name="connsiteX18" fmla="*/ 237930 w 607919"/>
                  <a:gd name="connsiteY18" fmla="*/ 391091 h 551610"/>
                  <a:gd name="connsiteX19" fmla="*/ 266763 w 607919"/>
                  <a:gd name="connsiteY19" fmla="*/ 419867 h 551610"/>
                  <a:gd name="connsiteX20" fmla="*/ 275915 w 607919"/>
                  <a:gd name="connsiteY20" fmla="*/ 428875 h 551610"/>
                  <a:gd name="connsiteX21" fmla="*/ 284941 w 607919"/>
                  <a:gd name="connsiteY21" fmla="*/ 451520 h 551610"/>
                  <a:gd name="connsiteX22" fmla="*/ 284941 w 607919"/>
                  <a:gd name="connsiteY22" fmla="*/ 551610 h 551610"/>
                  <a:gd name="connsiteX23" fmla="*/ 228277 w 607919"/>
                  <a:gd name="connsiteY23" fmla="*/ 551610 h 551610"/>
                  <a:gd name="connsiteX24" fmla="*/ 228277 w 607919"/>
                  <a:gd name="connsiteY24" fmla="*/ 394969 h 551610"/>
                  <a:gd name="connsiteX25" fmla="*/ 231082 w 607919"/>
                  <a:gd name="connsiteY25" fmla="*/ 388245 h 551610"/>
                  <a:gd name="connsiteX26" fmla="*/ 365148 w 607919"/>
                  <a:gd name="connsiteY26" fmla="*/ 381336 h 551610"/>
                  <a:gd name="connsiteX27" fmla="*/ 367997 w 607919"/>
                  <a:gd name="connsiteY27" fmla="*/ 388122 h 551610"/>
                  <a:gd name="connsiteX28" fmla="*/ 367997 w 607919"/>
                  <a:gd name="connsiteY28" fmla="*/ 551610 h 551610"/>
                  <a:gd name="connsiteX29" fmla="*/ 311262 w 607919"/>
                  <a:gd name="connsiteY29" fmla="*/ 551610 h 551610"/>
                  <a:gd name="connsiteX30" fmla="*/ 311262 w 607919"/>
                  <a:gd name="connsiteY30" fmla="*/ 444661 h 551610"/>
                  <a:gd name="connsiteX31" fmla="*/ 316898 w 607919"/>
                  <a:gd name="connsiteY31" fmla="*/ 425523 h 551610"/>
                  <a:gd name="connsiteX32" fmla="*/ 322534 w 607919"/>
                  <a:gd name="connsiteY32" fmla="*/ 419894 h 551610"/>
                  <a:gd name="connsiteX33" fmla="*/ 358353 w 607919"/>
                  <a:gd name="connsiteY33" fmla="*/ 384120 h 551610"/>
                  <a:gd name="connsiteX34" fmla="*/ 365148 w 607919"/>
                  <a:gd name="connsiteY34" fmla="*/ 381336 h 551610"/>
                  <a:gd name="connsiteX35" fmla="*/ 448177 w 607919"/>
                  <a:gd name="connsiteY35" fmla="*/ 298352 h 551610"/>
                  <a:gd name="connsiteX36" fmla="*/ 450982 w 607919"/>
                  <a:gd name="connsiteY36" fmla="*/ 305139 h 551610"/>
                  <a:gd name="connsiteX37" fmla="*/ 450982 w 607919"/>
                  <a:gd name="connsiteY37" fmla="*/ 551610 h 551610"/>
                  <a:gd name="connsiteX38" fmla="*/ 394318 w 607919"/>
                  <a:gd name="connsiteY38" fmla="*/ 551610 h 551610"/>
                  <a:gd name="connsiteX39" fmla="*/ 394318 w 607919"/>
                  <a:gd name="connsiteY39" fmla="*/ 361815 h 551610"/>
                  <a:gd name="connsiteX40" fmla="*/ 403846 w 607919"/>
                  <a:gd name="connsiteY40" fmla="*/ 338669 h 551610"/>
                  <a:gd name="connsiteX41" fmla="*/ 441329 w 607919"/>
                  <a:gd name="connsiteY41" fmla="*/ 301136 h 551610"/>
                  <a:gd name="connsiteX42" fmla="*/ 448177 w 607919"/>
                  <a:gd name="connsiteY42" fmla="*/ 298352 h 551610"/>
                  <a:gd name="connsiteX43" fmla="*/ 527085 w 607919"/>
                  <a:gd name="connsiteY43" fmla="*/ 219452 h 551610"/>
                  <a:gd name="connsiteX44" fmla="*/ 529874 w 607919"/>
                  <a:gd name="connsiteY44" fmla="*/ 226177 h 551610"/>
                  <a:gd name="connsiteX45" fmla="*/ 529874 w 607919"/>
                  <a:gd name="connsiteY45" fmla="*/ 551610 h 551610"/>
                  <a:gd name="connsiteX46" fmla="*/ 477232 w 607919"/>
                  <a:gd name="connsiteY46" fmla="*/ 551610 h 551610"/>
                  <a:gd name="connsiteX47" fmla="*/ 477232 w 607919"/>
                  <a:gd name="connsiteY47" fmla="*/ 278727 h 551610"/>
                  <a:gd name="connsiteX48" fmla="*/ 486883 w 607919"/>
                  <a:gd name="connsiteY48" fmla="*/ 255580 h 551610"/>
                  <a:gd name="connsiteX49" fmla="*/ 520348 w 607919"/>
                  <a:gd name="connsiteY49" fmla="*/ 222298 h 551610"/>
                  <a:gd name="connsiteX50" fmla="*/ 527085 w 607919"/>
                  <a:gd name="connsiteY50" fmla="*/ 219452 h 551610"/>
                  <a:gd name="connsiteX51" fmla="*/ 387769 w 607919"/>
                  <a:gd name="connsiteY51" fmla="*/ 0 h 551610"/>
                  <a:gd name="connsiteX52" fmla="*/ 580729 w 607919"/>
                  <a:gd name="connsiteY52" fmla="*/ 0 h 551610"/>
                  <a:gd name="connsiteX53" fmla="*/ 607919 w 607919"/>
                  <a:gd name="connsiteY53" fmla="*/ 26022 h 551610"/>
                  <a:gd name="connsiteX54" fmla="*/ 607919 w 607919"/>
                  <a:gd name="connsiteY54" fmla="*/ 219812 h 551610"/>
                  <a:gd name="connsiteX55" fmla="*/ 598271 w 607919"/>
                  <a:gd name="connsiteY55" fmla="*/ 223815 h 551610"/>
                  <a:gd name="connsiteX56" fmla="*/ 530610 w 607919"/>
                  <a:gd name="connsiteY56" fmla="*/ 156258 h 551610"/>
                  <a:gd name="connsiteX57" fmla="*/ 304320 w 607919"/>
                  <a:gd name="connsiteY57" fmla="*/ 382325 h 551610"/>
                  <a:gd name="connsiteX58" fmla="*/ 285024 w 607919"/>
                  <a:gd name="connsiteY58" fmla="*/ 382325 h 551610"/>
                  <a:gd name="connsiteX59" fmla="*/ 216360 w 607919"/>
                  <a:gd name="connsiteY59" fmla="*/ 313767 h 551610"/>
                  <a:gd name="connsiteX60" fmla="*/ 94068 w 607919"/>
                  <a:gd name="connsiteY60" fmla="*/ 435996 h 551610"/>
                  <a:gd name="connsiteX61" fmla="*/ 17260 w 607919"/>
                  <a:gd name="connsiteY61" fmla="*/ 435996 h 551610"/>
                  <a:gd name="connsiteX62" fmla="*/ 15882 w 607919"/>
                  <a:gd name="connsiteY62" fmla="*/ 434745 h 551610"/>
                  <a:gd name="connsiteX63" fmla="*/ 15882 w 607919"/>
                  <a:gd name="connsiteY63" fmla="*/ 358055 h 551610"/>
                  <a:gd name="connsiteX64" fmla="*/ 206837 w 607919"/>
                  <a:gd name="connsiteY64" fmla="*/ 167267 h 551610"/>
                  <a:gd name="connsiteX65" fmla="*/ 226008 w 607919"/>
                  <a:gd name="connsiteY65" fmla="*/ 167267 h 551610"/>
                  <a:gd name="connsiteX66" fmla="*/ 294672 w 607919"/>
                  <a:gd name="connsiteY66" fmla="*/ 235701 h 551610"/>
                  <a:gd name="connsiteX67" fmla="*/ 424481 w 607919"/>
                  <a:gd name="connsiteY67" fmla="*/ 105965 h 551610"/>
                  <a:gd name="connsiteX68" fmla="*/ 452423 w 607919"/>
                  <a:gd name="connsiteY68" fmla="*/ 78192 h 551610"/>
                  <a:gd name="connsiteX69" fmla="*/ 383885 w 607919"/>
                  <a:gd name="connsiteY69" fmla="*/ 9633 h 551610"/>
                  <a:gd name="connsiteX70" fmla="*/ 387769 w 607919"/>
                  <a:gd name="connsiteY70" fmla="*/ 0 h 55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607919" h="551610">
                    <a:moveTo>
                      <a:pt x="116112" y="473652"/>
                    </a:moveTo>
                    <a:cubicBezTo>
                      <a:pt x="117836" y="474356"/>
                      <a:pt x="118901" y="476670"/>
                      <a:pt x="118901" y="480423"/>
                    </a:cubicBezTo>
                    <a:lnTo>
                      <a:pt x="118901" y="551610"/>
                    </a:lnTo>
                    <a:lnTo>
                      <a:pt x="55604" y="551610"/>
                    </a:lnTo>
                    <a:lnTo>
                      <a:pt x="55604" y="540851"/>
                    </a:lnTo>
                    <a:cubicBezTo>
                      <a:pt x="55604" y="534971"/>
                      <a:pt x="59991" y="525838"/>
                      <a:pt x="65255" y="520583"/>
                    </a:cubicBezTo>
                    <a:lnTo>
                      <a:pt x="83555" y="502317"/>
                    </a:lnTo>
                    <a:lnTo>
                      <a:pt x="109375" y="476545"/>
                    </a:lnTo>
                    <a:cubicBezTo>
                      <a:pt x="112007" y="473855"/>
                      <a:pt x="114389" y="472948"/>
                      <a:pt x="116112" y="473652"/>
                    </a:cubicBezTo>
                    <a:close/>
                    <a:moveTo>
                      <a:pt x="199155" y="390799"/>
                    </a:moveTo>
                    <a:cubicBezTo>
                      <a:pt x="200892" y="391534"/>
                      <a:pt x="201956" y="393880"/>
                      <a:pt x="201956" y="397632"/>
                    </a:cubicBezTo>
                    <a:lnTo>
                      <a:pt x="201956" y="551610"/>
                    </a:lnTo>
                    <a:lnTo>
                      <a:pt x="145363" y="551610"/>
                    </a:lnTo>
                    <a:lnTo>
                      <a:pt x="145363" y="454170"/>
                    </a:lnTo>
                    <a:cubicBezTo>
                      <a:pt x="145363" y="446665"/>
                      <a:pt x="149620" y="436283"/>
                      <a:pt x="154879" y="431030"/>
                    </a:cubicBezTo>
                    <a:lnTo>
                      <a:pt x="192315" y="393630"/>
                    </a:lnTo>
                    <a:cubicBezTo>
                      <a:pt x="195007" y="390941"/>
                      <a:pt x="197417" y="390065"/>
                      <a:pt x="199155" y="390799"/>
                    </a:cubicBezTo>
                    <a:close/>
                    <a:moveTo>
                      <a:pt x="231082" y="388245"/>
                    </a:moveTo>
                    <a:cubicBezTo>
                      <a:pt x="232822" y="387525"/>
                      <a:pt x="235235" y="388401"/>
                      <a:pt x="237930" y="391091"/>
                    </a:cubicBezTo>
                    <a:lnTo>
                      <a:pt x="266763" y="419867"/>
                    </a:lnTo>
                    <a:lnTo>
                      <a:pt x="275915" y="428875"/>
                    </a:lnTo>
                    <a:cubicBezTo>
                      <a:pt x="280929" y="433879"/>
                      <a:pt x="284941" y="444013"/>
                      <a:pt x="284941" y="451520"/>
                    </a:cubicBezTo>
                    <a:lnTo>
                      <a:pt x="284941" y="551610"/>
                    </a:lnTo>
                    <a:lnTo>
                      <a:pt x="228277" y="551610"/>
                    </a:lnTo>
                    <a:lnTo>
                      <a:pt x="228277" y="394969"/>
                    </a:lnTo>
                    <a:cubicBezTo>
                      <a:pt x="228277" y="391278"/>
                      <a:pt x="229343" y="388964"/>
                      <a:pt x="231082" y="388245"/>
                    </a:cubicBezTo>
                    <a:close/>
                    <a:moveTo>
                      <a:pt x="365148" y="381336"/>
                    </a:moveTo>
                    <a:cubicBezTo>
                      <a:pt x="366901" y="382055"/>
                      <a:pt x="367997" y="384370"/>
                      <a:pt x="367997" y="388122"/>
                    </a:cubicBezTo>
                    <a:lnTo>
                      <a:pt x="367997" y="551610"/>
                    </a:lnTo>
                    <a:lnTo>
                      <a:pt x="311262" y="551610"/>
                    </a:lnTo>
                    <a:lnTo>
                      <a:pt x="311262" y="444661"/>
                    </a:lnTo>
                    <a:cubicBezTo>
                      <a:pt x="311262" y="437156"/>
                      <a:pt x="313767" y="428650"/>
                      <a:pt x="316898" y="425523"/>
                    </a:cubicBezTo>
                    <a:cubicBezTo>
                      <a:pt x="320029" y="422396"/>
                      <a:pt x="322534" y="419894"/>
                      <a:pt x="322534" y="419894"/>
                    </a:cubicBezTo>
                    <a:lnTo>
                      <a:pt x="358353" y="384120"/>
                    </a:lnTo>
                    <a:cubicBezTo>
                      <a:pt x="360983" y="381493"/>
                      <a:pt x="363394" y="380617"/>
                      <a:pt x="365148" y="381336"/>
                    </a:cubicBezTo>
                    <a:close/>
                    <a:moveTo>
                      <a:pt x="448177" y="298352"/>
                    </a:moveTo>
                    <a:cubicBezTo>
                      <a:pt x="449916" y="299071"/>
                      <a:pt x="450982" y="301386"/>
                      <a:pt x="450982" y="305139"/>
                    </a:cubicBezTo>
                    <a:lnTo>
                      <a:pt x="450982" y="551610"/>
                    </a:lnTo>
                    <a:lnTo>
                      <a:pt x="394318" y="551610"/>
                    </a:lnTo>
                    <a:lnTo>
                      <a:pt x="394318" y="361815"/>
                    </a:lnTo>
                    <a:cubicBezTo>
                      <a:pt x="394318" y="354308"/>
                      <a:pt x="398580" y="343924"/>
                      <a:pt x="403846" y="338669"/>
                    </a:cubicBezTo>
                    <a:lnTo>
                      <a:pt x="441329" y="301136"/>
                    </a:lnTo>
                    <a:cubicBezTo>
                      <a:pt x="444024" y="298508"/>
                      <a:pt x="446438" y="297633"/>
                      <a:pt x="448177" y="298352"/>
                    </a:cubicBezTo>
                    <a:close/>
                    <a:moveTo>
                      <a:pt x="527085" y="219452"/>
                    </a:moveTo>
                    <a:cubicBezTo>
                      <a:pt x="528809" y="220171"/>
                      <a:pt x="529874" y="222486"/>
                      <a:pt x="529874" y="226177"/>
                    </a:cubicBezTo>
                    <a:lnTo>
                      <a:pt x="529874" y="551610"/>
                    </a:lnTo>
                    <a:lnTo>
                      <a:pt x="477232" y="551610"/>
                    </a:lnTo>
                    <a:lnTo>
                      <a:pt x="477232" y="278727"/>
                    </a:lnTo>
                    <a:cubicBezTo>
                      <a:pt x="477232" y="271345"/>
                      <a:pt x="481494" y="260960"/>
                      <a:pt x="486883" y="255580"/>
                    </a:cubicBezTo>
                    <a:lnTo>
                      <a:pt x="520348" y="222298"/>
                    </a:lnTo>
                    <a:cubicBezTo>
                      <a:pt x="522980" y="219608"/>
                      <a:pt x="525362" y="218732"/>
                      <a:pt x="527085" y="219452"/>
                    </a:cubicBezTo>
                    <a:close/>
                    <a:moveTo>
                      <a:pt x="387769" y="0"/>
                    </a:moveTo>
                    <a:lnTo>
                      <a:pt x="580729" y="0"/>
                    </a:lnTo>
                    <a:cubicBezTo>
                      <a:pt x="594512" y="0"/>
                      <a:pt x="607919" y="12135"/>
                      <a:pt x="607919" y="26022"/>
                    </a:cubicBezTo>
                    <a:lnTo>
                      <a:pt x="607919" y="219812"/>
                    </a:lnTo>
                    <a:cubicBezTo>
                      <a:pt x="607919" y="227318"/>
                      <a:pt x="603534" y="229070"/>
                      <a:pt x="598271" y="223815"/>
                    </a:cubicBezTo>
                    <a:lnTo>
                      <a:pt x="530610" y="156258"/>
                    </a:lnTo>
                    <a:lnTo>
                      <a:pt x="304320" y="382325"/>
                    </a:lnTo>
                    <a:cubicBezTo>
                      <a:pt x="298932" y="387580"/>
                      <a:pt x="290412" y="387580"/>
                      <a:pt x="285024" y="382325"/>
                    </a:cubicBezTo>
                    <a:lnTo>
                      <a:pt x="216360" y="313767"/>
                    </a:lnTo>
                    <a:lnTo>
                      <a:pt x="94068" y="435996"/>
                    </a:lnTo>
                    <a:cubicBezTo>
                      <a:pt x="72767" y="457264"/>
                      <a:pt x="38435" y="457264"/>
                      <a:pt x="17260" y="435996"/>
                    </a:cubicBezTo>
                    <a:lnTo>
                      <a:pt x="15882" y="434745"/>
                    </a:lnTo>
                    <a:cubicBezTo>
                      <a:pt x="-5294" y="413477"/>
                      <a:pt x="-5294" y="379198"/>
                      <a:pt x="15882" y="358055"/>
                    </a:cubicBezTo>
                    <a:lnTo>
                      <a:pt x="206837" y="167267"/>
                    </a:lnTo>
                    <a:cubicBezTo>
                      <a:pt x="212100" y="161888"/>
                      <a:pt x="220745" y="161888"/>
                      <a:pt x="226008" y="167267"/>
                    </a:cubicBezTo>
                    <a:lnTo>
                      <a:pt x="294672" y="235701"/>
                    </a:lnTo>
                    <a:lnTo>
                      <a:pt x="424481" y="105965"/>
                    </a:lnTo>
                    <a:lnTo>
                      <a:pt x="452423" y="78192"/>
                    </a:lnTo>
                    <a:lnTo>
                      <a:pt x="383885" y="9633"/>
                    </a:lnTo>
                    <a:cubicBezTo>
                      <a:pt x="378497" y="4379"/>
                      <a:pt x="380376" y="0"/>
                      <a:pt x="3877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rnd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仓耳玄三M W05" panose="02020400000000000000" pitchFamily="18" charset="-122"/>
                </a:endParaRPr>
              </a:p>
            </p:txBody>
          </p:sp>
        </p:grpSp>
      </p:grp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091B74F-0486-47AA-BFF5-E4CDF52C7595}"/>
              </a:ext>
            </a:extLst>
          </p:cNvPr>
          <p:cNvCxnSpPr>
            <a:cxnSpLocks/>
          </p:cNvCxnSpPr>
          <p:nvPr/>
        </p:nvCxnSpPr>
        <p:spPr>
          <a:xfrm flipV="1">
            <a:off x="660397" y="4882396"/>
            <a:ext cx="5655563" cy="2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459BF2C-2997-46CF-966E-A6F9517DB3C1}"/>
              </a:ext>
            </a:extLst>
          </p:cNvPr>
          <p:cNvCxnSpPr>
            <a:cxnSpLocks/>
          </p:cNvCxnSpPr>
          <p:nvPr/>
        </p:nvCxnSpPr>
        <p:spPr>
          <a:xfrm flipV="1">
            <a:off x="660397" y="3154166"/>
            <a:ext cx="5655563" cy="1"/>
          </a:xfrm>
          <a:prstGeom prst="straightConnector1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S1ídé">
            <a:extLst>
              <a:ext uri="{FF2B5EF4-FFF2-40B4-BE49-F238E27FC236}">
                <a16:creationId xmlns:a16="http://schemas.microsoft.com/office/drawing/2014/main" id="{060A268B-05F9-4027-A31A-1B000F6DB912}"/>
              </a:ext>
            </a:extLst>
          </p:cNvPr>
          <p:cNvSpPr/>
          <p:nvPr/>
        </p:nvSpPr>
        <p:spPr>
          <a:xfrm>
            <a:off x="3026529" y="2972436"/>
            <a:ext cx="923299" cy="363461"/>
          </a:xfrm>
          <a:prstGeom prst="rect">
            <a:avLst/>
          </a:prstGeom>
          <a:solidFill>
            <a:schemeClr val="tx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  <a:latin typeface="仓耳玄三M W05" panose="02020400000000000000" pitchFamily="18" charset="-122"/>
              </a:rPr>
              <a:t>... text</a:t>
            </a:r>
            <a:endParaRPr lang="id-ID" altLang="zh-CN" sz="1600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7" name="îsļîḋe">
            <a:extLst>
              <a:ext uri="{FF2B5EF4-FFF2-40B4-BE49-F238E27FC236}">
                <a16:creationId xmlns:a16="http://schemas.microsoft.com/office/drawing/2014/main" id="{99C86B6A-AF2C-48E4-B939-EA3BF6BDB386}"/>
              </a:ext>
            </a:extLst>
          </p:cNvPr>
          <p:cNvSpPr/>
          <p:nvPr/>
        </p:nvSpPr>
        <p:spPr>
          <a:xfrm>
            <a:off x="3026529" y="4700669"/>
            <a:ext cx="923299" cy="363461"/>
          </a:xfrm>
          <a:prstGeom prst="rect">
            <a:avLst/>
          </a:prstGeom>
          <a:solidFill>
            <a:schemeClr val="tx1"/>
          </a:solidFill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/>
                </a:solidFill>
                <a:latin typeface="仓耳玄三M W05" panose="02020400000000000000" pitchFamily="18" charset="-122"/>
              </a:rPr>
              <a:t>... text</a:t>
            </a:r>
            <a:endParaRPr lang="id-ID" altLang="zh-CN" sz="1600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334E32C-E156-4DAF-9D67-A06FBB557519}"/>
              </a:ext>
            </a:extLst>
          </p:cNvPr>
          <p:cNvSpPr txBox="1"/>
          <p:nvPr/>
        </p:nvSpPr>
        <p:spPr>
          <a:xfrm>
            <a:off x="4486639" y="729585"/>
            <a:ext cx="457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6F9D51A-E4BE-4C77-8034-D0EADF848303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AD3728-8933-4DCD-B796-CE0A19838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139" y="4031805"/>
            <a:ext cx="4572896" cy="17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ḷíḓè">
            <a:extLst>
              <a:ext uri="{FF2B5EF4-FFF2-40B4-BE49-F238E27FC236}">
                <a16:creationId xmlns:a16="http://schemas.microsoft.com/office/drawing/2014/main" id="{6E5FDF37-D058-49EB-A039-47F96BA22607}"/>
              </a:ext>
            </a:extLst>
          </p:cNvPr>
          <p:cNvSpPr/>
          <p:nvPr/>
        </p:nvSpPr>
        <p:spPr>
          <a:xfrm>
            <a:off x="8278055" y="3439463"/>
            <a:ext cx="1428269" cy="1428269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5" name="îṣḻiďè">
            <a:extLst>
              <a:ext uri="{FF2B5EF4-FFF2-40B4-BE49-F238E27FC236}">
                <a16:creationId xmlns:a16="http://schemas.microsoft.com/office/drawing/2014/main" id="{A05ABA74-CD94-4722-A58C-D3C607C2B189}"/>
              </a:ext>
            </a:extLst>
          </p:cNvPr>
          <p:cNvSpPr/>
          <p:nvPr/>
        </p:nvSpPr>
        <p:spPr>
          <a:xfrm>
            <a:off x="607587" y="3322749"/>
            <a:ext cx="1542535" cy="1542534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6" name="ïSḻiḋê">
            <a:extLst>
              <a:ext uri="{FF2B5EF4-FFF2-40B4-BE49-F238E27FC236}">
                <a16:creationId xmlns:a16="http://schemas.microsoft.com/office/drawing/2014/main" id="{745745EA-7E6C-40B3-B6E5-049B6F538E1C}"/>
              </a:ext>
            </a:extLst>
          </p:cNvPr>
          <p:cNvSpPr/>
          <p:nvPr/>
        </p:nvSpPr>
        <p:spPr>
          <a:xfrm>
            <a:off x="2472649" y="3322749"/>
            <a:ext cx="1542535" cy="1542534"/>
          </a:xfrm>
          <a:prstGeom prst="ellipse">
            <a:avLst/>
          </a:prstGeom>
          <a:solidFill>
            <a:srgbClr val="3E864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7" name="ïsļiḍé">
            <a:extLst>
              <a:ext uri="{FF2B5EF4-FFF2-40B4-BE49-F238E27FC236}">
                <a16:creationId xmlns:a16="http://schemas.microsoft.com/office/drawing/2014/main" id="{94DDBEAD-B3D6-4B61-ADC8-9E8DE231F5CF}"/>
              </a:ext>
            </a:extLst>
          </p:cNvPr>
          <p:cNvSpPr/>
          <p:nvPr/>
        </p:nvSpPr>
        <p:spPr>
          <a:xfrm>
            <a:off x="4410368" y="3379885"/>
            <a:ext cx="1428269" cy="1428269"/>
          </a:xfrm>
          <a:prstGeom prst="ellipse">
            <a:avLst/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8" name="iŝľiḍê">
            <a:extLst>
              <a:ext uri="{FF2B5EF4-FFF2-40B4-BE49-F238E27FC236}">
                <a16:creationId xmlns:a16="http://schemas.microsoft.com/office/drawing/2014/main" id="{658B09BA-7014-46C4-8B6E-D2EA9BE17097}"/>
              </a:ext>
            </a:extLst>
          </p:cNvPr>
          <p:cNvSpPr/>
          <p:nvPr/>
        </p:nvSpPr>
        <p:spPr>
          <a:xfrm>
            <a:off x="6351567" y="3379885"/>
            <a:ext cx="1428269" cy="1428269"/>
          </a:xfrm>
          <a:prstGeom prst="ellipse">
            <a:avLst/>
          </a:prstGeom>
          <a:solidFill>
            <a:srgbClr val="3E864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9" name="ísļîḓê">
            <a:extLst>
              <a:ext uri="{FF2B5EF4-FFF2-40B4-BE49-F238E27FC236}">
                <a16:creationId xmlns:a16="http://schemas.microsoft.com/office/drawing/2014/main" id="{E71C2FA8-C3F5-4B5E-9C75-30C7BAB2CA94}"/>
              </a:ext>
            </a:extLst>
          </p:cNvPr>
          <p:cNvSpPr/>
          <p:nvPr/>
        </p:nvSpPr>
        <p:spPr bwMode="auto">
          <a:xfrm flipH="1">
            <a:off x="1395584" y="497955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0" name="îŝļîďe">
            <a:extLst>
              <a:ext uri="{FF2B5EF4-FFF2-40B4-BE49-F238E27FC236}">
                <a16:creationId xmlns:a16="http://schemas.microsoft.com/office/drawing/2014/main" id="{94434621-31A1-4B94-BE27-ED8627FE9E3E}"/>
              </a:ext>
            </a:extLst>
          </p:cNvPr>
          <p:cNvSpPr/>
          <p:nvPr/>
        </p:nvSpPr>
        <p:spPr bwMode="auto">
          <a:xfrm rot="10800000">
            <a:off x="3243748" y="2525833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1" name="îS1íḍe">
            <a:extLst>
              <a:ext uri="{FF2B5EF4-FFF2-40B4-BE49-F238E27FC236}">
                <a16:creationId xmlns:a16="http://schemas.microsoft.com/office/drawing/2014/main" id="{E2880096-BEEC-4291-8572-DCECEF478DCF}"/>
              </a:ext>
            </a:extLst>
          </p:cNvPr>
          <p:cNvSpPr/>
          <p:nvPr/>
        </p:nvSpPr>
        <p:spPr bwMode="auto">
          <a:xfrm flipH="1">
            <a:off x="5182615" y="497955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2" name="íṧ1iḑê">
            <a:extLst>
              <a:ext uri="{FF2B5EF4-FFF2-40B4-BE49-F238E27FC236}">
                <a16:creationId xmlns:a16="http://schemas.microsoft.com/office/drawing/2014/main" id="{C15C65D8-92B3-4BC6-B686-CE8485E96252}"/>
              </a:ext>
            </a:extLst>
          </p:cNvPr>
          <p:cNvSpPr/>
          <p:nvPr/>
        </p:nvSpPr>
        <p:spPr bwMode="auto">
          <a:xfrm rot="10800000">
            <a:off x="7030780" y="2525833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3" name="iŝļiḍe">
            <a:extLst>
              <a:ext uri="{FF2B5EF4-FFF2-40B4-BE49-F238E27FC236}">
                <a16:creationId xmlns:a16="http://schemas.microsoft.com/office/drawing/2014/main" id="{FB59A484-E193-47DF-B97A-063D57E0C655}"/>
              </a:ext>
            </a:extLst>
          </p:cNvPr>
          <p:cNvSpPr/>
          <p:nvPr/>
        </p:nvSpPr>
        <p:spPr>
          <a:xfrm>
            <a:off x="757207" y="4251054"/>
            <a:ext cx="1243296" cy="30777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01</a:t>
            </a:r>
            <a:endParaRPr lang="zh-CN" altLang="en-US" sz="1400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" name="ïṥ1iḓê">
            <a:extLst>
              <a:ext uri="{FF2B5EF4-FFF2-40B4-BE49-F238E27FC236}">
                <a16:creationId xmlns:a16="http://schemas.microsoft.com/office/drawing/2014/main" id="{16A71054-ACF1-4C96-9765-B918EDE57711}"/>
              </a:ext>
            </a:extLst>
          </p:cNvPr>
          <p:cNvSpPr/>
          <p:nvPr/>
        </p:nvSpPr>
        <p:spPr>
          <a:xfrm>
            <a:off x="4502855" y="4251054"/>
            <a:ext cx="1243296" cy="30777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03</a:t>
            </a:r>
            <a:endParaRPr lang="zh-CN" altLang="en-US" sz="1400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5" name="ïsľïḍé">
            <a:extLst>
              <a:ext uri="{FF2B5EF4-FFF2-40B4-BE49-F238E27FC236}">
                <a16:creationId xmlns:a16="http://schemas.microsoft.com/office/drawing/2014/main" id="{51C72487-719D-4855-89F0-F8BBCE94CBD4}"/>
              </a:ext>
            </a:extLst>
          </p:cNvPr>
          <p:cNvSpPr/>
          <p:nvPr/>
        </p:nvSpPr>
        <p:spPr>
          <a:xfrm>
            <a:off x="1536481" y="5237568"/>
            <a:ext cx="1532467" cy="433546"/>
          </a:xfrm>
          <a:prstGeom prst="roundRect">
            <a:avLst>
              <a:gd name="adj" fmla="val 50000"/>
            </a:avLst>
          </a:prstGeom>
          <a:solidFill>
            <a:srgbClr val="3E86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6" name="iś1îḋè">
            <a:extLst>
              <a:ext uri="{FF2B5EF4-FFF2-40B4-BE49-F238E27FC236}">
                <a16:creationId xmlns:a16="http://schemas.microsoft.com/office/drawing/2014/main" id="{C683CCD2-68A0-4315-8E67-5C6EE6BCCF65}"/>
              </a:ext>
            </a:extLst>
          </p:cNvPr>
          <p:cNvSpPr/>
          <p:nvPr/>
        </p:nvSpPr>
        <p:spPr>
          <a:xfrm>
            <a:off x="3394093" y="2490168"/>
            <a:ext cx="1532467" cy="433546"/>
          </a:xfrm>
          <a:prstGeom prst="roundRect">
            <a:avLst>
              <a:gd name="adj" fmla="val 50000"/>
            </a:avLst>
          </a:prstGeom>
          <a:solidFill>
            <a:srgbClr val="3E86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7" name="îṧlíďé">
            <a:extLst>
              <a:ext uri="{FF2B5EF4-FFF2-40B4-BE49-F238E27FC236}">
                <a16:creationId xmlns:a16="http://schemas.microsoft.com/office/drawing/2014/main" id="{F7E3343C-5AA1-4EE2-A146-945A7A772C7E}"/>
              </a:ext>
            </a:extLst>
          </p:cNvPr>
          <p:cNvSpPr/>
          <p:nvPr/>
        </p:nvSpPr>
        <p:spPr>
          <a:xfrm>
            <a:off x="5329767" y="5237568"/>
            <a:ext cx="1532467" cy="433546"/>
          </a:xfrm>
          <a:prstGeom prst="roundRect">
            <a:avLst>
              <a:gd name="adj" fmla="val 50000"/>
            </a:avLst>
          </a:prstGeom>
          <a:solidFill>
            <a:srgbClr val="3E86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8" name="ïṡļîḓê">
            <a:extLst>
              <a:ext uri="{FF2B5EF4-FFF2-40B4-BE49-F238E27FC236}">
                <a16:creationId xmlns:a16="http://schemas.microsoft.com/office/drawing/2014/main" id="{3D272272-7EC2-4539-B9E4-5F72139157AA}"/>
              </a:ext>
            </a:extLst>
          </p:cNvPr>
          <p:cNvSpPr/>
          <p:nvPr/>
        </p:nvSpPr>
        <p:spPr>
          <a:xfrm>
            <a:off x="7187377" y="2490168"/>
            <a:ext cx="1532467" cy="433546"/>
          </a:xfrm>
          <a:prstGeom prst="roundRect">
            <a:avLst>
              <a:gd name="adj" fmla="val 50000"/>
            </a:avLst>
          </a:prstGeom>
          <a:solidFill>
            <a:srgbClr val="3E86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9" name="íṥľíḓè">
            <a:extLst>
              <a:ext uri="{FF2B5EF4-FFF2-40B4-BE49-F238E27FC236}">
                <a16:creationId xmlns:a16="http://schemas.microsoft.com/office/drawing/2014/main" id="{C3A355B2-FE28-42EC-8D83-66AF787061A8}"/>
              </a:ext>
            </a:extLst>
          </p:cNvPr>
          <p:cNvSpPr/>
          <p:nvPr/>
        </p:nvSpPr>
        <p:spPr>
          <a:xfrm>
            <a:off x="2622271" y="4251054"/>
            <a:ext cx="1243296" cy="30777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02</a:t>
            </a:r>
            <a:endParaRPr lang="zh-CN" altLang="en-US" sz="1400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20" name="ïŝlíḍè">
            <a:extLst>
              <a:ext uri="{FF2B5EF4-FFF2-40B4-BE49-F238E27FC236}">
                <a16:creationId xmlns:a16="http://schemas.microsoft.com/office/drawing/2014/main" id="{05286535-A20E-4874-9DC6-3F1C2AE29B9A}"/>
              </a:ext>
            </a:extLst>
          </p:cNvPr>
          <p:cNvSpPr/>
          <p:nvPr/>
        </p:nvSpPr>
        <p:spPr>
          <a:xfrm>
            <a:off x="6444053" y="4251054"/>
            <a:ext cx="1243296" cy="30777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04</a:t>
            </a:r>
            <a:endParaRPr lang="zh-CN" altLang="en-US" sz="1400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21" name="îṡľíďe">
            <a:extLst>
              <a:ext uri="{FF2B5EF4-FFF2-40B4-BE49-F238E27FC236}">
                <a16:creationId xmlns:a16="http://schemas.microsoft.com/office/drawing/2014/main" id="{3FA4CF01-14AD-40DE-B582-D0BE235D339D}"/>
              </a:ext>
            </a:extLst>
          </p:cNvPr>
          <p:cNvSpPr/>
          <p:nvPr/>
        </p:nvSpPr>
        <p:spPr>
          <a:xfrm>
            <a:off x="8370543" y="4251054"/>
            <a:ext cx="1243296" cy="30777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05</a:t>
            </a:r>
            <a:endParaRPr lang="zh-CN" altLang="en-US" sz="1400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22" name="ïṥľiḑé">
            <a:extLst>
              <a:ext uri="{FF2B5EF4-FFF2-40B4-BE49-F238E27FC236}">
                <a16:creationId xmlns:a16="http://schemas.microsoft.com/office/drawing/2014/main" id="{BBAB6174-442E-4A82-B96A-F3A6B0F42EBC}"/>
              </a:ext>
            </a:extLst>
          </p:cNvPr>
          <p:cNvSpPr/>
          <p:nvPr/>
        </p:nvSpPr>
        <p:spPr>
          <a:xfrm>
            <a:off x="1155187" y="3723793"/>
            <a:ext cx="442307" cy="407901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3" name="ïṩḷídè">
            <a:extLst>
              <a:ext uri="{FF2B5EF4-FFF2-40B4-BE49-F238E27FC236}">
                <a16:creationId xmlns:a16="http://schemas.microsoft.com/office/drawing/2014/main" id="{2C011319-2B2C-4F57-A160-E0AC2FF63DF4}"/>
              </a:ext>
            </a:extLst>
          </p:cNvPr>
          <p:cNvSpPr/>
          <p:nvPr/>
        </p:nvSpPr>
        <p:spPr>
          <a:xfrm>
            <a:off x="3059149" y="3723793"/>
            <a:ext cx="442307" cy="407901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4" name="i$ľíḑê">
            <a:extLst>
              <a:ext uri="{FF2B5EF4-FFF2-40B4-BE49-F238E27FC236}">
                <a16:creationId xmlns:a16="http://schemas.microsoft.com/office/drawing/2014/main" id="{661013DF-B25D-40D1-9B3F-9356063A6ED6}"/>
              </a:ext>
            </a:extLst>
          </p:cNvPr>
          <p:cNvSpPr/>
          <p:nvPr/>
        </p:nvSpPr>
        <p:spPr>
          <a:xfrm>
            <a:off x="4934984" y="3723794"/>
            <a:ext cx="442307" cy="407901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5" name="iŝļîḑé">
            <a:extLst>
              <a:ext uri="{FF2B5EF4-FFF2-40B4-BE49-F238E27FC236}">
                <a16:creationId xmlns:a16="http://schemas.microsoft.com/office/drawing/2014/main" id="{5DE98B9D-6D0C-4FBE-873F-B6E8B9D0DD68}"/>
              </a:ext>
            </a:extLst>
          </p:cNvPr>
          <p:cNvSpPr/>
          <p:nvPr/>
        </p:nvSpPr>
        <p:spPr>
          <a:xfrm>
            <a:off x="6867073" y="3723793"/>
            <a:ext cx="442307" cy="407901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6" name="i$lïḓè">
            <a:extLst>
              <a:ext uri="{FF2B5EF4-FFF2-40B4-BE49-F238E27FC236}">
                <a16:creationId xmlns:a16="http://schemas.microsoft.com/office/drawing/2014/main" id="{970CFDF8-C2BB-415E-B195-DFF1FB5218C0}"/>
              </a:ext>
            </a:extLst>
          </p:cNvPr>
          <p:cNvSpPr/>
          <p:nvPr/>
        </p:nvSpPr>
        <p:spPr>
          <a:xfrm>
            <a:off x="8771036" y="3723793"/>
            <a:ext cx="442307" cy="407901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7" name="iṩľíḓe">
            <a:extLst>
              <a:ext uri="{FF2B5EF4-FFF2-40B4-BE49-F238E27FC236}">
                <a16:creationId xmlns:a16="http://schemas.microsoft.com/office/drawing/2014/main" id="{58133091-CEF6-4ACA-9482-5689F8D4B945}"/>
              </a:ext>
            </a:extLst>
          </p:cNvPr>
          <p:cNvSpPr/>
          <p:nvPr/>
        </p:nvSpPr>
        <p:spPr bwMode="auto">
          <a:xfrm>
            <a:off x="1073553" y="5671114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28" name="î$ḻïḑè">
            <a:extLst>
              <a:ext uri="{FF2B5EF4-FFF2-40B4-BE49-F238E27FC236}">
                <a16:creationId xmlns:a16="http://schemas.microsoft.com/office/drawing/2014/main" id="{9B091399-D51C-4DF7-9CE7-D716138C48AE}"/>
              </a:ext>
            </a:extLst>
          </p:cNvPr>
          <p:cNvSpPr/>
          <p:nvPr/>
        </p:nvSpPr>
        <p:spPr bwMode="auto">
          <a:xfrm>
            <a:off x="4854808" y="5671114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29" name="îṩļïde">
            <a:extLst>
              <a:ext uri="{FF2B5EF4-FFF2-40B4-BE49-F238E27FC236}">
                <a16:creationId xmlns:a16="http://schemas.microsoft.com/office/drawing/2014/main" id="{333844E7-36C9-41CD-9C38-F17F030257EB}"/>
              </a:ext>
            </a:extLst>
          </p:cNvPr>
          <p:cNvSpPr/>
          <p:nvPr/>
        </p:nvSpPr>
        <p:spPr bwMode="auto">
          <a:xfrm>
            <a:off x="2949703" y="1586491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30" name="ï$ḷîḋe">
            <a:extLst>
              <a:ext uri="{FF2B5EF4-FFF2-40B4-BE49-F238E27FC236}">
                <a16:creationId xmlns:a16="http://schemas.microsoft.com/office/drawing/2014/main" id="{371BDA96-C4D8-46F0-96B7-8976CDE24A7D}"/>
              </a:ext>
            </a:extLst>
          </p:cNvPr>
          <p:cNvSpPr/>
          <p:nvPr/>
        </p:nvSpPr>
        <p:spPr bwMode="auto">
          <a:xfrm>
            <a:off x="6725965" y="1586491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31" name="îSḻîḋè">
            <a:extLst>
              <a:ext uri="{FF2B5EF4-FFF2-40B4-BE49-F238E27FC236}">
                <a16:creationId xmlns:a16="http://schemas.microsoft.com/office/drawing/2014/main" id="{A3588E6F-6194-4CAA-9A1B-910F5ECF5E2F}"/>
              </a:ext>
            </a:extLst>
          </p:cNvPr>
          <p:cNvSpPr/>
          <p:nvPr/>
        </p:nvSpPr>
        <p:spPr>
          <a:xfrm>
            <a:off x="10106815" y="3439463"/>
            <a:ext cx="1428269" cy="1428269"/>
          </a:xfrm>
          <a:prstGeom prst="ellipse">
            <a:avLst/>
          </a:prstGeom>
          <a:solidFill>
            <a:srgbClr val="3E864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2" name="íṧļiḋé">
            <a:extLst>
              <a:ext uri="{FF2B5EF4-FFF2-40B4-BE49-F238E27FC236}">
                <a16:creationId xmlns:a16="http://schemas.microsoft.com/office/drawing/2014/main" id="{1AE4BB8C-DAF2-4EE3-ABD9-639C37399588}"/>
              </a:ext>
            </a:extLst>
          </p:cNvPr>
          <p:cNvSpPr/>
          <p:nvPr/>
        </p:nvSpPr>
        <p:spPr>
          <a:xfrm>
            <a:off x="10199303" y="4251054"/>
            <a:ext cx="1243296" cy="307777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06</a:t>
            </a:r>
            <a:endParaRPr lang="zh-CN" altLang="en-US" sz="1400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33" name="ïšľíḓè">
            <a:extLst>
              <a:ext uri="{FF2B5EF4-FFF2-40B4-BE49-F238E27FC236}">
                <a16:creationId xmlns:a16="http://schemas.microsoft.com/office/drawing/2014/main" id="{A668948C-3614-4A63-9FB5-410B822E1042}"/>
              </a:ext>
            </a:extLst>
          </p:cNvPr>
          <p:cNvSpPr/>
          <p:nvPr/>
        </p:nvSpPr>
        <p:spPr>
          <a:xfrm>
            <a:off x="10599796" y="3723793"/>
            <a:ext cx="442307" cy="407901"/>
          </a:xfrm>
          <a:custGeom>
            <a:avLst/>
            <a:gdLst>
              <a:gd name="connsiteX0" fmla="*/ 392435 w 609156"/>
              <a:gd name="connsiteY0" fmla="*/ 452324 h 561771"/>
              <a:gd name="connsiteX1" fmla="*/ 427863 w 609156"/>
              <a:gd name="connsiteY1" fmla="*/ 452324 h 561771"/>
              <a:gd name="connsiteX2" fmla="*/ 435435 w 609156"/>
              <a:gd name="connsiteY2" fmla="*/ 459885 h 561771"/>
              <a:gd name="connsiteX3" fmla="*/ 435435 w 609156"/>
              <a:gd name="connsiteY3" fmla="*/ 474634 h 561771"/>
              <a:gd name="connsiteX4" fmla="*/ 435435 w 609156"/>
              <a:gd name="connsiteY4" fmla="*/ 539321 h 561771"/>
              <a:gd name="connsiteX5" fmla="*/ 435435 w 609156"/>
              <a:gd name="connsiteY5" fmla="*/ 553976 h 561771"/>
              <a:gd name="connsiteX6" fmla="*/ 427863 w 609156"/>
              <a:gd name="connsiteY6" fmla="*/ 561630 h 561771"/>
              <a:gd name="connsiteX7" fmla="*/ 392435 w 609156"/>
              <a:gd name="connsiteY7" fmla="*/ 561630 h 561771"/>
              <a:gd name="connsiteX8" fmla="*/ 384863 w 609156"/>
              <a:gd name="connsiteY8" fmla="*/ 553976 h 561771"/>
              <a:gd name="connsiteX9" fmla="*/ 384863 w 609156"/>
              <a:gd name="connsiteY9" fmla="*/ 539321 h 561771"/>
              <a:gd name="connsiteX10" fmla="*/ 384863 w 609156"/>
              <a:gd name="connsiteY10" fmla="*/ 474634 h 561771"/>
              <a:gd name="connsiteX11" fmla="*/ 384863 w 609156"/>
              <a:gd name="connsiteY11" fmla="*/ 459885 h 561771"/>
              <a:gd name="connsiteX12" fmla="*/ 392435 w 609156"/>
              <a:gd name="connsiteY12" fmla="*/ 452324 h 561771"/>
              <a:gd name="connsiteX13" fmla="*/ 464152 w 609156"/>
              <a:gd name="connsiteY13" fmla="*/ 409985 h 561771"/>
              <a:gd name="connsiteX14" fmla="*/ 499488 w 609156"/>
              <a:gd name="connsiteY14" fmla="*/ 409985 h 561771"/>
              <a:gd name="connsiteX15" fmla="*/ 507153 w 609156"/>
              <a:gd name="connsiteY15" fmla="*/ 417551 h 561771"/>
              <a:gd name="connsiteX16" fmla="*/ 507153 w 609156"/>
              <a:gd name="connsiteY16" fmla="*/ 474622 h 561771"/>
              <a:gd name="connsiteX17" fmla="*/ 507153 w 609156"/>
              <a:gd name="connsiteY17" fmla="*/ 496853 h 561771"/>
              <a:gd name="connsiteX18" fmla="*/ 507153 w 609156"/>
              <a:gd name="connsiteY18" fmla="*/ 553923 h 561771"/>
              <a:gd name="connsiteX19" fmla="*/ 499488 w 609156"/>
              <a:gd name="connsiteY19" fmla="*/ 561489 h 561771"/>
              <a:gd name="connsiteX20" fmla="*/ 464152 w 609156"/>
              <a:gd name="connsiteY20" fmla="*/ 561489 h 561771"/>
              <a:gd name="connsiteX21" fmla="*/ 456487 w 609156"/>
              <a:gd name="connsiteY21" fmla="*/ 553923 h 561771"/>
              <a:gd name="connsiteX22" fmla="*/ 456487 w 609156"/>
              <a:gd name="connsiteY22" fmla="*/ 496853 h 561771"/>
              <a:gd name="connsiteX23" fmla="*/ 456487 w 609156"/>
              <a:gd name="connsiteY23" fmla="*/ 474622 h 561771"/>
              <a:gd name="connsiteX24" fmla="*/ 456487 w 609156"/>
              <a:gd name="connsiteY24" fmla="*/ 417551 h 561771"/>
              <a:gd name="connsiteX25" fmla="*/ 464152 w 609156"/>
              <a:gd name="connsiteY25" fmla="*/ 409985 h 561771"/>
              <a:gd name="connsiteX26" fmla="*/ 553539 w 609156"/>
              <a:gd name="connsiteY26" fmla="*/ 277886 h 561771"/>
              <a:gd name="connsiteX27" fmla="*/ 558399 w 609156"/>
              <a:gd name="connsiteY27" fmla="*/ 280594 h 561771"/>
              <a:gd name="connsiteX28" fmla="*/ 608220 w 609156"/>
              <a:gd name="connsiteY28" fmla="*/ 360717 h 561771"/>
              <a:gd name="connsiteX29" fmla="*/ 603359 w 609156"/>
              <a:gd name="connsiteY29" fmla="*/ 369402 h 561771"/>
              <a:gd name="connsiteX30" fmla="*/ 578776 w 609156"/>
              <a:gd name="connsiteY30" fmla="*/ 369402 h 561771"/>
              <a:gd name="connsiteX31" fmla="*/ 578776 w 609156"/>
              <a:gd name="connsiteY31" fmla="*/ 429074 h 561771"/>
              <a:gd name="connsiteX32" fmla="*/ 578776 w 609156"/>
              <a:gd name="connsiteY32" fmla="*/ 432529 h 561771"/>
              <a:gd name="connsiteX33" fmla="*/ 578776 w 609156"/>
              <a:gd name="connsiteY33" fmla="*/ 554674 h 561771"/>
              <a:gd name="connsiteX34" fmla="*/ 571205 w 609156"/>
              <a:gd name="connsiteY34" fmla="*/ 561771 h 561771"/>
              <a:gd name="connsiteX35" fmla="*/ 535779 w 609156"/>
              <a:gd name="connsiteY35" fmla="*/ 561771 h 561771"/>
              <a:gd name="connsiteX36" fmla="*/ 528208 w 609156"/>
              <a:gd name="connsiteY36" fmla="*/ 554207 h 561771"/>
              <a:gd name="connsiteX37" fmla="*/ 528208 w 609156"/>
              <a:gd name="connsiteY37" fmla="*/ 369495 h 561771"/>
              <a:gd name="connsiteX38" fmla="*/ 503625 w 609156"/>
              <a:gd name="connsiteY38" fmla="*/ 369495 h 561771"/>
              <a:gd name="connsiteX39" fmla="*/ 498764 w 609156"/>
              <a:gd name="connsiteY39" fmla="*/ 360717 h 561771"/>
              <a:gd name="connsiteX40" fmla="*/ 548678 w 609156"/>
              <a:gd name="connsiteY40" fmla="*/ 280594 h 561771"/>
              <a:gd name="connsiteX41" fmla="*/ 553539 w 609156"/>
              <a:gd name="connsiteY41" fmla="*/ 277886 h 561771"/>
              <a:gd name="connsiteX42" fmla="*/ 248743 w 609156"/>
              <a:gd name="connsiteY42" fmla="*/ 0 h 561771"/>
              <a:gd name="connsiteX43" fmla="*/ 260245 w 609156"/>
              <a:gd name="connsiteY43" fmla="*/ 0 h 561771"/>
              <a:gd name="connsiteX44" fmla="*/ 271654 w 609156"/>
              <a:gd name="connsiteY44" fmla="*/ 0 h 561771"/>
              <a:gd name="connsiteX45" fmla="*/ 368159 w 609156"/>
              <a:gd name="connsiteY45" fmla="*/ 96367 h 561771"/>
              <a:gd name="connsiteX46" fmla="*/ 368159 w 609156"/>
              <a:gd name="connsiteY46" fmla="*/ 203287 h 561771"/>
              <a:gd name="connsiteX47" fmla="*/ 346651 w 609156"/>
              <a:gd name="connsiteY47" fmla="*/ 243440 h 561771"/>
              <a:gd name="connsiteX48" fmla="*/ 346651 w 609156"/>
              <a:gd name="connsiteY48" fmla="*/ 346532 h 561771"/>
              <a:gd name="connsiteX49" fmla="*/ 349269 w 609156"/>
              <a:gd name="connsiteY49" fmla="*/ 351014 h 561771"/>
              <a:gd name="connsiteX50" fmla="*/ 440257 w 609156"/>
              <a:gd name="connsiteY50" fmla="*/ 403493 h 561771"/>
              <a:gd name="connsiteX51" fmla="*/ 436236 w 609156"/>
              <a:gd name="connsiteY51" fmla="*/ 417687 h 561771"/>
              <a:gd name="connsiteX52" fmla="*/ 436236 w 609156"/>
              <a:gd name="connsiteY52" fmla="*/ 433748 h 561771"/>
              <a:gd name="connsiteX53" fmla="*/ 427820 w 609156"/>
              <a:gd name="connsiteY53" fmla="*/ 432441 h 561771"/>
              <a:gd name="connsiteX54" fmla="*/ 392378 w 609156"/>
              <a:gd name="connsiteY54" fmla="*/ 432441 h 561771"/>
              <a:gd name="connsiteX55" fmla="*/ 364699 w 609156"/>
              <a:gd name="connsiteY55" fmla="*/ 460081 h 561771"/>
              <a:gd name="connsiteX56" fmla="*/ 364699 w 609156"/>
              <a:gd name="connsiteY56" fmla="*/ 474742 h 561771"/>
              <a:gd name="connsiteX57" fmla="*/ 364699 w 609156"/>
              <a:gd name="connsiteY57" fmla="*/ 539454 h 561771"/>
              <a:gd name="connsiteX58" fmla="*/ 364699 w 609156"/>
              <a:gd name="connsiteY58" fmla="*/ 554207 h 561771"/>
              <a:gd name="connsiteX59" fmla="*/ 365821 w 609156"/>
              <a:gd name="connsiteY59" fmla="*/ 561771 h 561771"/>
              <a:gd name="connsiteX60" fmla="*/ 294471 w 609156"/>
              <a:gd name="connsiteY60" fmla="*/ 561771 h 561771"/>
              <a:gd name="connsiteX61" fmla="*/ 272215 w 609156"/>
              <a:gd name="connsiteY61" fmla="*/ 459521 h 561771"/>
              <a:gd name="connsiteX62" fmla="*/ 260339 w 609156"/>
              <a:gd name="connsiteY62" fmla="*/ 393595 h 561771"/>
              <a:gd name="connsiteX63" fmla="*/ 248463 w 609156"/>
              <a:gd name="connsiteY63" fmla="*/ 459521 h 561771"/>
              <a:gd name="connsiteX64" fmla="*/ 226207 w 609156"/>
              <a:gd name="connsiteY64" fmla="*/ 561771 h 561771"/>
              <a:gd name="connsiteX65" fmla="*/ 0 w 609156"/>
              <a:gd name="connsiteY65" fmla="*/ 561771 h 561771"/>
              <a:gd name="connsiteX66" fmla="*/ 0 w 609156"/>
              <a:gd name="connsiteY66" fmla="*/ 488468 h 561771"/>
              <a:gd name="connsiteX67" fmla="*/ 18796 w 609156"/>
              <a:gd name="connsiteY67" fmla="*/ 448315 h 561771"/>
              <a:gd name="connsiteX68" fmla="*/ 171221 w 609156"/>
              <a:gd name="connsiteY68" fmla="*/ 350734 h 561771"/>
              <a:gd name="connsiteX69" fmla="*/ 173840 w 609156"/>
              <a:gd name="connsiteY69" fmla="*/ 346532 h 561771"/>
              <a:gd name="connsiteX70" fmla="*/ 173840 w 609156"/>
              <a:gd name="connsiteY70" fmla="*/ 243440 h 561771"/>
              <a:gd name="connsiteX71" fmla="*/ 152238 w 609156"/>
              <a:gd name="connsiteY71" fmla="*/ 203287 h 561771"/>
              <a:gd name="connsiteX72" fmla="*/ 152238 w 609156"/>
              <a:gd name="connsiteY72" fmla="*/ 96367 h 561771"/>
              <a:gd name="connsiteX73" fmla="*/ 248743 w 609156"/>
              <a:gd name="connsiteY73" fmla="*/ 0 h 5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609156" h="561771">
                <a:moveTo>
                  <a:pt x="392435" y="452324"/>
                </a:moveTo>
                <a:lnTo>
                  <a:pt x="427863" y="452324"/>
                </a:lnTo>
                <a:cubicBezTo>
                  <a:pt x="432070" y="452324"/>
                  <a:pt x="435529" y="455685"/>
                  <a:pt x="435435" y="459885"/>
                </a:cubicBezTo>
                <a:lnTo>
                  <a:pt x="435435" y="474634"/>
                </a:lnTo>
                <a:lnTo>
                  <a:pt x="435435" y="539321"/>
                </a:lnTo>
                <a:lnTo>
                  <a:pt x="435435" y="553976"/>
                </a:lnTo>
                <a:cubicBezTo>
                  <a:pt x="435435" y="558270"/>
                  <a:pt x="432070" y="561630"/>
                  <a:pt x="427863" y="561630"/>
                </a:cubicBezTo>
                <a:lnTo>
                  <a:pt x="392435" y="561630"/>
                </a:lnTo>
                <a:cubicBezTo>
                  <a:pt x="388228" y="561630"/>
                  <a:pt x="384863" y="558270"/>
                  <a:pt x="384863" y="553976"/>
                </a:cubicBezTo>
                <a:lnTo>
                  <a:pt x="384863" y="539321"/>
                </a:lnTo>
                <a:lnTo>
                  <a:pt x="384863" y="474634"/>
                </a:lnTo>
                <a:lnTo>
                  <a:pt x="384863" y="459885"/>
                </a:lnTo>
                <a:cubicBezTo>
                  <a:pt x="384863" y="455685"/>
                  <a:pt x="388228" y="452324"/>
                  <a:pt x="392435" y="452324"/>
                </a:cubicBezTo>
                <a:close/>
                <a:moveTo>
                  <a:pt x="464152" y="409985"/>
                </a:moveTo>
                <a:lnTo>
                  <a:pt x="499488" y="409985"/>
                </a:lnTo>
                <a:cubicBezTo>
                  <a:pt x="503788" y="409985"/>
                  <a:pt x="507153" y="413348"/>
                  <a:pt x="507153" y="417551"/>
                </a:cubicBezTo>
                <a:lnTo>
                  <a:pt x="507153" y="474622"/>
                </a:lnTo>
                <a:lnTo>
                  <a:pt x="507153" y="496853"/>
                </a:lnTo>
                <a:lnTo>
                  <a:pt x="507153" y="553923"/>
                </a:lnTo>
                <a:cubicBezTo>
                  <a:pt x="507153" y="558127"/>
                  <a:pt x="503788" y="561489"/>
                  <a:pt x="499488" y="561489"/>
                </a:cubicBezTo>
                <a:lnTo>
                  <a:pt x="464152" y="561489"/>
                </a:lnTo>
                <a:cubicBezTo>
                  <a:pt x="459852" y="561489"/>
                  <a:pt x="456487" y="558127"/>
                  <a:pt x="456487" y="553923"/>
                </a:cubicBezTo>
                <a:lnTo>
                  <a:pt x="456487" y="496853"/>
                </a:lnTo>
                <a:lnTo>
                  <a:pt x="456487" y="474622"/>
                </a:lnTo>
                <a:lnTo>
                  <a:pt x="456487" y="417551"/>
                </a:lnTo>
                <a:cubicBezTo>
                  <a:pt x="456487" y="413348"/>
                  <a:pt x="459852" y="409985"/>
                  <a:pt x="464152" y="409985"/>
                </a:cubicBezTo>
                <a:close/>
                <a:moveTo>
                  <a:pt x="553539" y="277886"/>
                </a:moveTo>
                <a:cubicBezTo>
                  <a:pt x="555408" y="277886"/>
                  <a:pt x="557277" y="278727"/>
                  <a:pt x="558399" y="280594"/>
                </a:cubicBezTo>
                <a:lnTo>
                  <a:pt x="608220" y="360717"/>
                </a:lnTo>
                <a:cubicBezTo>
                  <a:pt x="610743" y="364546"/>
                  <a:pt x="607846" y="369495"/>
                  <a:pt x="603359" y="369402"/>
                </a:cubicBezTo>
                <a:lnTo>
                  <a:pt x="578776" y="369402"/>
                </a:lnTo>
                <a:lnTo>
                  <a:pt x="578776" y="429074"/>
                </a:lnTo>
                <a:lnTo>
                  <a:pt x="578776" y="432529"/>
                </a:lnTo>
                <a:lnTo>
                  <a:pt x="578776" y="554674"/>
                </a:lnTo>
                <a:cubicBezTo>
                  <a:pt x="578589" y="558690"/>
                  <a:pt x="575224" y="561771"/>
                  <a:pt x="571205" y="561771"/>
                </a:cubicBezTo>
                <a:lnTo>
                  <a:pt x="535779" y="561771"/>
                </a:lnTo>
                <a:cubicBezTo>
                  <a:pt x="531573" y="561771"/>
                  <a:pt x="528208" y="558409"/>
                  <a:pt x="528208" y="554207"/>
                </a:cubicBezTo>
                <a:lnTo>
                  <a:pt x="528208" y="369495"/>
                </a:lnTo>
                <a:lnTo>
                  <a:pt x="503625" y="369495"/>
                </a:lnTo>
                <a:cubicBezTo>
                  <a:pt x="499138" y="369495"/>
                  <a:pt x="496427" y="364546"/>
                  <a:pt x="498764" y="360717"/>
                </a:cubicBezTo>
                <a:lnTo>
                  <a:pt x="548678" y="280594"/>
                </a:lnTo>
                <a:cubicBezTo>
                  <a:pt x="549800" y="278727"/>
                  <a:pt x="551669" y="277886"/>
                  <a:pt x="553539" y="277886"/>
                </a:cubicBezTo>
                <a:close/>
                <a:moveTo>
                  <a:pt x="248743" y="0"/>
                </a:moveTo>
                <a:lnTo>
                  <a:pt x="260245" y="0"/>
                </a:lnTo>
                <a:lnTo>
                  <a:pt x="271654" y="0"/>
                </a:lnTo>
                <a:cubicBezTo>
                  <a:pt x="325049" y="0"/>
                  <a:pt x="368159" y="43234"/>
                  <a:pt x="368159" y="96367"/>
                </a:cubicBezTo>
                <a:lnTo>
                  <a:pt x="368159" y="203287"/>
                </a:lnTo>
                <a:cubicBezTo>
                  <a:pt x="368159" y="220002"/>
                  <a:pt x="359555" y="234849"/>
                  <a:pt x="346651" y="243440"/>
                </a:cubicBezTo>
                <a:lnTo>
                  <a:pt x="346651" y="346532"/>
                </a:lnTo>
                <a:cubicBezTo>
                  <a:pt x="346651" y="348399"/>
                  <a:pt x="347586" y="349987"/>
                  <a:pt x="349269" y="351014"/>
                </a:cubicBezTo>
                <a:cubicBezTo>
                  <a:pt x="359368" y="355869"/>
                  <a:pt x="396399" y="374545"/>
                  <a:pt x="440257" y="403493"/>
                </a:cubicBezTo>
                <a:cubicBezTo>
                  <a:pt x="437732" y="407602"/>
                  <a:pt x="436236" y="412457"/>
                  <a:pt x="436236" y="417687"/>
                </a:cubicBezTo>
                <a:lnTo>
                  <a:pt x="436236" y="433748"/>
                </a:lnTo>
                <a:cubicBezTo>
                  <a:pt x="433617" y="432908"/>
                  <a:pt x="430812" y="432441"/>
                  <a:pt x="427820" y="432441"/>
                </a:cubicBezTo>
                <a:lnTo>
                  <a:pt x="392378" y="432441"/>
                </a:lnTo>
                <a:cubicBezTo>
                  <a:pt x="377136" y="432441"/>
                  <a:pt x="364699" y="444767"/>
                  <a:pt x="364699" y="460081"/>
                </a:cubicBezTo>
                <a:lnTo>
                  <a:pt x="364699" y="474742"/>
                </a:lnTo>
                <a:lnTo>
                  <a:pt x="364699" y="539454"/>
                </a:lnTo>
                <a:lnTo>
                  <a:pt x="364699" y="554207"/>
                </a:lnTo>
                <a:cubicBezTo>
                  <a:pt x="364699" y="556822"/>
                  <a:pt x="365073" y="559250"/>
                  <a:pt x="365821" y="561771"/>
                </a:cubicBezTo>
                <a:lnTo>
                  <a:pt x="294471" y="561771"/>
                </a:lnTo>
                <a:lnTo>
                  <a:pt x="272215" y="459521"/>
                </a:lnTo>
                <a:cubicBezTo>
                  <a:pt x="317288" y="396676"/>
                  <a:pt x="268848" y="393688"/>
                  <a:pt x="260339" y="393595"/>
                </a:cubicBezTo>
                <a:cubicBezTo>
                  <a:pt x="251829" y="393688"/>
                  <a:pt x="203390" y="396676"/>
                  <a:pt x="248463" y="459521"/>
                </a:cubicBezTo>
                <a:lnTo>
                  <a:pt x="226207" y="561771"/>
                </a:lnTo>
                <a:lnTo>
                  <a:pt x="0" y="561771"/>
                </a:lnTo>
                <a:lnTo>
                  <a:pt x="0" y="488468"/>
                </a:lnTo>
                <a:cubicBezTo>
                  <a:pt x="0" y="472874"/>
                  <a:pt x="6826" y="458213"/>
                  <a:pt x="18796" y="448315"/>
                </a:cubicBezTo>
                <a:cubicBezTo>
                  <a:pt x="85190" y="393968"/>
                  <a:pt x="156633" y="357830"/>
                  <a:pt x="171221" y="350734"/>
                </a:cubicBezTo>
                <a:cubicBezTo>
                  <a:pt x="172811" y="349987"/>
                  <a:pt x="173840" y="348399"/>
                  <a:pt x="173840" y="346532"/>
                </a:cubicBezTo>
                <a:lnTo>
                  <a:pt x="173840" y="243440"/>
                </a:lnTo>
                <a:cubicBezTo>
                  <a:pt x="160841" y="234849"/>
                  <a:pt x="152238" y="220095"/>
                  <a:pt x="152238" y="203287"/>
                </a:cubicBezTo>
                <a:lnTo>
                  <a:pt x="152238" y="96367"/>
                </a:lnTo>
                <a:cubicBezTo>
                  <a:pt x="152238" y="43048"/>
                  <a:pt x="195534" y="0"/>
                  <a:pt x="248743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4" name="ïṡ1íde">
            <a:extLst>
              <a:ext uri="{FF2B5EF4-FFF2-40B4-BE49-F238E27FC236}">
                <a16:creationId xmlns:a16="http://schemas.microsoft.com/office/drawing/2014/main" id="{6ED6E36E-C873-40B8-B879-668B6DD3FA8E}"/>
              </a:ext>
            </a:extLst>
          </p:cNvPr>
          <p:cNvSpPr/>
          <p:nvPr/>
        </p:nvSpPr>
        <p:spPr bwMode="auto">
          <a:xfrm flipH="1">
            <a:off x="9196911" y="4979554"/>
            <a:ext cx="1838325" cy="669925"/>
          </a:xfrm>
          <a:custGeom>
            <a:avLst/>
            <a:gdLst>
              <a:gd name="T0" fmla="*/ 13 w 487"/>
              <a:gd name="T1" fmla="*/ 0 h 176"/>
              <a:gd name="T2" fmla="*/ 0 w 487"/>
              <a:gd name="T3" fmla="*/ 50 h 176"/>
              <a:gd name="T4" fmla="*/ 14 w 487"/>
              <a:gd name="T5" fmla="*/ 31 h 176"/>
              <a:gd name="T6" fmla="*/ 17 w 487"/>
              <a:gd name="T7" fmla="*/ 40 h 176"/>
              <a:gd name="T8" fmla="*/ 20 w 487"/>
              <a:gd name="T9" fmla="*/ 46 h 176"/>
              <a:gd name="T10" fmla="*/ 21 w 487"/>
              <a:gd name="T11" fmla="*/ 47 h 176"/>
              <a:gd name="T12" fmla="*/ 42 w 487"/>
              <a:gd name="T13" fmla="*/ 79 h 176"/>
              <a:gd name="T14" fmla="*/ 84 w 487"/>
              <a:gd name="T15" fmla="*/ 121 h 176"/>
              <a:gd name="T16" fmla="*/ 115 w 487"/>
              <a:gd name="T17" fmla="*/ 141 h 176"/>
              <a:gd name="T18" fmla="*/ 121 w 487"/>
              <a:gd name="T19" fmla="*/ 144 h 176"/>
              <a:gd name="T20" fmla="*/ 134 w 487"/>
              <a:gd name="T21" fmla="*/ 151 h 176"/>
              <a:gd name="T22" fmla="*/ 140 w 487"/>
              <a:gd name="T23" fmla="*/ 154 h 176"/>
              <a:gd name="T24" fmla="*/ 160 w 487"/>
              <a:gd name="T25" fmla="*/ 161 h 176"/>
              <a:gd name="T26" fmla="*/ 239 w 487"/>
              <a:gd name="T27" fmla="*/ 176 h 176"/>
              <a:gd name="T28" fmla="*/ 259 w 487"/>
              <a:gd name="T29" fmla="*/ 176 h 176"/>
              <a:gd name="T30" fmla="*/ 265 w 487"/>
              <a:gd name="T31" fmla="*/ 176 h 176"/>
              <a:gd name="T32" fmla="*/ 277 w 487"/>
              <a:gd name="T33" fmla="*/ 175 h 176"/>
              <a:gd name="T34" fmla="*/ 336 w 487"/>
              <a:gd name="T35" fmla="*/ 164 h 176"/>
              <a:gd name="T36" fmla="*/ 437 w 487"/>
              <a:gd name="T37" fmla="*/ 106 h 176"/>
              <a:gd name="T38" fmla="*/ 481 w 487"/>
              <a:gd name="T39" fmla="*/ 50 h 176"/>
              <a:gd name="T40" fmla="*/ 486 w 487"/>
              <a:gd name="T41" fmla="*/ 41 h 176"/>
              <a:gd name="T42" fmla="*/ 471 w 487"/>
              <a:gd name="T43" fmla="*/ 30 h 176"/>
              <a:gd name="T44" fmla="*/ 468 w 487"/>
              <a:gd name="T45" fmla="*/ 37 h 176"/>
              <a:gd name="T46" fmla="*/ 443 w 487"/>
              <a:gd name="T47" fmla="*/ 73 h 176"/>
              <a:gd name="T48" fmla="*/ 367 w 487"/>
              <a:gd name="T49" fmla="*/ 132 h 176"/>
              <a:gd name="T50" fmla="*/ 344 w 487"/>
              <a:gd name="T51" fmla="*/ 142 h 176"/>
              <a:gd name="T52" fmla="*/ 329 w 487"/>
              <a:gd name="T53" fmla="*/ 147 h 176"/>
              <a:gd name="T54" fmla="*/ 279 w 487"/>
              <a:gd name="T55" fmla="*/ 157 h 176"/>
              <a:gd name="T56" fmla="*/ 270 w 487"/>
              <a:gd name="T57" fmla="*/ 157 h 176"/>
              <a:gd name="T58" fmla="*/ 261 w 487"/>
              <a:gd name="T59" fmla="*/ 158 h 176"/>
              <a:gd name="T60" fmla="*/ 187 w 487"/>
              <a:gd name="T61" fmla="*/ 150 h 176"/>
              <a:gd name="T62" fmla="*/ 174 w 487"/>
              <a:gd name="T63" fmla="*/ 147 h 176"/>
              <a:gd name="T64" fmla="*/ 168 w 487"/>
              <a:gd name="T65" fmla="*/ 145 h 176"/>
              <a:gd name="T66" fmla="*/ 156 w 487"/>
              <a:gd name="T67" fmla="*/ 140 h 176"/>
              <a:gd name="T68" fmla="*/ 150 w 487"/>
              <a:gd name="T69" fmla="*/ 138 h 176"/>
              <a:gd name="T70" fmla="*/ 137 w 487"/>
              <a:gd name="T71" fmla="*/ 132 h 176"/>
              <a:gd name="T72" fmla="*/ 111 w 487"/>
              <a:gd name="T73" fmla="*/ 118 h 176"/>
              <a:gd name="T74" fmla="*/ 102 w 487"/>
              <a:gd name="T75" fmla="*/ 112 h 176"/>
              <a:gd name="T76" fmla="*/ 81 w 487"/>
              <a:gd name="T77" fmla="*/ 95 h 176"/>
              <a:gd name="T78" fmla="*/ 75 w 487"/>
              <a:gd name="T79" fmla="*/ 89 h 176"/>
              <a:gd name="T80" fmla="*/ 71 w 487"/>
              <a:gd name="T81" fmla="*/ 85 h 176"/>
              <a:gd name="T82" fmla="*/ 38 w 487"/>
              <a:gd name="T83" fmla="*/ 40 h 176"/>
              <a:gd name="T84" fmla="*/ 37 w 487"/>
              <a:gd name="T85" fmla="*/ 38 h 176"/>
              <a:gd name="T86" fmla="*/ 37 w 487"/>
              <a:gd name="T87" fmla="*/ 37 h 176"/>
              <a:gd name="T88" fmla="*/ 36 w 487"/>
              <a:gd name="T89" fmla="*/ 36 h 176"/>
              <a:gd name="T90" fmla="*/ 32 w 487"/>
              <a:gd name="T91" fmla="*/ 28 h 176"/>
              <a:gd name="T92" fmla="*/ 41 w 487"/>
              <a:gd name="T93" fmla="*/ 23 h 176"/>
              <a:gd name="T94" fmla="*/ 54 w 487"/>
              <a:gd name="T95" fmla="*/ 2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176">
                <a:moveTo>
                  <a:pt x="54" y="25"/>
                </a:moveTo>
                <a:cubicBezTo>
                  <a:pt x="40" y="19"/>
                  <a:pt x="26" y="11"/>
                  <a:pt x="13" y="0"/>
                </a:cubicBezTo>
                <a:cubicBezTo>
                  <a:pt x="6" y="16"/>
                  <a:pt x="2" y="33"/>
                  <a:pt x="0" y="52"/>
                </a:cubicBezTo>
                <a:cubicBezTo>
                  <a:pt x="0" y="52"/>
                  <a:pt x="0" y="51"/>
                  <a:pt x="0" y="50"/>
                </a:cubicBezTo>
                <a:cubicBezTo>
                  <a:pt x="1" y="49"/>
                  <a:pt x="1" y="47"/>
                  <a:pt x="3" y="45"/>
                </a:cubicBezTo>
                <a:cubicBezTo>
                  <a:pt x="5" y="40"/>
                  <a:pt x="8" y="35"/>
                  <a:pt x="14" y="31"/>
                </a:cubicBezTo>
                <a:cubicBezTo>
                  <a:pt x="14" y="31"/>
                  <a:pt x="14" y="33"/>
                  <a:pt x="15" y="35"/>
                </a:cubicBezTo>
                <a:cubicBezTo>
                  <a:pt x="16" y="37"/>
                  <a:pt x="17" y="38"/>
                  <a:pt x="17" y="40"/>
                </a:cubicBezTo>
                <a:cubicBezTo>
                  <a:pt x="18" y="41"/>
                  <a:pt x="19" y="43"/>
                  <a:pt x="20" y="44"/>
                </a:cubicBezTo>
                <a:cubicBezTo>
                  <a:pt x="20" y="46"/>
                  <a:pt x="20" y="46"/>
                  <a:pt x="20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7"/>
                  <a:pt x="21" y="47"/>
                  <a:pt x="21" y="47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63"/>
                  <a:pt x="36" y="71"/>
                  <a:pt x="42" y="79"/>
                </a:cubicBezTo>
                <a:cubicBezTo>
                  <a:pt x="48" y="87"/>
                  <a:pt x="55" y="94"/>
                  <a:pt x="62" y="101"/>
                </a:cubicBezTo>
                <a:cubicBezTo>
                  <a:pt x="69" y="108"/>
                  <a:pt x="76" y="115"/>
                  <a:pt x="84" y="121"/>
                </a:cubicBezTo>
                <a:cubicBezTo>
                  <a:pt x="92" y="127"/>
                  <a:pt x="100" y="132"/>
                  <a:pt x="108" y="137"/>
                </a:cubicBezTo>
                <a:cubicBezTo>
                  <a:pt x="110" y="139"/>
                  <a:pt x="112" y="140"/>
                  <a:pt x="115" y="141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19" y="143"/>
                  <a:pt x="120" y="144"/>
                  <a:pt x="121" y="144"/>
                </a:cubicBezTo>
                <a:cubicBezTo>
                  <a:pt x="123" y="145"/>
                  <a:pt x="125" y="147"/>
                  <a:pt x="127" y="148"/>
                </a:cubicBezTo>
                <a:cubicBezTo>
                  <a:pt x="129" y="149"/>
                  <a:pt x="132" y="150"/>
                  <a:pt x="134" y="151"/>
                </a:cubicBezTo>
                <a:cubicBezTo>
                  <a:pt x="135" y="151"/>
                  <a:pt x="136" y="152"/>
                  <a:pt x="137" y="152"/>
                </a:cubicBezTo>
                <a:cubicBezTo>
                  <a:pt x="140" y="154"/>
                  <a:pt x="140" y="154"/>
                  <a:pt x="140" y="154"/>
                </a:cubicBezTo>
                <a:cubicBezTo>
                  <a:pt x="142" y="154"/>
                  <a:pt x="144" y="155"/>
                  <a:pt x="147" y="156"/>
                </a:cubicBezTo>
                <a:cubicBezTo>
                  <a:pt x="151" y="158"/>
                  <a:pt x="155" y="160"/>
                  <a:pt x="160" y="161"/>
                </a:cubicBezTo>
                <a:cubicBezTo>
                  <a:pt x="169" y="164"/>
                  <a:pt x="178" y="166"/>
                  <a:pt x="186" y="169"/>
                </a:cubicBezTo>
                <a:cubicBezTo>
                  <a:pt x="204" y="173"/>
                  <a:pt x="222" y="175"/>
                  <a:pt x="239" y="176"/>
                </a:cubicBezTo>
                <a:cubicBezTo>
                  <a:pt x="244" y="176"/>
                  <a:pt x="248" y="176"/>
                  <a:pt x="252" y="176"/>
                </a:cubicBezTo>
                <a:cubicBezTo>
                  <a:pt x="254" y="176"/>
                  <a:pt x="256" y="176"/>
                  <a:pt x="259" y="176"/>
                </a:cubicBezTo>
                <a:cubicBezTo>
                  <a:pt x="260" y="176"/>
                  <a:pt x="261" y="176"/>
                  <a:pt x="262" y="176"/>
                </a:cubicBezTo>
                <a:cubicBezTo>
                  <a:pt x="263" y="176"/>
                  <a:pt x="264" y="176"/>
                  <a:pt x="265" y="176"/>
                </a:cubicBezTo>
                <a:cubicBezTo>
                  <a:pt x="267" y="176"/>
                  <a:pt x="269" y="176"/>
                  <a:pt x="271" y="175"/>
                </a:cubicBezTo>
                <a:cubicBezTo>
                  <a:pt x="273" y="175"/>
                  <a:pt x="275" y="175"/>
                  <a:pt x="277" y="175"/>
                </a:cubicBezTo>
                <a:cubicBezTo>
                  <a:pt x="282" y="175"/>
                  <a:pt x="286" y="174"/>
                  <a:pt x="290" y="174"/>
                </a:cubicBezTo>
                <a:cubicBezTo>
                  <a:pt x="306" y="172"/>
                  <a:pt x="321" y="168"/>
                  <a:pt x="336" y="164"/>
                </a:cubicBezTo>
                <a:cubicBezTo>
                  <a:pt x="365" y="155"/>
                  <a:pt x="390" y="142"/>
                  <a:pt x="410" y="128"/>
                </a:cubicBezTo>
                <a:cubicBezTo>
                  <a:pt x="420" y="121"/>
                  <a:pt x="429" y="113"/>
                  <a:pt x="437" y="106"/>
                </a:cubicBezTo>
                <a:cubicBezTo>
                  <a:pt x="445" y="99"/>
                  <a:pt x="452" y="91"/>
                  <a:pt x="457" y="85"/>
                </a:cubicBezTo>
                <a:cubicBezTo>
                  <a:pt x="469" y="71"/>
                  <a:pt x="476" y="59"/>
                  <a:pt x="481" y="50"/>
                </a:cubicBezTo>
                <a:cubicBezTo>
                  <a:pt x="482" y="48"/>
                  <a:pt x="483" y="46"/>
                  <a:pt x="484" y="45"/>
                </a:cubicBezTo>
                <a:cubicBezTo>
                  <a:pt x="485" y="43"/>
                  <a:pt x="485" y="42"/>
                  <a:pt x="486" y="41"/>
                </a:cubicBezTo>
                <a:cubicBezTo>
                  <a:pt x="487" y="38"/>
                  <a:pt x="487" y="37"/>
                  <a:pt x="487" y="37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71" y="30"/>
                  <a:pt x="471" y="31"/>
                  <a:pt x="470" y="33"/>
                </a:cubicBezTo>
                <a:cubicBezTo>
                  <a:pt x="469" y="34"/>
                  <a:pt x="468" y="35"/>
                  <a:pt x="468" y="37"/>
                </a:cubicBezTo>
                <a:cubicBezTo>
                  <a:pt x="467" y="38"/>
                  <a:pt x="466" y="40"/>
                  <a:pt x="465" y="42"/>
                </a:cubicBezTo>
                <a:cubicBezTo>
                  <a:pt x="461" y="50"/>
                  <a:pt x="454" y="61"/>
                  <a:pt x="443" y="73"/>
                </a:cubicBezTo>
                <a:cubicBezTo>
                  <a:pt x="433" y="86"/>
                  <a:pt x="418" y="100"/>
                  <a:pt x="399" y="114"/>
                </a:cubicBezTo>
                <a:cubicBezTo>
                  <a:pt x="389" y="120"/>
                  <a:pt x="379" y="126"/>
                  <a:pt x="367" y="132"/>
                </a:cubicBezTo>
                <a:cubicBezTo>
                  <a:pt x="361" y="135"/>
                  <a:pt x="355" y="138"/>
                  <a:pt x="349" y="140"/>
                </a:cubicBezTo>
                <a:cubicBezTo>
                  <a:pt x="347" y="141"/>
                  <a:pt x="345" y="141"/>
                  <a:pt x="344" y="142"/>
                </a:cubicBezTo>
                <a:cubicBezTo>
                  <a:pt x="342" y="143"/>
                  <a:pt x="340" y="143"/>
                  <a:pt x="339" y="144"/>
                </a:cubicBezTo>
                <a:cubicBezTo>
                  <a:pt x="335" y="145"/>
                  <a:pt x="332" y="146"/>
                  <a:pt x="329" y="147"/>
                </a:cubicBezTo>
                <a:cubicBezTo>
                  <a:pt x="315" y="151"/>
                  <a:pt x="300" y="154"/>
                  <a:pt x="285" y="156"/>
                </a:cubicBezTo>
                <a:cubicBezTo>
                  <a:pt x="283" y="156"/>
                  <a:pt x="281" y="156"/>
                  <a:pt x="279" y="157"/>
                </a:cubicBezTo>
                <a:cubicBezTo>
                  <a:pt x="277" y="157"/>
                  <a:pt x="275" y="157"/>
                  <a:pt x="273" y="157"/>
                </a:cubicBezTo>
                <a:cubicBezTo>
                  <a:pt x="272" y="157"/>
                  <a:pt x="271" y="157"/>
                  <a:pt x="270" y="157"/>
                </a:cubicBezTo>
                <a:cubicBezTo>
                  <a:pt x="269" y="157"/>
                  <a:pt x="268" y="158"/>
                  <a:pt x="267" y="158"/>
                </a:cubicBezTo>
                <a:cubicBezTo>
                  <a:pt x="265" y="158"/>
                  <a:pt x="263" y="158"/>
                  <a:pt x="261" y="158"/>
                </a:cubicBezTo>
                <a:cubicBezTo>
                  <a:pt x="253" y="158"/>
                  <a:pt x="245" y="158"/>
                  <a:pt x="237" y="158"/>
                </a:cubicBezTo>
                <a:cubicBezTo>
                  <a:pt x="221" y="157"/>
                  <a:pt x="204" y="154"/>
                  <a:pt x="187" y="150"/>
                </a:cubicBezTo>
                <a:cubicBezTo>
                  <a:pt x="185" y="150"/>
                  <a:pt x="183" y="149"/>
                  <a:pt x="181" y="149"/>
                </a:cubicBezTo>
                <a:cubicBezTo>
                  <a:pt x="179" y="148"/>
                  <a:pt x="176" y="147"/>
                  <a:pt x="174" y="147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6" y="144"/>
                  <a:pt x="164" y="143"/>
                  <a:pt x="162" y="143"/>
                </a:cubicBezTo>
                <a:cubicBezTo>
                  <a:pt x="160" y="142"/>
                  <a:pt x="158" y="141"/>
                  <a:pt x="156" y="140"/>
                </a:cubicBezTo>
                <a:cubicBezTo>
                  <a:pt x="153" y="139"/>
                  <a:pt x="153" y="139"/>
                  <a:pt x="153" y="139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48" y="137"/>
                  <a:pt x="145" y="136"/>
                  <a:pt x="143" y="135"/>
                </a:cubicBezTo>
                <a:cubicBezTo>
                  <a:pt x="141" y="134"/>
                  <a:pt x="139" y="133"/>
                  <a:pt x="137" y="132"/>
                </a:cubicBezTo>
                <a:cubicBezTo>
                  <a:pt x="129" y="128"/>
                  <a:pt x="121" y="124"/>
                  <a:pt x="114" y="119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7"/>
                  <a:pt x="109" y="116"/>
                  <a:pt x="108" y="116"/>
                </a:cubicBezTo>
                <a:cubicBezTo>
                  <a:pt x="106" y="114"/>
                  <a:pt x="104" y="113"/>
                  <a:pt x="102" y="112"/>
                </a:cubicBezTo>
                <a:cubicBezTo>
                  <a:pt x="99" y="109"/>
                  <a:pt x="95" y="106"/>
                  <a:pt x="91" y="104"/>
                </a:cubicBezTo>
                <a:cubicBezTo>
                  <a:pt x="88" y="101"/>
                  <a:pt x="84" y="98"/>
                  <a:pt x="81" y="95"/>
                </a:cubicBezTo>
                <a:cubicBezTo>
                  <a:pt x="79" y="93"/>
                  <a:pt x="77" y="91"/>
                  <a:pt x="76" y="90"/>
                </a:cubicBezTo>
                <a:cubicBezTo>
                  <a:pt x="75" y="89"/>
                  <a:pt x="75" y="89"/>
                  <a:pt x="75" y="89"/>
                </a:cubicBezTo>
                <a:cubicBezTo>
                  <a:pt x="73" y="87"/>
                  <a:pt x="73" y="87"/>
                  <a:pt x="73" y="87"/>
                </a:cubicBezTo>
                <a:cubicBezTo>
                  <a:pt x="71" y="85"/>
                  <a:pt x="71" y="85"/>
                  <a:pt x="71" y="85"/>
                </a:cubicBezTo>
                <a:cubicBezTo>
                  <a:pt x="64" y="78"/>
                  <a:pt x="58" y="71"/>
                  <a:pt x="53" y="64"/>
                </a:cubicBezTo>
                <a:cubicBezTo>
                  <a:pt x="47" y="56"/>
                  <a:pt x="42" y="48"/>
                  <a:pt x="38" y="40"/>
                </a:cubicBezTo>
                <a:cubicBezTo>
                  <a:pt x="38" y="40"/>
                  <a:pt x="37" y="39"/>
                  <a:pt x="37" y="39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3"/>
                  <a:pt x="34" y="32"/>
                </a:cubicBezTo>
                <a:cubicBezTo>
                  <a:pt x="33" y="30"/>
                  <a:pt x="32" y="29"/>
                  <a:pt x="32" y="28"/>
                </a:cubicBezTo>
                <a:cubicBezTo>
                  <a:pt x="31" y="26"/>
                  <a:pt x="30" y="24"/>
                  <a:pt x="30" y="24"/>
                </a:cubicBezTo>
                <a:cubicBezTo>
                  <a:pt x="34" y="23"/>
                  <a:pt x="37" y="23"/>
                  <a:pt x="41" y="23"/>
                </a:cubicBezTo>
                <a:cubicBezTo>
                  <a:pt x="43" y="23"/>
                  <a:pt x="45" y="24"/>
                  <a:pt x="48" y="24"/>
                </a:cubicBezTo>
                <a:cubicBezTo>
                  <a:pt x="50" y="24"/>
                  <a:pt x="52" y="24"/>
                  <a:pt x="54" y="25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5" name="iS1idé">
            <a:extLst>
              <a:ext uri="{FF2B5EF4-FFF2-40B4-BE49-F238E27FC236}">
                <a16:creationId xmlns:a16="http://schemas.microsoft.com/office/drawing/2014/main" id="{74D78515-17E8-4BCD-91CA-98634FFDE295}"/>
              </a:ext>
            </a:extLst>
          </p:cNvPr>
          <p:cNvSpPr/>
          <p:nvPr/>
        </p:nvSpPr>
        <p:spPr>
          <a:xfrm>
            <a:off x="9344063" y="5237568"/>
            <a:ext cx="1532467" cy="433546"/>
          </a:xfrm>
          <a:prstGeom prst="roundRect">
            <a:avLst>
              <a:gd name="adj" fmla="val 50000"/>
            </a:avLst>
          </a:prstGeom>
          <a:solidFill>
            <a:srgbClr val="3E864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zh-CN" altLang="en-US" sz="14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36" name="îŝ1íḓé">
            <a:extLst>
              <a:ext uri="{FF2B5EF4-FFF2-40B4-BE49-F238E27FC236}">
                <a16:creationId xmlns:a16="http://schemas.microsoft.com/office/drawing/2014/main" id="{303927AC-A38B-4612-9191-9B077A92B1A0}"/>
              </a:ext>
            </a:extLst>
          </p:cNvPr>
          <p:cNvSpPr/>
          <p:nvPr/>
        </p:nvSpPr>
        <p:spPr bwMode="auto">
          <a:xfrm>
            <a:off x="8869104" y="5671114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83EC48B-4556-46D8-9DE2-4150D26AF6A3}"/>
              </a:ext>
            </a:extLst>
          </p:cNvPr>
          <p:cNvSpPr txBox="1"/>
          <p:nvPr/>
        </p:nvSpPr>
        <p:spPr>
          <a:xfrm>
            <a:off x="4548163" y="696961"/>
            <a:ext cx="450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1382ADBE-E986-4877-9D6E-4327F94D153A}"/>
              </a:ext>
            </a:extLst>
          </p:cNvPr>
          <p:cNvSpPr/>
          <p:nvPr/>
        </p:nvSpPr>
        <p:spPr>
          <a:xfrm>
            <a:off x="4082098" y="819890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78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 animBg="1"/>
      <p:bldP spid="35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iṣļidê">
            <a:extLst>
              <a:ext uri="{FF2B5EF4-FFF2-40B4-BE49-F238E27FC236}">
                <a16:creationId xmlns:a16="http://schemas.microsoft.com/office/drawing/2014/main" id="{6F359157-A34E-498D-9144-9BEC1BB439ED}"/>
              </a:ext>
            </a:extLst>
          </p:cNvPr>
          <p:cNvSpPr/>
          <p:nvPr/>
        </p:nvSpPr>
        <p:spPr>
          <a:xfrm rot="18533054">
            <a:off x="6086531" y="2234791"/>
            <a:ext cx="771759" cy="673759"/>
          </a:xfrm>
          <a:prstGeom prst="roundRect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4" name="íṥļïďè">
            <a:extLst>
              <a:ext uri="{FF2B5EF4-FFF2-40B4-BE49-F238E27FC236}">
                <a16:creationId xmlns:a16="http://schemas.microsoft.com/office/drawing/2014/main" id="{204053D3-E825-4174-BC0F-20ED57949F21}"/>
              </a:ext>
            </a:extLst>
          </p:cNvPr>
          <p:cNvSpPr/>
          <p:nvPr/>
        </p:nvSpPr>
        <p:spPr>
          <a:xfrm rot="18533054">
            <a:off x="7005897" y="3657923"/>
            <a:ext cx="673758" cy="820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5" name="iṥḷïḑé">
            <a:extLst>
              <a:ext uri="{FF2B5EF4-FFF2-40B4-BE49-F238E27FC236}">
                <a16:creationId xmlns:a16="http://schemas.microsoft.com/office/drawing/2014/main" id="{DAFEF963-A104-4FC9-8E24-D96D083D2E13}"/>
              </a:ext>
            </a:extLst>
          </p:cNvPr>
          <p:cNvSpPr/>
          <p:nvPr/>
        </p:nvSpPr>
        <p:spPr>
          <a:xfrm rot="18533054">
            <a:off x="5439807" y="4591872"/>
            <a:ext cx="875885" cy="673759"/>
          </a:xfrm>
          <a:prstGeom prst="roundRect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6" name="îşḷîḑè">
            <a:extLst>
              <a:ext uri="{FF2B5EF4-FFF2-40B4-BE49-F238E27FC236}">
                <a16:creationId xmlns:a16="http://schemas.microsoft.com/office/drawing/2014/main" id="{DAB20DAE-DEFB-4AA5-9280-ED88F08C5E50}"/>
              </a:ext>
            </a:extLst>
          </p:cNvPr>
          <p:cNvSpPr/>
          <p:nvPr/>
        </p:nvSpPr>
        <p:spPr>
          <a:xfrm rot="18533054">
            <a:off x="4689342" y="3034696"/>
            <a:ext cx="673758" cy="9432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7" name="îṣḻíḑé">
            <a:extLst>
              <a:ext uri="{FF2B5EF4-FFF2-40B4-BE49-F238E27FC236}">
                <a16:creationId xmlns:a16="http://schemas.microsoft.com/office/drawing/2014/main" id="{596BDD95-1000-4BD7-8A55-8999A10CC437}"/>
              </a:ext>
            </a:extLst>
          </p:cNvPr>
          <p:cNvSpPr/>
          <p:nvPr/>
        </p:nvSpPr>
        <p:spPr>
          <a:xfrm rot="18533054">
            <a:off x="6135222" y="3228267"/>
            <a:ext cx="1684394" cy="673759"/>
          </a:xfrm>
          <a:custGeom>
            <a:avLst/>
            <a:gdLst>
              <a:gd name="connsiteX0" fmla="*/ 4572001 w 4572001"/>
              <a:gd name="connsiteY0" fmla="*/ 304806 h 1828800"/>
              <a:gd name="connsiteX1" fmla="*/ 4572001 w 4572001"/>
              <a:gd name="connsiteY1" fmla="*/ 1523994 h 1828800"/>
              <a:gd name="connsiteX2" fmla="*/ 4267195 w 4572001"/>
              <a:gd name="connsiteY2" fmla="*/ 1828800 h 1828800"/>
              <a:gd name="connsiteX3" fmla="*/ 2759825 w 4572001"/>
              <a:gd name="connsiteY3" fmla="*/ 1828800 h 1828800"/>
              <a:gd name="connsiteX4" fmla="*/ 2549242 w 4572001"/>
              <a:gd name="connsiteY4" fmla="*/ 1828800 h 1828800"/>
              <a:gd name="connsiteX5" fmla="*/ 931025 w 4572001"/>
              <a:gd name="connsiteY5" fmla="*/ 1828800 h 1828800"/>
              <a:gd name="connsiteX6" fmla="*/ 931024 w 4572001"/>
              <a:gd name="connsiteY6" fmla="*/ 1828800 h 1828800"/>
              <a:gd name="connsiteX7" fmla="*/ 0 w 4572001"/>
              <a:gd name="connsiteY7" fmla="*/ 1828800 h 1828800"/>
              <a:gd name="connsiteX8" fmla="*/ 0 w 4572001"/>
              <a:gd name="connsiteY8" fmla="*/ 0 h 1828800"/>
              <a:gd name="connsiteX9" fmla="*/ 931024 w 4572001"/>
              <a:gd name="connsiteY9" fmla="*/ 0 h 1828800"/>
              <a:gd name="connsiteX10" fmla="*/ 931025 w 4572001"/>
              <a:gd name="connsiteY10" fmla="*/ 0 h 1828800"/>
              <a:gd name="connsiteX11" fmla="*/ 2549242 w 4572001"/>
              <a:gd name="connsiteY11" fmla="*/ 0 h 1828800"/>
              <a:gd name="connsiteX12" fmla="*/ 2759825 w 4572001"/>
              <a:gd name="connsiteY12" fmla="*/ 0 h 1828800"/>
              <a:gd name="connsiteX13" fmla="*/ 4267195 w 4572001"/>
              <a:gd name="connsiteY13" fmla="*/ 0 h 1828800"/>
              <a:gd name="connsiteX14" fmla="*/ 4572001 w 4572001"/>
              <a:gd name="connsiteY14" fmla="*/ 30480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72001" h="1828800">
                <a:moveTo>
                  <a:pt x="4572001" y="304806"/>
                </a:moveTo>
                <a:lnTo>
                  <a:pt x="4572001" y="1523994"/>
                </a:lnTo>
                <a:cubicBezTo>
                  <a:pt x="4572001" y="1692334"/>
                  <a:pt x="4435535" y="1828800"/>
                  <a:pt x="4267195" y="1828800"/>
                </a:cubicBezTo>
                <a:lnTo>
                  <a:pt x="2759825" y="1828800"/>
                </a:lnTo>
                <a:lnTo>
                  <a:pt x="2549242" y="1828800"/>
                </a:lnTo>
                <a:lnTo>
                  <a:pt x="931025" y="1828800"/>
                </a:lnTo>
                <a:lnTo>
                  <a:pt x="931024" y="1828800"/>
                </a:lnTo>
                <a:lnTo>
                  <a:pt x="0" y="1828800"/>
                </a:lnTo>
                <a:lnTo>
                  <a:pt x="0" y="0"/>
                </a:lnTo>
                <a:lnTo>
                  <a:pt x="931024" y="0"/>
                </a:lnTo>
                <a:lnTo>
                  <a:pt x="931025" y="0"/>
                </a:lnTo>
                <a:lnTo>
                  <a:pt x="2549242" y="0"/>
                </a:lnTo>
                <a:lnTo>
                  <a:pt x="2759825" y="0"/>
                </a:lnTo>
                <a:lnTo>
                  <a:pt x="4267195" y="0"/>
                </a:lnTo>
                <a:cubicBezTo>
                  <a:pt x="4435535" y="0"/>
                  <a:pt x="4572001" y="136466"/>
                  <a:pt x="4572001" y="304806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8" name="iṧ1ïḑé">
            <a:extLst>
              <a:ext uri="{FF2B5EF4-FFF2-40B4-BE49-F238E27FC236}">
                <a16:creationId xmlns:a16="http://schemas.microsoft.com/office/drawing/2014/main" id="{9833E62B-CC20-4F1B-AB15-AA42E3FDE1E5}"/>
              </a:ext>
            </a:extLst>
          </p:cNvPr>
          <p:cNvSpPr/>
          <p:nvPr/>
        </p:nvSpPr>
        <p:spPr>
          <a:xfrm rot="18533054">
            <a:off x="5618452" y="2104149"/>
            <a:ext cx="673758" cy="1690519"/>
          </a:xfrm>
          <a:custGeom>
            <a:avLst/>
            <a:gdLst>
              <a:gd name="connsiteX0" fmla="*/ 1828802 w 1828802"/>
              <a:gd name="connsiteY0" fmla="*/ 304806 h 4588625"/>
              <a:gd name="connsiteX1" fmla="*/ 1828802 w 1828802"/>
              <a:gd name="connsiteY1" fmla="*/ 1828801 h 4588625"/>
              <a:gd name="connsiteX2" fmla="*/ 1828802 w 1828802"/>
              <a:gd name="connsiteY2" fmla="*/ 2255512 h 4588625"/>
              <a:gd name="connsiteX3" fmla="*/ 1828802 w 1828802"/>
              <a:gd name="connsiteY3" fmla="*/ 3657601 h 4588625"/>
              <a:gd name="connsiteX4" fmla="*/ 1828801 w 1828802"/>
              <a:gd name="connsiteY4" fmla="*/ 3657601 h 4588625"/>
              <a:gd name="connsiteX5" fmla="*/ 1828801 w 1828802"/>
              <a:gd name="connsiteY5" fmla="*/ 4588625 h 4588625"/>
              <a:gd name="connsiteX6" fmla="*/ 0 w 1828802"/>
              <a:gd name="connsiteY6" fmla="*/ 4588625 h 4588625"/>
              <a:gd name="connsiteX7" fmla="*/ 0 w 1828802"/>
              <a:gd name="connsiteY7" fmla="*/ 3657600 h 4588625"/>
              <a:gd name="connsiteX8" fmla="*/ 1 w 1828802"/>
              <a:gd name="connsiteY8" fmla="*/ 3657600 h 4588625"/>
              <a:gd name="connsiteX9" fmla="*/ 1 w 1828802"/>
              <a:gd name="connsiteY9" fmla="*/ 2255512 h 4588625"/>
              <a:gd name="connsiteX10" fmla="*/ 1 w 1828802"/>
              <a:gd name="connsiteY10" fmla="*/ 1828801 h 4588625"/>
              <a:gd name="connsiteX11" fmla="*/ 1 w 1828802"/>
              <a:gd name="connsiteY11" fmla="*/ 304806 h 4588625"/>
              <a:gd name="connsiteX12" fmla="*/ 304807 w 1828802"/>
              <a:gd name="connsiteY12" fmla="*/ 0 h 4588625"/>
              <a:gd name="connsiteX13" fmla="*/ 1523996 w 1828802"/>
              <a:gd name="connsiteY13" fmla="*/ 0 h 4588625"/>
              <a:gd name="connsiteX14" fmla="*/ 1828802 w 1828802"/>
              <a:gd name="connsiteY14" fmla="*/ 304806 h 458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2" h="4588625">
                <a:moveTo>
                  <a:pt x="1828802" y="304806"/>
                </a:moveTo>
                <a:lnTo>
                  <a:pt x="1828802" y="1828801"/>
                </a:lnTo>
                <a:lnTo>
                  <a:pt x="1828802" y="2255512"/>
                </a:lnTo>
                <a:lnTo>
                  <a:pt x="1828802" y="3657601"/>
                </a:lnTo>
                <a:lnTo>
                  <a:pt x="1828801" y="3657601"/>
                </a:lnTo>
                <a:lnTo>
                  <a:pt x="1828801" y="4588625"/>
                </a:lnTo>
                <a:lnTo>
                  <a:pt x="0" y="4588625"/>
                </a:lnTo>
                <a:lnTo>
                  <a:pt x="0" y="3657600"/>
                </a:lnTo>
                <a:lnTo>
                  <a:pt x="1" y="3657600"/>
                </a:lnTo>
                <a:lnTo>
                  <a:pt x="1" y="2255512"/>
                </a:lnTo>
                <a:lnTo>
                  <a:pt x="1" y="1828801"/>
                </a:lnTo>
                <a:lnTo>
                  <a:pt x="1" y="304806"/>
                </a:lnTo>
                <a:cubicBezTo>
                  <a:pt x="1" y="136466"/>
                  <a:pt x="136467" y="0"/>
                  <a:pt x="304807" y="0"/>
                </a:cubicBezTo>
                <a:lnTo>
                  <a:pt x="1523996" y="0"/>
                </a:lnTo>
                <a:cubicBezTo>
                  <a:pt x="1692336" y="0"/>
                  <a:pt x="1828802" y="136466"/>
                  <a:pt x="1828802" y="3048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9" name="ïSľiḍè">
            <a:extLst>
              <a:ext uri="{FF2B5EF4-FFF2-40B4-BE49-F238E27FC236}">
                <a16:creationId xmlns:a16="http://schemas.microsoft.com/office/drawing/2014/main" id="{D63DE4DB-96A1-4C67-90AC-88DF40C311DF}"/>
              </a:ext>
            </a:extLst>
          </p:cNvPr>
          <p:cNvSpPr/>
          <p:nvPr/>
        </p:nvSpPr>
        <p:spPr>
          <a:xfrm rot="18533054">
            <a:off x="4496716" y="3636539"/>
            <a:ext cx="1690520" cy="673759"/>
          </a:xfrm>
          <a:custGeom>
            <a:avLst/>
            <a:gdLst>
              <a:gd name="connsiteX0" fmla="*/ 3657602 w 4588628"/>
              <a:gd name="connsiteY0" fmla="*/ 0 h 1828800"/>
              <a:gd name="connsiteX1" fmla="*/ 3657602 w 4588628"/>
              <a:gd name="connsiteY1" fmla="*/ 1828800 h 1828800"/>
              <a:gd name="connsiteX2" fmla="*/ 1939629 w 4588628"/>
              <a:gd name="connsiteY2" fmla="*/ 1828800 h 1828800"/>
              <a:gd name="connsiteX3" fmla="*/ 1828802 w 4588628"/>
              <a:gd name="connsiteY3" fmla="*/ 1828800 h 1828800"/>
              <a:gd name="connsiteX4" fmla="*/ 304806 w 4588628"/>
              <a:gd name="connsiteY4" fmla="*/ 1828800 h 1828800"/>
              <a:gd name="connsiteX5" fmla="*/ 0 w 4588628"/>
              <a:gd name="connsiteY5" fmla="*/ 1523994 h 1828800"/>
              <a:gd name="connsiteX6" fmla="*/ 0 w 4588628"/>
              <a:gd name="connsiteY6" fmla="*/ 304806 h 1828800"/>
              <a:gd name="connsiteX7" fmla="*/ 304806 w 4588628"/>
              <a:gd name="connsiteY7" fmla="*/ 0 h 1828800"/>
              <a:gd name="connsiteX8" fmla="*/ 1828802 w 4588628"/>
              <a:gd name="connsiteY8" fmla="*/ 0 h 1828800"/>
              <a:gd name="connsiteX9" fmla="*/ 1939629 w 4588628"/>
              <a:gd name="connsiteY9" fmla="*/ 0 h 1828800"/>
              <a:gd name="connsiteX10" fmla="*/ 4588628 w 4588628"/>
              <a:gd name="connsiteY10" fmla="*/ 0 h 1828800"/>
              <a:gd name="connsiteX11" fmla="*/ 4588628 w 4588628"/>
              <a:gd name="connsiteY11" fmla="*/ 1828800 h 1828800"/>
              <a:gd name="connsiteX12" fmla="*/ 3657603 w 4588628"/>
              <a:gd name="connsiteY12" fmla="*/ 1828800 h 1828800"/>
              <a:gd name="connsiteX13" fmla="*/ 3657603 w 4588628"/>
              <a:gd name="connsiteY1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88628" h="1828800">
                <a:moveTo>
                  <a:pt x="3657602" y="0"/>
                </a:moveTo>
                <a:lnTo>
                  <a:pt x="3657602" y="1828800"/>
                </a:lnTo>
                <a:lnTo>
                  <a:pt x="1939629" y="1828800"/>
                </a:lnTo>
                <a:lnTo>
                  <a:pt x="1828802" y="1828800"/>
                </a:lnTo>
                <a:lnTo>
                  <a:pt x="304806" y="1828800"/>
                </a:lnTo>
                <a:cubicBezTo>
                  <a:pt x="136466" y="1828800"/>
                  <a:pt x="0" y="1692334"/>
                  <a:pt x="0" y="15239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lnTo>
                  <a:pt x="1828802" y="0"/>
                </a:lnTo>
                <a:lnTo>
                  <a:pt x="1939629" y="0"/>
                </a:lnTo>
                <a:close/>
                <a:moveTo>
                  <a:pt x="4588628" y="0"/>
                </a:moveTo>
                <a:lnTo>
                  <a:pt x="4588628" y="1828800"/>
                </a:lnTo>
                <a:lnTo>
                  <a:pt x="3657603" y="1828800"/>
                </a:lnTo>
                <a:lnTo>
                  <a:pt x="3657603" y="0"/>
                </a:lnTo>
                <a:close/>
              </a:path>
            </a:pathLst>
          </a:cu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0" name="iṣḷiďê">
            <a:extLst>
              <a:ext uri="{FF2B5EF4-FFF2-40B4-BE49-F238E27FC236}">
                <a16:creationId xmlns:a16="http://schemas.microsoft.com/office/drawing/2014/main" id="{655B41EF-8047-4E8E-A895-67249FA8D06D}"/>
              </a:ext>
            </a:extLst>
          </p:cNvPr>
          <p:cNvSpPr/>
          <p:nvPr/>
        </p:nvSpPr>
        <p:spPr>
          <a:xfrm rot="18533054">
            <a:off x="6029108" y="3741511"/>
            <a:ext cx="673758" cy="1690520"/>
          </a:xfrm>
          <a:custGeom>
            <a:avLst/>
            <a:gdLst>
              <a:gd name="connsiteX0" fmla="*/ 1828801 w 1828801"/>
              <a:gd name="connsiteY0" fmla="*/ 931026 h 4588628"/>
              <a:gd name="connsiteX1" fmla="*/ 1828801 w 1828801"/>
              <a:gd name="connsiteY1" fmla="*/ 2759826 h 4588628"/>
              <a:gd name="connsiteX2" fmla="*/ 1828800 w 1828801"/>
              <a:gd name="connsiteY2" fmla="*/ 2759826 h 4588628"/>
              <a:gd name="connsiteX3" fmla="*/ 1828800 w 1828801"/>
              <a:gd name="connsiteY3" fmla="*/ 4283822 h 4588628"/>
              <a:gd name="connsiteX4" fmla="*/ 1523994 w 1828801"/>
              <a:gd name="connsiteY4" fmla="*/ 4588628 h 4588628"/>
              <a:gd name="connsiteX5" fmla="*/ 304806 w 1828801"/>
              <a:gd name="connsiteY5" fmla="*/ 4588628 h 4588628"/>
              <a:gd name="connsiteX6" fmla="*/ 0 w 1828801"/>
              <a:gd name="connsiteY6" fmla="*/ 4283822 h 4588628"/>
              <a:gd name="connsiteX7" fmla="*/ 0 w 1828801"/>
              <a:gd name="connsiteY7" fmla="*/ 2665624 h 4588628"/>
              <a:gd name="connsiteX8" fmla="*/ 1 w 1828801"/>
              <a:gd name="connsiteY8" fmla="*/ 2665614 h 4588628"/>
              <a:gd name="connsiteX9" fmla="*/ 1 w 1828801"/>
              <a:gd name="connsiteY9" fmla="*/ 931026 h 4588628"/>
              <a:gd name="connsiteX10" fmla="*/ 1828801 w 1828801"/>
              <a:gd name="connsiteY10" fmla="*/ 0 h 4588628"/>
              <a:gd name="connsiteX11" fmla="*/ 1828801 w 1828801"/>
              <a:gd name="connsiteY11" fmla="*/ 931025 h 4588628"/>
              <a:gd name="connsiteX12" fmla="*/ 1 w 1828801"/>
              <a:gd name="connsiteY12" fmla="*/ 931025 h 4588628"/>
              <a:gd name="connsiteX13" fmla="*/ 1 w 1828801"/>
              <a:gd name="connsiteY13" fmla="*/ 0 h 458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28801" h="4588628">
                <a:moveTo>
                  <a:pt x="1828801" y="931026"/>
                </a:moveTo>
                <a:lnTo>
                  <a:pt x="1828801" y="2759826"/>
                </a:lnTo>
                <a:lnTo>
                  <a:pt x="1828800" y="2759826"/>
                </a:lnTo>
                <a:lnTo>
                  <a:pt x="1828800" y="4283822"/>
                </a:lnTo>
                <a:cubicBezTo>
                  <a:pt x="1828800" y="4452162"/>
                  <a:pt x="1692334" y="4588628"/>
                  <a:pt x="1523994" y="4588628"/>
                </a:cubicBezTo>
                <a:lnTo>
                  <a:pt x="304806" y="4588628"/>
                </a:lnTo>
                <a:cubicBezTo>
                  <a:pt x="136466" y="4588628"/>
                  <a:pt x="0" y="4452162"/>
                  <a:pt x="0" y="4283822"/>
                </a:cubicBezTo>
                <a:lnTo>
                  <a:pt x="0" y="2665624"/>
                </a:lnTo>
                <a:lnTo>
                  <a:pt x="1" y="2665614"/>
                </a:lnTo>
                <a:lnTo>
                  <a:pt x="1" y="931026"/>
                </a:lnTo>
                <a:close/>
                <a:moveTo>
                  <a:pt x="1828801" y="0"/>
                </a:moveTo>
                <a:lnTo>
                  <a:pt x="1828801" y="931025"/>
                </a:lnTo>
                <a:lnTo>
                  <a:pt x="1" y="931025"/>
                </a:lnTo>
                <a:lnTo>
                  <a:pt x="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grpSp>
        <p:nvGrpSpPr>
          <p:cNvPr id="5" name="iṥlïḍé">
            <a:extLst>
              <a:ext uri="{FF2B5EF4-FFF2-40B4-BE49-F238E27FC236}">
                <a16:creationId xmlns:a16="http://schemas.microsoft.com/office/drawing/2014/main" id="{638F3C10-346B-41E0-A31C-AA86A7A9AB1C}"/>
              </a:ext>
            </a:extLst>
          </p:cNvPr>
          <p:cNvGrpSpPr/>
          <p:nvPr/>
        </p:nvGrpSpPr>
        <p:grpSpPr>
          <a:xfrm>
            <a:off x="718275" y="1941522"/>
            <a:ext cx="3830860" cy="939494"/>
            <a:chOff x="660400" y="1653781"/>
            <a:chExt cx="3830860" cy="939494"/>
          </a:xfrm>
        </p:grpSpPr>
        <p:sp>
          <p:nvSpPr>
            <p:cNvPr id="29" name="îsḻîďé">
              <a:extLst>
                <a:ext uri="{FF2B5EF4-FFF2-40B4-BE49-F238E27FC236}">
                  <a16:creationId xmlns:a16="http://schemas.microsoft.com/office/drawing/2014/main" id="{185AB5AB-C8FA-48C4-8052-BF7CA595D1A8}"/>
                </a:ext>
              </a:extLst>
            </p:cNvPr>
            <p:cNvSpPr/>
            <p:nvPr/>
          </p:nvSpPr>
          <p:spPr>
            <a:xfrm>
              <a:off x="660400" y="1700686"/>
              <a:ext cx="721040" cy="721040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30" name="ïṩḻiḍè">
              <a:extLst>
                <a:ext uri="{FF2B5EF4-FFF2-40B4-BE49-F238E27FC236}">
                  <a16:creationId xmlns:a16="http://schemas.microsoft.com/office/drawing/2014/main" id="{5D8688CF-AB23-4B28-A8B4-AA2F9790BCC6}"/>
                </a:ext>
              </a:extLst>
            </p:cNvPr>
            <p:cNvSpPr txBox="1"/>
            <p:nvPr/>
          </p:nvSpPr>
          <p:spPr>
            <a:xfrm>
              <a:off x="1381440" y="1653781"/>
              <a:ext cx="310982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31" name="ïş1iďe">
              <a:extLst>
                <a:ext uri="{FF2B5EF4-FFF2-40B4-BE49-F238E27FC236}">
                  <a16:creationId xmlns:a16="http://schemas.microsoft.com/office/drawing/2014/main" id="{7D752FB7-7600-4A19-9878-7B744F4AD540}"/>
                </a:ext>
              </a:extLst>
            </p:cNvPr>
            <p:cNvSpPr txBox="1"/>
            <p:nvPr/>
          </p:nvSpPr>
          <p:spPr>
            <a:xfrm>
              <a:off x="1381440" y="2061206"/>
              <a:ext cx="310982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仓耳玄三M W05" panose="02020400000000000000" pitchFamily="18" charset="-122"/>
                </a:rPr>
                <a:t>Copy paste fonts. Choose the only option to retain text...</a:t>
              </a:r>
            </a:p>
          </p:txBody>
        </p:sp>
        <p:sp>
          <p:nvSpPr>
            <p:cNvPr id="32" name="í$ḻiďé">
              <a:extLst>
                <a:ext uri="{FF2B5EF4-FFF2-40B4-BE49-F238E27FC236}">
                  <a16:creationId xmlns:a16="http://schemas.microsoft.com/office/drawing/2014/main" id="{3A8E1751-E408-4023-B608-A74BB9087F33}"/>
                </a:ext>
              </a:extLst>
            </p:cNvPr>
            <p:cNvSpPr/>
            <p:nvPr/>
          </p:nvSpPr>
          <p:spPr bwMode="auto">
            <a:xfrm>
              <a:off x="822640" y="1858726"/>
              <a:ext cx="396560" cy="40496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3733" h="606309">
                  <a:moveTo>
                    <a:pt x="353250" y="302855"/>
                  </a:moveTo>
                  <a:cubicBezTo>
                    <a:pt x="318468" y="302855"/>
                    <a:pt x="290232" y="331146"/>
                    <a:pt x="290232" y="365879"/>
                  </a:cubicBezTo>
                  <a:cubicBezTo>
                    <a:pt x="290232" y="374189"/>
                    <a:pt x="296964" y="380912"/>
                    <a:pt x="305285" y="380912"/>
                  </a:cubicBezTo>
                  <a:cubicBezTo>
                    <a:pt x="313607" y="380912"/>
                    <a:pt x="320338" y="374189"/>
                    <a:pt x="320338" y="365879"/>
                  </a:cubicBezTo>
                  <a:cubicBezTo>
                    <a:pt x="320338" y="347672"/>
                    <a:pt x="335111" y="333014"/>
                    <a:pt x="353250" y="333014"/>
                  </a:cubicBezTo>
                  <a:cubicBezTo>
                    <a:pt x="361665" y="333014"/>
                    <a:pt x="368397" y="326291"/>
                    <a:pt x="368397" y="317888"/>
                  </a:cubicBezTo>
                  <a:cubicBezTo>
                    <a:pt x="368397" y="309578"/>
                    <a:pt x="361665" y="302855"/>
                    <a:pt x="353250" y="302855"/>
                  </a:cubicBezTo>
                  <a:close/>
                  <a:moveTo>
                    <a:pt x="353250" y="265041"/>
                  </a:moveTo>
                  <a:cubicBezTo>
                    <a:pt x="409163" y="265041"/>
                    <a:pt x="454229" y="310232"/>
                    <a:pt x="454229" y="365879"/>
                  </a:cubicBezTo>
                  <a:cubicBezTo>
                    <a:pt x="454229" y="421527"/>
                    <a:pt x="408976" y="466717"/>
                    <a:pt x="353250" y="466717"/>
                  </a:cubicBezTo>
                  <a:cubicBezTo>
                    <a:pt x="297525" y="466717"/>
                    <a:pt x="252271" y="421527"/>
                    <a:pt x="252271" y="365879"/>
                  </a:cubicBezTo>
                  <a:cubicBezTo>
                    <a:pt x="252271" y="310232"/>
                    <a:pt x="297431" y="265041"/>
                    <a:pt x="353250" y="265041"/>
                  </a:cubicBezTo>
                  <a:close/>
                  <a:moveTo>
                    <a:pt x="427779" y="133781"/>
                  </a:moveTo>
                  <a:cubicBezTo>
                    <a:pt x="432818" y="131960"/>
                    <a:pt x="438547" y="132054"/>
                    <a:pt x="443784" y="134482"/>
                  </a:cubicBezTo>
                  <a:lnTo>
                    <a:pt x="473245" y="148209"/>
                  </a:lnTo>
                  <a:cubicBezTo>
                    <a:pt x="483720" y="153158"/>
                    <a:pt x="488209" y="165671"/>
                    <a:pt x="483346" y="176130"/>
                  </a:cubicBezTo>
                  <a:lnTo>
                    <a:pt x="470252" y="203957"/>
                  </a:lnTo>
                  <a:cubicBezTo>
                    <a:pt x="492231" y="219646"/>
                    <a:pt x="511123" y="240003"/>
                    <a:pt x="525526" y="264095"/>
                  </a:cubicBezTo>
                  <a:lnTo>
                    <a:pt x="554426" y="253636"/>
                  </a:lnTo>
                  <a:cubicBezTo>
                    <a:pt x="565368" y="249714"/>
                    <a:pt x="577340" y="255411"/>
                    <a:pt x="581361" y="266243"/>
                  </a:cubicBezTo>
                  <a:lnTo>
                    <a:pt x="592491" y="296592"/>
                  </a:lnTo>
                  <a:cubicBezTo>
                    <a:pt x="596419" y="307612"/>
                    <a:pt x="590714" y="319564"/>
                    <a:pt x="579865" y="323486"/>
                  </a:cubicBezTo>
                  <a:lnTo>
                    <a:pt x="550965" y="333945"/>
                  </a:lnTo>
                  <a:cubicBezTo>
                    <a:pt x="555455" y="361586"/>
                    <a:pt x="553958" y="389414"/>
                    <a:pt x="547224" y="415561"/>
                  </a:cubicBezTo>
                  <a:lnTo>
                    <a:pt x="575095" y="428634"/>
                  </a:lnTo>
                  <a:cubicBezTo>
                    <a:pt x="585570" y="433490"/>
                    <a:pt x="590059" y="445910"/>
                    <a:pt x="585102" y="456649"/>
                  </a:cubicBezTo>
                  <a:lnTo>
                    <a:pt x="571354" y="485970"/>
                  </a:lnTo>
                  <a:cubicBezTo>
                    <a:pt x="566397" y="496429"/>
                    <a:pt x="553958" y="500911"/>
                    <a:pt x="543483" y="496056"/>
                  </a:cubicBezTo>
                  <a:lnTo>
                    <a:pt x="515238" y="482982"/>
                  </a:lnTo>
                  <a:cubicBezTo>
                    <a:pt x="499526" y="504833"/>
                    <a:pt x="479137" y="523510"/>
                    <a:pt x="455007" y="537704"/>
                  </a:cubicBezTo>
                  <a:lnTo>
                    <a:pt x="465763" y="567026"/>
                  </a:lnTo>
                  <a:cubicBezTo>
                    <a:pt x="469784" y="578045"/>
                    <a:pt x="463986" y="589997"/>
                    <a:pt x="453137" y="593919"/>
                  </a:cubicBezTo>
                  <a:lnTo>
                    <a:pt x="422741" y="605032"/>
                  </a:lnTo>
                  <a:cubicBezTo>
                    <a:pt x="411798" y="609047"/>
                    <a:pt x="399827" y="603258"/>
                    <a:pt x="395805" y="592425"/>
                  </a:cubicBezTo>
                  <a:lnTo>
                    <a:pt x="385050" y="562823"/>
                  </a:lnTo>
                  <a:cubicBezTo>
                    <a:pt x="357646" y="567212"/>
                    <a:pt x="330056" y="565718"/>
                    <a:pt x="304149" y="558995"/>
                  </a:cubicBezTo>
                  <a:lnTo>
                    <a:pt x="290682" y="587756"/>
                  </a:lnTo>
                  <a:cubicBezTo>
                    <a:pt x="285725" y="598215"/>
                    <a:pt x="273192" y="602697"/>
                    <a:pt x="262717" y="597841"/>
                  </a:cubicBezTo>
                  <a:lnTo>
                    <a:pt x="233350" y="584114"/>
                  </a:lnTo>
                  <a:cubicBezTo>
                    <a:pt x="222875" y="579165"/>
                    <a:pt x="218385" y="566652"/>
                    <a:pt x="223249" y="556193"/>
                  </a:cubicBezTo>
                  <a:lnTo>
                    <a:pt x="236810" y="527338"/>
                  </a:lnTo>
                  <a:cubicBezTo>
                    <a:pt x="215112" y="511650"/>
                    <a:pt x="196407" y="491480"/>
                    <a:pt x="182284" y="467668"/>
                  </a:cubicBezTo>
                  <a:lnTo>
                    <a:pt x="152169" y="478687"/>
                  </a:lnTo>
                  <a:cubicBezTo>
                    <a:pt x="141133" y="482609"/>
                    <a:pt x="129161" y="476912"/>
                    <a:pt x="125233" y="466080"/>
                  </a:cubicBezTo>
                  <a:lnTo>
                    <a:pt x="114104" y="435731"/>
                  </a:lnTo>
                  <a:cubicBezTo>
                    <a:pt x="110082" y="424712"/>
                    <a:pt x="115881" y="412759"/>
                    <a:pt x="126730" y="408837"/>
                  </a:cubicBezTo>
                  <a:lnTo>
                    <a:pt x="156845" y="397818"/>
                  </a:lnTo>
                  <a:cubicBezTo>
                    <a:pt x="153852" y="379422"/>
                    <a:pt x="153478" y="361026"/>
                    <a:pt x="155629" y="342910"/>
                  </a:cubicBezTo>
                  <a:lnTo>
                    <a:pt x="158622" y="343097"/>
                  </a:lnTo>
                  <a:cubicBezTo>
                    <a:pt x="181162" y="344030"/>
                    <a:pt x="200522" y="327408"/>
                    <a:pt x="203141" y="305370"/>
                  </a:cubicBezTo>
                  <a:cubicBezTo>
                    <a:pt x="207723" y="303876"/>
                    <a:pt x="212119" y="302195"/>
                    <a:pt x="216515" y="300515"/>
                  </a:cubicBezTo>
                  <a:cubicBezTo>
                    <a:pt x="220349" y="304063"/>
                    <a:pt x="224745" y="306958"/>
                    <a:pt x="229609" y="308919"/>
                  </a:cubicBezTo>
                  <a:cubicBezTo>
                    <a:pt x="219227" y="330957"/>
                    <a:pt x="214831" y="355983"/>
                    <a:pt x="217824" y="381943"/>
                  </a:cubicBezTo>
                  <a:cubicBezTo>
                    <a:pt x="226709" y="456462"/>
                    <a:pt x="294329" y="509876"/>
                    <a:pt x="368963" y="501192"/>
                  </a:cubicBezTo>
                  <a:cubicBezTo>
                    <a:pt x="443691" y="492320"/>
                    <a:pt x="497188" y="424899"/>
                    <a:pt x="488490" y="350287"/>
                  </a:cubicBezTo>
                  <a:cubicBezTo>
                    <a:pt x="479605" y="275675"/>
                    <a:pt x="411985" y="222260"/>
                    <a:pt x="337351" y="231038"/>
                  </a:cubicBezTo>
                  <a:cubicBezTo>
                    <a:pt x="324632" y="232532"/>
                    <a:pt x="312473" y="235707"/>
                    <a:pt x="301156" y="240376"/>
                  </a:cubicBezTo>
                  <a:cubicBezTo>
                    <a:pt x="299660" y="236268"/>
                    <a:pt x="297509" y="232345"/>
                    <a:pt x="294797" y="228890"/>
                  </a:cubicBezTo>
                  <a:cubicBezTo>
                    <a:pt x="297041" y="224688"/>
                    <a:pt x="299005" y="220393"/>
                    <a:pt x="300782" y="216097"/>
                  </a:cubicBezTo>
                  <a:cubicBezTo>
                    <a:pt x="311164" y="215817"/>
                    <a:pt x="320891" y="211802"/>
                    <a:pt x="328466" y="204891"/>
                  </a:cubicBezTo>
                  <a:cubicBezTo>
                    <a:pt x="336977" y="197141"/>
                    <a:pt x="341934" y="186589"/>
                    <a:pt x="342402" y="175103"/>
                  </a:cubicBezTo>
                  <a:lnTo>
                    <a:pt x="342776" y="166978"/>
                  </a:lnTo>
                  <a:cubicBezTo>
                    <a:pt x="363164" y="165764"/>
                    <a:pt x="383460" y="167912"/>
                    <a:pt x="402820" y="172768"/>
                  </a:cubicBezTo>
                  <a:lnTo>
                    <a:pt x="415913" y="144567"/>
                  </a:lnTo>
                  <a:cubicBezTo>
                    <a:pt x="418392" y="139338"/>
                    <a:pt x="422741" y="135602"/>
                    <a:pt x="427779" y="133781"/>
                  </a:cubicBezTo>
                  <a:close/>
                  <a:moveTo>
                    <a:pt x="159906" y="88589"/>
                  </a:moveTo>
                  <a:cubicBezTo>
                    <a:pt x="142487" y="87818"/>
                    <a:pt x="124764" y="93678"/>
                    <a:pt x="110828" y="106378"/>
                  </a:cubicBezTo>
                  <a:cubicBezTo>
                    <a:pt x="96145" y="119731"/>
                    <a:pt x="88663" y="138127"/>
                    <a:pt x="88663" y="156523"/>
                  </a:cubicBezTo>
                  <a:cubicBezTo>
                    <a:pt x="88663" y="172958"/>
                    <a:pt x="94555" y="189393"/>
                    <a:pt x="106526" y="202467"/>
                  </a:cubicBezTo>
                  <a:cubicBezTo>
                    <a:pt x="131965" y="230294"/>
                    <a:pt x="175081" y="232162"/>
                    <a:pt x="202764" y="206762"/>
                  </a:cubicBezTo>
                  <a:cubicBezTo>
                    <a:pt x="217448" y="193409"/>
                    <a:pt x="224930" y="175013"/>
                    <a:pt x="224930" y="156523"/>
                  </a:cubicBezTo>
                  <a:cubicBezTo>
                    <a:pt x="224930" y="140088"/>
                    <a:pt x="219132" y="123653"/>
                    <a:pt x="207160" y="110580"/>
                  </a:cubicBezTo>
                  <a:cubicBezTo>
                    <a:pt x="194441" y="96760"/>
                    <a:pt x="177325" y="89359"/>
                    <a:pt x="159906" y="88589"/>
                  </a:cubicBezTo>
                  <a:close/>
                  <a:moveTo>
                    <a:pt x="153289" y="17"/>
                  </a:moveTo>
                  <a:lnTo>
                    <a:pt x="173678" y="951"/>
                  </a:lnTo>
                  <a:cubicBezTo>
                    <a:pt x="180786" y="1325"/>
                    <a:pt x="186304" y="7114"/>
                    <a:pt x="186304" y="14118"/>
                  </a:cubicBezTo>
                  <a:lnTo>
                    <a:pt x="186304" y="14771"/>
                  </a:lnTo>
                  <a:lnTo>
                    <a:pt x="185462" y="34755"/>
                  </a:lnTo>
                  <a:cubicBezTo>
                    <a:pt x="201923" y="38677"/>
                    <a:pt x="217729" y="45774"/>
                    <a:pt x="231851" y="56232"/>
                  </a:cubicBezTo>
                  <a:lnTo>
                    <a:pt x="246535" y="42786"/>
                  </a:lnTo>
                  <a:cubicBezTo>
                    <a:pt x="251866" y="37930"/>
                    <a:pt x="260283" y="38303"/>
                    <a:pt x="265240" y="43626"/>
                  </a:cubicBezTo>
                  <a:lnTo>
                    <a:pt x="279082" y="58660"/>
                  </a:lnTo>
                  <a:cubicBezTo>
                    <a:pt x="281420" y="61275"/>
                    <a:pt x="282542" y="64450"/>
                    <a:pt x="282542" y="67625"/>
                  </a:cubicBezTo>
                  <a:cubicBezTo>
                    <a:pt x="282542" y="71173"/>
                    <a:pt x="281233" y="74722"/>
                    <a:pt x="278334" y="77337"/>
                  </a:cubicBezTo>
                  <a:lnTo>
                    <a:pt x="263744" y="90690"/>
                  </a:lnTo>
                  <a:cubicBezTo>
                    <a:pt x="273096" y="105537"/>
                    <a:pt x="278988" y="121973"/>
                    <a:pt x="281420" y="138781"/>
                  </a:cubicBezTo>
                  <a:lnTo>
                    <a:pt x="301061" y="139621"/>
                  </a:lnTo>
                  <a:cubicBezTo>
                    <a:pt x="308169" y="139995"/>
                    <a:pt x="313593" y="145878"/>
                    <a:pt x="313593" y="152788"/>
                  </a:cubicBezTo>
                  <a:lnTo>
                    <a:pt x="313593" y="153442"/>
                  </a:lnTo>
                  <a:lnTo>
                    <a:pt x="312751" y="173892"/>
                  </a:lnTo>
                  <a:cubicBezTo>
                    <a:pt x="312377" y="181083"/>
                    <a:pt x="306298" y="186779"/>
                    <a:pt x="298910" y="186405"/>
                  </a:cubicBezTo>
                  <a:lnTo>
                    <a:pt x="279456" y="185565"/>
                  </a:lnTo>
                  <a:cubicBezTo>
                    <a:pt x="275622" y="202093"/>
                    <a:pt x="268327" y="218061"/>
                    <a:pt x="257758" y="232162"/>
                  </a:cubicBezTo>
                  <a:lnTo>
                    <a:pt x="270852" y="246449"/>
                  </a:lnTo>
                  <a:cubicBezTo>
                    <a:pt x="273190" y="249064"/>
                    <a:pt x="274312" y="252145"/>
                    <a:pt x="274312" y="255414"/>
                  </a:cubicBezTo>
                  <a:cubicBezTo>
                    <a:pt x="274312" y="258869"/>
                    <a:pt x="273003" y="262511"/>
                    <a:pt x="270104" y="265126"/>
                  </a:cubicBezTo>
                  <a:lnTo>
                    <a:pt x="255046" y="278946"/>
                  </a:lnTo>
                  <a:cubicBezTo>
                    <a:pt x="249621" y="283802"/>
                    <a:pt x="241297" y="283428"/>
                    <a:pt x="236340" y="278106"/>
                  </a:cubicBezTo>
                  <a:lnTo>
                    <a:pt x="223247" y="263724"/>
                  </a:lnTo>
                  <a:cubicBezTo>
                    <a:pt x="208282" y="272970"/>
                    <a:pt x="191635" y="278853"/>
                    <a:pt x="174800" y="281187"/>
                  </a:cubicBezTo>
                  <a:lnTo>
                    <a:pt x="173958" y="300610"/>
                  </a:lnTo>
                  <a:cubicBezTo>
                    <a:pt x="173584" y="307801"/>
                    <a:pt x="167505" y="313590"/>
                    <a:pt x="160117" y="313217"/>
                  </a:cubicBezTo>
                  <a:lnTo>
                    <a:pt x="139634" y="312283"/>
                  </a:lnTo>
                  <a:cubicBezTo>
                    <a:pt x="132526" y="311909"/>
                    <a:pt x="127102" y="306120"/>
                    <a:pt x="127102" y="299116"/>
                  </a:cubicBezTo>
                  <a:lnTo>
                    <a:pt x="127102" y="298463"/>
                  </a:lnTo>
                  <a:lnTo>
                    <a:pt x="128037" y="279039"/>
                  </a:lnTo>
                  <a:cubicBezTo>
                    <a:pt x="111577" y="275211"/>
                    <a:pt x="95771" y="267834"/>
                    <a:pt x="81648" y="257281"/>
                  </a:cubicBezTo>
                  <a:lnTo>
                    <a:pt x="67058" y="270635"/>
                  </a:lnTo>
                  <a:cubicBezTo>
                    <a:pt x="61727" y="275491"/>
                    <a:pt x="53403" y="275117"/>
                    <a:pt x="48353" y="269701"/>
                  </a:cubicBezTo>
                  <a:lnTo>
                    <a:pt x="34511" y="254667"/>
                  </a:lnTo>
                  <a:cubicBezTo>
                    <a:pt x="32173" y="252052"/>
                    <a:pt x="31051" y="248970"/>
                    <a:pt x="31051" y="245702"/>
                  </a:cubicBezTo>
                  <a:cubicBezTo>
                    <a:pt x="31051" y="242247"/>
                    <a:pt x="32453" y="238605"/>
                    <a:pt x="35259" y="235990"/>
                  </a:cubicBezTo>
                  <a:lnTo>
                    <a:pt x="50036" y="222544"/>
                  </a:lnTo>
                  <a:cubicBezTo>
                    <a:pt x="40777" y="207696"/>
                    <a:pt x="35072" y="191261"/>
                    <a:pt x="32640" y="174639"/>
                  </a:cubicBezTo>
                  <a:lnTo>
                    <a:pt x="12626" y="173705"/>
                  </a:lnTo>
                  <a:cubicBezTo>
                    <a:pt x="5518" y="173332"/>
                    <a:pt x="0" y="167542"/>
                    <a:pt x="0" y="160539"/>
                  </a:cubicBezTo>
                  <a:lnTo>
                    <a:pt x="0" y="159885"/>
                  </a:lnTo>
                  <a:lnTo>
                    <a:pt x="842" y="139621"/>
                  </a:lnTo>
                  <a:cubicBezTo>
                    <a:pt x="1216" y="132431"/>
                    <a:pt x="7388" y="126642"/>
                    <a:pt x="14683" y="127015"/>
                  </a:cubicBezTo>
                  <a:lnTo>
                    <a:pt x="34885" y="127949"/>
                  </a:lnTo>
                  <a:cubicBezTo>
                    <a:pt x="38813" y="111514"/>
                    <a:pt x="46015" y="95826"/>
                    <a:pt x="56490" y="81819"/>
                  </a:cubicBezTo>
                  <a:lnTo>
                    <a:pt x="42741" y="66878"/>
                  </a:lnTo>
                  <a:cubicBezTo>
                    <a:pt x="40403" y="64263"/>
                    <a:pt x="39281" y="61182"/>
                    <a:pt x="39281" y="57913"/>
                  </a:cubicBezTo>
                  <a:cubicBezTo>
                    <a:pt x="39281" y="54458"/>
                    <a:pt x="40684" y="50816"/>
                    <a:pt x="43490" y="48202"/>
                  </a:cubicBezTo>
                  <a:lnTo>
                    <a:pt x="58641" y="34381"/>
                  </a:lnTo>
                  <a:cubicBezTo>
                    <a:pt x="63972" y="29526"/>
                    <a:pt x="72296" y="29899"/>
                    <a:pt x="77346" y="35315"/>
                  </a:cubicBezTo>
                  <a:lnTo>
                    <a:pt x="90627" y="50256"/>
                  </a:lnTo>
                  <a:cubicBezTo>
                    <a:pt x="105591" y="41011"/>
                    <a:pt x="121864" y="35128"/>
                    <a:pt x="138512" y="32794"/>
                  </a:cubicBezTo>
                  <a:lnTo>
                    <a:pt x="139447" y="12624"/>
                  </a:lnTo>
                  <a:cubicBezTo>
                    <a:pt x="139821" y="5433"/>
                    <a:pt x="145901" y="-356"/>
                    <a:pt x="15328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6" name="iṧliḑê">
            <a:extLst>
              <a:ext uri="{FF2B5EF4-FFF2-40B4-BE49-F238E27FC236}">
                <a16:creationId xmlns:a16="http://schemas.microsoft.com/office/drawing/2014/main" id="{621AAADB-2826-4A1F-A925-146B5A98DA69}"/>
              </a:ext>
            </a:extLst>
          </p:cNvPr>
          <p:cNvGrpSpPr/>
          <p:nvPr/>
        </p:nvGrpSpPr>
        <p:grpSpPr>
          <a:xfrm>
            <a:off x="718275" y="3425696"/>
            <a:ext cx="3830860" cy="939494"/>
            <a:chOff x="660400" y="1653781"/>
            <a:chExt cx="3830860" cy="939494"/>
          </a:xfrm>
        </p:grpSpPr>
        <p:sp>
          <p:nvSpPr>
            <p:cNvPr id="25" name="íṥļíḍe">
              <a:extLst>
                <a:ext uri="{FF2B5EF4-FFF2-40B4-BE49-F238E27FC236}">
                  <a16:creationId xmlns:a16="http://schemas.microsoft.com/office/drawing/2014/main" id="{FAA29A40-AE55-4D33-B7F5-4FFFE8150606}"/>
                </a:ext>
              </a:extLst>
            </p:cNvPr>
            <p:cNvSpPr/>
            <p:nvPr/>
          </p:nvSpPr>
          <p:spPr>
            <a:xfrm>
              <a:off x="660400" y="1700686"/>
              <a:ext cx="721040" cy="721040"/>
            </a:xfrm>
            <a:prstGeom prst="roundRect">
              <a:avLst/>
            </a:prstGeom>
            <a:solidFill>
              <a:srgbClr val="3E86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26" name="îṥḷïďè">
              <a:extLst>
                <a:ext uri="{FF2B5EF4-FFF2-40B4-BE49-F238E27FC236}">
                  <a16:creationId xmlns:a16="http://schemas.microsoft.com/office/drawing/2014/main" id="{64B9B885-C060-40D7-B40F-3C96876599F3}"/>
                </a:ext>
              </a:extLst>
            </p:cNvPr>
            <p:cNvSpPr txBox="1"/>
            <p:nvPr/>
          </p:nvSpPr>
          <p:spPr>
            <a:xfrm>
              <a:off x="1381440" y="1653781"/>
              <a:ext cx="310982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27" name="îṡḻíde">
              <a:extLst>
                <a:ext uri="{FF2B5EF4-FFF2-40B4-BE49-F238E27FC236}">
                  <a16:creationId xmlns:a16="http://schemas.microsoft.com/office/drawing/2014/main" id="{31C5847F-84AD-4DE5-B923-19CBA17241C8}"/>
                </a:ext>
              </a:extLst>
            </p:cNvPr>
            <p:cNvSpPr txBox="1"/>
            <p:nvPr/>
          </p:nvSpPr>
          <p:spPr>
            <a:xfrm>
              <a:off x="1381440" y="2061206"/>
              <a:ext cx="310982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仓耳玄三M W05" panose="02020400000000000000" pitchFamily="18" charset="-122"/>
                </a:rPr>
                <a:t>Copy paste fonts. Choose the only option to retain text...</a:t>
              </a:r>
            </a:p>
          </p:txBody>
        </p:sp>
        <p:sp>
          <p:nvSpPr>
            <p:cNvPr id="28" name="îṧļïdè">
              <a:extLst>
                <a:ext uri="{FF2B5EF4-FFF2-40B4-BE49-F238E27FC236}">
                  <a16:creationId xmlns:a16="http://schemas.microsoft.com/office/drawing/2014/main" id="{1924EB4A-5945-46F7-BF89-673545BC8090}"/>
                </a:ext>
              </a:extLst>
            </p:cNvPr>
            <p:cNvSpPr/>
            <p:nvPr/>
          </p:nvSpPr>
          <p:spPr bwMode="auto">
            <a:xfrm>
              <a:off x="822640" y="1858726"/>
              <a:ext cx="396560" cy="40496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3733" h="606309">
                  <a:moveTo>
                    <a:pt x="353250" y="302855"/>
                  </a:moveTo>
                  <a:cubicBezTo>
                    <a:pt x="318468" y="302855"/>
                    <a:pt x="290232" y="331146"/>
                    <a:pt x="290232" y="365879"/>
                  </a:cubicBezTo>
                  <a:cubicBezTo>
                    <a:pt x="290232" y="374189"/>
                    <a:pt x="296964" y="380912"/>
                    <a:pt x="305285" y="380912"/>
                  </a:cubicBezTo>
                  <a:cubicBezTo>
                    <a:pt x="313607" y="380912"/>
                    <a:pt x="320338" y="374189"/>
                    <a:pt x="320338" y="365879"/>
                  </a:cubicBezTo>
                  <a:cubicBezTo>
                    <a:pt x="320338" y="347672"/>
                    <a:pt x="335111" y="333014"/>
                    <a:pt x="353250" y="333014"/>
                  </a:cubicBezTo>
                  <a:cubicBezTo>
                    <a:pt x="361665" y="333014"/>
                    <a:pt x="368397" y="326291"/>
                    <a:pt x="368397" y="317888"/>
                  </a:cubicBezTo>
                  <a:cubicBezTo>
                    <a:pt x="368397" y="309578"/>
                    <a:pt x="361665" y="302855"/>
                    <a:pt x="353250" y="302855"/>
                  </a:cubicBezTo>
                  <a:close/>
                  <a:moveTo>
                    <a:pt x="353250" y="265041"/>
                  </a:moveTo>
                  <a:cubicBezTo>
                    <a:pt x="409163" y="265041"/>
                    <a:pt x="454229" y="310232"/>
                    <a:pt x="454229" y="365879"/>
                  </a:cubicBezTo>
                  <a:cubicBezTo>
                    <a:pt x="454229" y="421527"/>
                    <a:pt x="408976" y="466717"/>
                    <a:pt x="353250" y="466717"/>
                  </a:cubicBezTo>
                  <a:cubicBezTo>
                    <a:pt x="297525" y="466717"/>
                    <a:pt x="252271" y="421527"/>
                    <a:pt x="252271" y="365879"/>
                  </a:cubicBezTo>
                  <a:cubicBezTo>
                    <a:pt x="252271" y="310232"/>
                    <a:pt x="297431" y="265041"/>
                    <a:pt x="353250" y="265041"/>
                  </a:cubicBezTo>
                  <a:close/>
                  <a:moveTo>
                    <a:pt x="427779" y="133781"/>
                  </a:moveTo>
                  <a:cubicBezTo>
                    <a:pt x="432818" y="131960"/>
                    <a:pt x="438547" y="132054"/>
                    <a:pt x="443784" y="134482"/>
                  </a:cubicBezTo>
                  <a:lnTo>
                    <a:pt x="473245" y="148209"/>
                  </a:lnTo>
                  <a:cubicBezTo>
                    <a:pt x="483720" y="153158"/>
                    <a:pt x="488209" y="165671"/>
                    <a:pt x="483346" y="176130"/>
                  </a:cubicBezTo>
                  <a:lnTo>
                    <a:pt x="470252" y="203957"/>
                  </a:lnTo>
                  <a:cubicBezTo>
                    <a:pt x="492231" y="219646"/>
                    <a:pt x="511123" y="240003"/>
                    <a:pt x="525526" y="264095"/>
                  </a:cubicBezTo>
                  <a:lnTo>
                    <a:pt x="554426" y="253636"/>
                  </a:lnTo>
                  <a:cubicBezTo>
                    <a:pt x="565368" y="249714"/>
                    <a:pt x="577340" y="255411"/>
                    <a:pt x="581361" y="266243"/>
                  </a:cubicBezTo>
                  <a:lnTo>
                    <a:pt x="592491" y="296592"/>
                  </a:lnTo>
                  <a:cubicBezTo>
                    <a:pt x="596419" y="307612"/>
                    <a:pt x="590714" y="319564"/>
                    <a:pt x="579865" y="323486"/>
                  </a:cubicBezTo>
                  <a:lnTo>
                    <a:pt x="550965" y="333945"/>
                  </a:lnTo>
                  <a:cubicBezTo>
                    <a:pt x="555455" y="361586"/>
                    <a:pt x="553958" y="389414"/>
                    <a:pt x="547224" y="415561"/>
                  </a:cubicBezTo>
                  <a:lnTo>
                    <a:pt x="575095" y="428634"/>
                  </a:lnTo>
                  <a:cubicBezTo>
                    <a:pt x="585570" y="433490"/>
                    <a:pt x="590059" y="445910"/>
                    <a:pt x="585102" y="456649"/>
                  </a:cubicBezTo>
                  <a:lnTo>
                    <a:pt x="571354" y="485970"/>
                  </a:lnTo>
                  <a:cubicBezTo>
                    <a:pt x="566397" y="496429"/>
                    <a:pt x="553958" y="500911"/>
                    <a:pt x="543483" y="496056"/>
                  </a:cubicBezTo>
                  <a:lnTo>
                    <a:pt x="515238" y="482982"/>
                  </a:lnTo>
                  <a:cubicBezTo>
                    <a:pt x="499526" y="504833"/>
                    <a:pt x="479137" y="523510"/>
                    <a:pt x="455007" y="537704"/>
                  </a:cubicBezTo>
                  <a:lnTo>
                    <a:pt x="465763" y="567026"/>
                  </a:lnTo>
                  <a:cubicBezTo>
                    <a:pt x="469784" y="578045"/>
                    <a:pt x="463986" y="589997"/>
                    <a:pt x="453137" y="593919"/>
                  </a:cubicBezTo>
                  <a:lnTo>
                    <a:pt x="422741" y="605032"/>
                  </a:lnTo>
                  <a:cubicBezTo>
                    <a:pt x="411798" y="609047"/>
                    <a:pt x="399827" y="603258"/>
                    <a:pt x="395805" y="592425"/>
                  </a:cubicBezTo>
                  <a:lnTo>
                    <a:pt x="385050" y="562823"/>
                  </a:lnTo>
                  <a:cubicBezTo>
                    <a:pt x="357646" y="567212"/>
                    <a:pt x="330056" y="565718"/>
                    <a:pt x="304149" y="558995"/>
                  </a:cubicBezTo>
                  <a:lnTo>
                    <a:pt x="290682" y="587756"/>
                  </a:lnTo>
                  <a:cubicBezTo>
                    <a:pt x="285725" y="598215"/>
                    <a:pt x="273192" y="602697"/>
                    <a:pt x="262717" y="597841"/>
                  </a:cubicBezTo>
                  <a:lnTo>
                    <a:pt x="233350" y="584114"/>
                  </a:lnTo>
                  <a:cubicBezTo>
                    <a:pt x="222875" y="579165"/>
                    <a:pt x="218385" y="566652"/>
                    <a:pt x="223249" y="556193"/>
                  </a:cubicBezTo>
                  <a:lnTo>
                    <a:pt x="236810" y="527338"/>
                  </a:lnTo>
                  <a:cubicBezTo>
                    <a:pt x="215112" y="511650"/>
                    <a:pt x="196407" y="491480"/>
                    <a:pt x="182284" y="467668"/>
                  </a:cubicBezTo>
                  <a:lnTo>
                    <a:pt x="152169" y="478687"/>
                  </a:lnTo>
                  <a:cubicBezTo>
                    <a:pt x="141133" y="482609"/>
                    <a:pt x="129161" y="476912"/>
                    <a:pt x="125233" y="466080"/>
                  </a:cubicBezTo>
                  <a:lnTo>
                    <a:pt x="114104" y="435731"/>
                  </a:lnTo>
                  <a:cubicBezTo>
                    <a:pt x="110082" y="424712"/>
                    <a:pt x="115881" y="412759"/>
                    <a:pt x="126730" y="408837"/>
                  </a:cubicBezTo>
                  <a:lnTo>
                    <a:pt x="156845" y="397818"/>
                  </a:lnTo>
                  <a:cubicBezTo>
                    <a:pt x="153852" y="379422"/>
                    <a:pt x="153478" y="361026"/>
                    <a:pt x="155629" y="342910"/>
                  </a:cubicBezTo>
                  <a:lnTo>
                    <a:pt x="158622" y="343097"/>
                  </a:lnTo>
                  <a:cubicBezTo>
                    <a:pt x="181162" y="344030"/>
                    <a:pt x="200522" y="327408"/>
                    <a:pt x="203141" y="305370"/>
                  </a:cubicBezTo>
                  <a:cubicBezTo>
                    <a:pt x="207723" y="303876"/>
                    <a:pt x="212119" y="302195"/>
                    <a:pt x="216515" y="300515"/>
                  </a:cubicBezTo>
                  <a:cubicBezTo>
                    <a:pt x="220349" y="304063"/>
                    <a:pt x="224745" y="306958"/>
                    <a:pt x="229609" y="308919"/>
                  </a:cubicBezTo>
                  <a:cubicBezTo>
                    <a:pt x="219227" y="330957"/>
                    <a:pt x="214831" y="355983"/>
                    <a:pt x="217824" y="381943"/>
                  </a:cubicBezTo>
                  <a:cubicBezTo>
                    <a:pt x="226709" y="456462"/>
                    <a:pt x="294329" y="509876"/>
                    <a:pt x="368963" y="501192"/>
                  </a:cubicBezTo>
                  <a:cubicBezTo>
                    <a:pt x="443691" y="492320"/>
                    <a:pt x="497188" y="424899"/>
                    <a:pt x="488490" y="350287"/>
                  </a:cubicBezTo>
                  <a:cubicBezTo>
                    <a:pt x="479605" y="275675"/>
                    <a:pt x="411985" y="222260"/>
                    <a:pt x="337351" y="231038"/>
                  </a:cubicBezTo>
                  <a:cubicBezTo>
                    <a:pt x="324632" y="232532"/>
                    <a:pt x="312473" y="235707"/>
                    <a:pt x="301156" y="240376"/>
                  </a:cubicBezTo>
                  <a:cubicBezTo>
                    <a:pt x="299660" y="236268"/>
                    <a:pt x="297509" y="232345"/>
                    <a:pt x="294797" y="228890"/>
                  </a:cubicBezTo>
                  <a:cubicBezTo>
                    <a:pt x="297041" y="224688"/>
                    <a:pt x="299005" y="220393"/>
                    <a:pt x="300782" y="216097"/>
                  </a:cubicBezTo>
                  <a:cubicBezTo>
                    <a:pt x="311164" y="215817"/>
                    <a:pt x="320891" y="211802"/>
                    <a:pt x="328466" y="204891"/>
                  </a:cubicBezTo>
                  <a:cubicBezTo>
                    <a:pt x="336977" y="197141"/>
                    <a:pt x="341934" y="186589"/>
                    <a:pt x="342402" y="175103"/>
                  </a:cubicBezTo>
                  <a:lnTo>
                    <a:pt x="342776" y="166978"/>
                  </a:lnTo>
                  <a:cubicBezTo>
                    <a:pt x="363164" y="165764"/>
                    <a:pt x="383460" y="167912"/>
                    <a:pt x="402820" y="172768"/>
                  </a:cubicBezTo>
                  <a:lnTo>
                    <a:pt x="415913" y="144567"/>
                  </a:lnTo>
                  <a:cubicBezTo>
                    <a:pt x="418392" y="139338"/>
                    <a:pt x="422741" y="135602"/>
                    <a:pt x="427779" y="133781"/>
                  </a:cubicBezTo>
                  <a:close/>
                  <a:moveTo>
                    <a:pt x="159906" y="88589"/>
                  </a:moveTo>
                  <a:cubicBezTo>
                    <a:pt x="142487" y="87818"/>
                    <a:pt x="124764" y="93678"/>
                    <a:pt x="110828" y="106378"/>
                  </a:cubicBezTo>
                  <a:cubicBezTo>
                    <a:pt x="96145" y="119731"/>
                    <a:pt x="88663" y="138127"/>
                    <a:pt x="88663" y="156523"/>
                  </a:cubicBezTo>
                  <a:cubicBezTo>
                    <a:pt x="88663" y="172958"/>
                    <a:pt x="94555" y="189393"/>
                    <a:pt x="106526" y="202467"/>
                  </a:cubicBezTo>
                  <a:cubicBezTo>
                    <a:pt x="131965" y="230294"/>
                    <a:pt x="175081" y="232162"/>
                    <a:pt x="202764" y="206762"/>
                  </a:cubicBezTo>
                  <a:cubicBezTo>
                    <a:pt x="217448" y="193409"/>
                    <a:pt x="224930" y="175013"/>
                    <a:pt x="224930" y="156523"/>
                  </a:cubicBezTo>
                  <a:cubicBezTo>
                    <a:pt x="224930" y="140088"/>
                    <a:pt x="219132" y="123653"/>
                    <a:pt x="207160" y="110580"/>
                  </a:cubicBezTo>
                  <a:cubicBezTo>
                    <a:pt x="194441" y="96760"/>
                    <a:pt x="177325" y="89359"/>
                    <a:pt x="159906" y="88589"/>
                  </a:cubicBezTo>
                  <a:close/>
                  <a:moveTo>
                    <a:pt x="153289" y="17"/>
                  </a:moveTo>
                  <a:lnTo>
                    <a:pt x="173678" y="951"/>
                  </a:lnTo>
                  <a:cubicBezTo>
                    <a:pt x="180786" y="1325"/>
                    <a:pt x="186304" y="7114"/>
                    <a:pt x="186304" y="14118"/>
                  </a:cubicBezTo>
                  <a:lnTo>
                    <a:pt x="186304" y="14771"/>
                  </a:lnTo>
                  <a:lnTo>
                    <a:pt x="185462" y="34755"/>
                  </a:lnTo>
                  <a:cubicBezTo>
                    <a:pt x="201923" y="38677"/>
                    <a:pt x="217729" y="45774"/>
                    <a:pt x="231851" y="56232"/>
                  </a:cubicBezTo>
                  <a:lnTo>
                    <a:pt x="246535" y="42786"/>
                  </a:lnTo>
                  <a:cubicBezTo>
                    <a:pt x="251866" y="37930"/>
                    <a:pt x="260283" y="38303"/>
                    <a:pt x="265240" y="43626"/>
                  </a:cubicBezTo>
                  <a:lnTo>
                    <a:pt x="279082" y="58660"/>
                  </a:lnTo>
                  <a:cubicBezTo>
                    <a:pt x="281420" y="61275"/>
                    <a:pt x="282542" y="64450"/>
                    <a:pt x="282542" y="67625"/>
                  </a:cubicBezTo>
                  <a:cubicBezTo>
                    <a:pt x="282542" y="71173"/>
                    <a:pt x="281233" y="74722"/>
                    <a:pt x="278334" y="77337"/>
                  </a:cubicBezTo>
                  <a:lnTo>
                    <a:pt x="263744" y="90690"/>
                  </a:lnTo>
                  <a:cubicBezTo>
                    <a:pt x="273096" y="105537"/>
                    <a:pt x="278988" y="121973"/>
                    <a:pt x="281420" y="138781"/>
                  </a:cubicBezTo>
                  <a:lnTo>
                    <a:pt x="301061" y="139621"/>
                  </a:lnTo>
                  <a:cubicBezTo>
                    <a:pt x="308169" y="139995"/>
                    <a:pt x="313593" y="145878"/>
                    <a:pt x="313593" y="152788"/>
                  </a:cubicBezTo>
                  <a:lnTo>
                    <a:pt x="313593" y="153442"/>
                  </a:lnTo>
                  <a:lnTo>
                    <a:pt x="312751" y="173892"/>
                  </a:lnTo>
                  <a:cubicBezTo>
                    <a:pt x="312377" y="181083"/>
                    <a:pt x="306298" y="186779"/>
                    <a:pt x="298910" y="186405"/>
                  </a:cubicBezTo>
                  <a:lnTo>
                    <a:pt x="279456" y="185565"/>
                  </a:lnTo>
                  <a:cubicBezTo>
                    <a:pt x="275622" y="202093"/>
                    <a:pt x="268327" y="218061"/>
                    <a:pt x="257758" y="232162"/>
                  </a:cubicBezTo>
                  <a:lnTo>
                    <a:pt x="270852" y="246449"/>
                  </a:lnTo>
                  <a:cubicBezTo>
                    <a:pt x="273190" y="249064"/>
                    <a:pt x="274312" y="252145"/>
                    <a:pt x="274312" y="255414"/>
                  </a:cubicBezTo>
                  <a:cubicBezTo>
                    <a:pt x="274312" y="258869"/>
                    <a:pt x="273003" y="262511"/>
                    <a:pt x="270104" y="265126"/>
                  </a:cubicBezTo>
                  <a:lnTo>
                    <a:pt x="255046" y="278946"/>
                  </a:lnTo>
                  <a:cubicBezTo>
                    <a:pt x="249621" y="283802"/>
                    <a:pt x="241297" y="283428"/>
                    <a:pt x="236340" y="278106"/>
                  </a:cubicBezTo>
                  <a:lnTo>
                    <a:pt x="223247" y="263724"/>
                  </a:lnTo>
                  <a:cubicBezTo>
                    <a:pt x="208282" y="272970"/>
                    <a:pt x="191635" y="278853"/>
                    <a:pt x="174800" y="281187"/>
                  </a:cubicBezTo>
                  <a:lnTo>
                    <a:pt x="173958" y="300610"/>
                  </a:lnTo>
                  <a:cubicBezTo>
                    <a:pt x="173584" y="307801"/>
                    <a:pt x="167505" y="313590"/>
                    <a:pt x="160117" y="313217"/>
                  </a:cubicBezTo>
                  <a:lnTo>
                    <a:pt x="139634" y="312283"/>
                  </a:lnTo>
                  <a:cubicBezTo>
                    <a:pt x="132526" y="311909"/>
                    <a:pt x="127102" y="306120"/>
                    <a:pt x="127102" y="299116"/>
                  </a:cubicBezTo>
                  <a:lnTo>
                    <a:pt x="127102" y="298463"/>
                  </a:lnTo>
                  <a:lnTo>
                    <a:pt x="128037" y="279039"/>
                  </a:lnTo>
                  <a:cubicBezTo>
                    <a:pt x="111577" y="275211"/>
                    <a:pt x="95771" y="267834"/>
                    <a:pt x="81648" y="257281"/>
                  </a:cubicBezTo>
                  <a:lnTo>
                    <a:pt x="67058" y="270635"/>
                  </a:lnTo>
                  <a:cubicBezTo>
                    <a:pt x="61727" y="275491"/>
                    <a:pt x="53403" y="275117"/>
                    <a:pt x="48353" y="269701"/>
                  </a:cubicBezTo>
                  <a:lnTo>
                    <a:pt x="34511" y="254667"/>
                  </a:lnTo>
                  <a:cubicBezTo>
                    <a:pt x="32173" y="252052"/>
                    <a:pt x="31051" y="248970"/>
                    <a:pt x="31051" y="245702"/>
                  </a:cubicBezTo>
                  <a:cubicBezTo>
                    <a:pt x="31051" y="242247"/>
                    <a:pt x="32453" y="238605"/>
                    <a:pt x="35259" y="235990"/>
                  </a:cubicBezTo>
                  <a:lnTo>
                    <a:pt x="50036" y="222544"/>
                  </a:lnTo>
                  <a:cubicBezTo>
                    <a:pt x="40777" y="207696"/>
                    <a:pt x="35072" y="191261"/>
                    <a:pt x="32640" y="174639"/>
                  </a:cubicBezTo>
                  <a:lnTo>
                    <a:pt x="12626" y="173705"/>
                  </a:lnTo>
                  <a:cubicBezTo>
                    <a:pt x="5518" y="173332"/>
                    <a:pt x="0" y="167542"/>
                    <a:pt x="0" y="160539"/>
                  </a:cubicBezTo>
                  <a:lnTo>
                    <a:pt x="0" y="159885"/>
                  </a:lnTo>
                  <a:lnTo>
                    <a:pt x="842" y="139621"/>
                  </a:lnTo>
                  <a:cubicBezTo>
                    <a:pt x="1216" y="132431"/>
                    <a:pt x="7388" y="126642"/>
                    <a:pt x="14683" y="127015"/>
                  </a:cubicBezTo>
                  <a:lnTo>
                    <a:pt x="34885" y="127949"/>
                  </a:lnTo>
                  <a:cubicBezTo>
                    <a:pt x="38813" y="111514"/>
                    <a:pt x="46015" y="95826"/>
                    <a:pt x="56490" y="81819"/>
                  </a:cubicBezTo>
                  <a:lnTo>
                    <a:pt x="42741" y="66878"/>
                  </a:lnTo>
                  <a:cubicBezTo>
                    <a:pt x="40403" y="64263"/>
                    <a:pt x="39281" y="61182"/>
                    <a:pt x="39281" y="57913"/>
                  </a:cubicBezTo>
                  <a:cubicBezTo>
                    <a:pt x="39281" y="54458"/>
                    <a:pt x="40684" y="50816"/>
                    <a:pt x="43490" y="48202"/>
                  </a:cubicBezTo>
                  <a:lnTo>
                    <a:pt x="58641" y="34381"/>
                  </a:lnTo>
                  <a:cubicBezTo>
                    <a:pt x="63972" y="29526"/>
                    <a:pt x="72296" y="29899"/>
                    <a:pt x="77346" y="35315"/>
                  </a:cubicBezTo>
                  <a:lnTo>
                    <a:pt x="90627" y="50256"/>
                  </a:lnTo>
                  <a:cubicBezTo>
                    <a:pt x="105591" y="41011"/>
                    <a:pt x="121864" y="35128"/>
                    <a:pt x="138512" y="32794"/>
                  </a:cubicBezTo>
                  <a:lnTo>
                    <a:pt x="139447" y="12624"/>
                  </a:lnTo>
                  <a:cubicBezTo>
                    <a:pt x="139821" y="5433"/>
                    <a:pt x="145901" y="-356"/>
                    <a:pt x="15328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7" name="ïšľïḋé">
            <a:extLst>
              <a:ext uri="{FF2B5EF4-FFF2-40B4-BE49-F238E27FC236}">
                <a16:creationId xmlns:a16="http://schemas.microsoft.com/office/drawing/2014/main" id="{CFAC0493-6DD3-498A-B748-F5BE96CC6EEC}"/>
              </a:ext>
            </a:extLst>
          </p:cNvPr>
          <p:cNvGrpSpPr/>
          <p:nvPr/>
        </p:nvGrpSpPr>
        <p:grpSpPr>
          <a:xfrm>
            <a:off x="718275" y="4909869"/>
            <a:ext cx="3830860" cy="939494"/>
            <a:chOff x="660400" y="1653781"/>
            <a:chExt cx="3830860" cy="939494"/>
          </a:xfrm>
        </p:grpSpPr>
        <p:sp>
          <p:nvSpPr>
            <p:cNvPr id="21" name="iSļîḓé">
              <a:extLst>
                <a:ext uri="{FF2B5EF4-FFF2-40B4-BE49-F238E27FC236}">
                  <a16:creationId xmlns:a16="http://schemas.microsoft.com/office/drawing/2014/main" id="{CA912BBC-EE99-4579-8618-FB2DF87810C1}"/>
                </a:ext>
              </a:extLst>
            </p:cNvPr>
            <p:cNvSpPr/>
            <p:nvPr/>
          </p:nvSpPr>
          <p:spPr>
            <a:xfrm>
              <a:off x="660400" y="1700686"/>
              <a:ext cx="721040" cy="721040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22" name="iś1íḋè">
              <a:extLst>
                <a:ext uri="{FF2B5EF4-FFF2-40B4-BE49-F238E27FC236}">
                  <a16:creationId xmlns:a16="http://schemas.microsoft.com/office/drawing/2014/main" id="{76EC879E-E6E0-4B2E-A13F-8BDCEADD2889}"/>
                </a:ext>
              </a:extLst>
            </p:cNvPr>
            <p:cNvSpPr txBox="1"/>
            <p:nvPr/>
          </p:nvSpPr>
          <p:spPr>
            <a:xfrm>
              <a:off x="1381440" y="1653781"/>
              <a:ext cx="3109820" cy="40742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23" name="iṩ1ïḍê">
              <a:extLst>
                <a:ext uri="{FF2B5EF4-FFF2-40B4-BE49-F238E27FC236}">
                  <a16:creationId xmlns:a16="http://schemas.microsoft.com/office/drawing/2014/main" id="{A83AC89A-E1FE-4141-86ED-E9C84653E446}"/>
                </a:ext>
              </a:extLst>
            </p:cNvPr>
            <p:cNvSpPr txBox="1"/>
            <p:nvPr/>
          </p:nvSpPr>
          <p:spPr>
            <a:xfrm>
              <a:off x="1381440" y="2061206"/>
              <a:ext cx="3109820" cy="532069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仓耳玄三M W05" panose="02020400000000000000" pitchFamily="18" charset="-122"/>
                </a:rPr>
                <a:t>Copy paste fonts. Choose the only option to retain text...</a:t>
              </a:r>
            </a:p>
          </p:txBody>
        </p:sp>
        <p:sp>
          <p:nvSpPr>
            <p:cNvPr id="24" name="îS1îḑé">
              <a:extLst>
                <a:ext uri="{FF2B5EF4-FFF2-40B4-BE49-F238E27FC236}">
                  <a16:creationId xmlns:a16="http://schemas.microsoft.com/office/drawing/2014/main" id="{A5D59C65-2CDE-4CF8-B6DB-03CBAB93A27B}"/>
                </a:ext>
              </a:extLst>
            </p:cNvPr>
            <p:cNvSpPr/>
            <p:nvPr/>
          </p:nvSpPr>
          <p:spPr bwMode="auto">
            <a:xfrm>
              <a:off x="822640" y="1858726"/>
              <a:ext cx="396560" cy="40496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3733" h="606309">
                  <a:moveTo>
                    <a:pt x="353250" y="302855"/>
                  </a:moveTo>
                  <a:cubicBezTo>
                    <a:pt x="318468" y="302855"/>
                    <a:pt x="290232" y="331146"/>
                    <a:pt x="290232" y="365879"/>
                  </a:cubicBezTo>
                  <a:cubicBezTo>
                    <a:pt x="290232" y="374189"/>
                    <a:pt x="296964" y="380912"/>
                    <a:pt x="305285" y="380912"/>
                  </a:cubicBezTo>
                  <a:cubicBezTo>
                    <a:pt x="313607" y="380912"/>
                    <a:pt x="320338" y="374189"/>
                    <a:pt x="320338" y="365879"/>
                  </a:cubicBezTo>
                  <a:cubicBezTo>
                    <a:pt x="320338" y="347672"/>
                    <a:pt x="335111" y="333014"/>
                    <a:pt x="353250" y="333014"/>
                  </a:cubicBezTo>
                  <a:cubicBezTo>
                    <a:pt x="361665" y="333014"/>
                    <a:pt x="368397" y="326291"/>
                    <a:pt x="368397" y="317888"/>
                  </a:cubicBezTo>
                  <a:cubicBezTo>
                    <a:pt x="368397" y="309578"/>
                    <a:pt x="361665" y="302855"/>
                    <a:pt x="353250" y="302855"/>
                  </a:cubicBezTo>
                  <a:close/>
                  <a:moveTo>
                    <a:pt x="353250" y="265041"/>
                  </a:moveTo>
                  <a:cubicBezTo>
                    <a:pt x="409163" y="265041"/>
                    <a:pt x="454229" y="310232"/>
                    <a:pt x="454229" y="365879"/>
                  </a:cubicBezTo>
                  <a:cubicBezTo>
                    <a:pt x="454229" y="421527"/>
                    <a:pt x="408976" y="466717"/>
                    <a:pt x="353250" y="466717"/>
                  </a:cubicBezTo>
                  <a:cubicBezTo>
                    <a:pt x="297525" y="466717"/>
                    <a:pt x="252271" y="421527"/>
                    <a:pt x="252271" y="365879"/>
                  </a:cubicBezTo>
                  <a:cubicBezTo>
                    <a:pt x="252271" y="310232"/>
                    <a:pt x="297431" y="265041"/>
                    <a:pt x="353250" y="265041"/>
                  </a:cubicBezTo>
                  <a:close/>
                  <a:moveTo>
                    <a:pt x="427779" y="133781"/>
                  </a:moveTo>
                  <a:cubicBezTo>
                    <a:pt x="432818" y="131960"/>
                    <a:pt x="438547" y="132054"/>
                    <a:pt x="443784" y="134482"/>
                  </a:cubicBezTo>
                  <a:lnTo>
                    <a:pt x="473245" y="148209"/>
                  </a:lnTo>
                  <a:cubicBezTo>
                    <a:pt x="483720" y="153158"/>
                    <a:pt x="488209" y="165671"/>
                    <a:pt x="483346" y="176130"/>
                  </a:cubicBezTo>
                  <a:lnTo>
                    <a:pt x="470252" y="203957"/>
                  </a:lnTo>
                  <a:cubicBezTo>
                    <a:pt x="492231" y="219646"/>
                    <a:pt x="511123" y="240003"/>
                    <a:pt x="525526" y="264095"/>
                  </a:cubicBezTo>
                  <a:lnTo>
                    <a:pt x="554426" y="253636"/>
                  </a:lnTo>
                  <a:cubicBezTo>
                    <a:pt x="565368" y="249714"/>
                    <a:pt x="577340" y="255411"/>
                    <a:pt x="581361" y="266243"/>
                  </a:cubicBezTo>
                  <a:lnTo>
                    <a:pt x="592491" y="296592"/>
                  </a:lnTo>
                  <a:cubicBezTo>
                    <a:pt x="596419" y="307612"/>
                    <a:pt x="590714" y="319564"/>
                    <a:pt x="579865" y="323486"/>
                  </a:cubicBezTo>
                  <a:lnTo>
                    <a:pt x="550965" y="333945"/>
                  </a:lnTo>
                  <a:cubicBezTo>
                    <a:pt x="555455" y="361586"/>
                    <a:pt x="553958" y="389414"/>
                    <a:pt x="547224" y="415561"/>
                  </a:cubicBezTo>
                  <a:lnTo>
                    <a:pt x="575095" y="428634"/>
                  </a:lnTo>
                  <a:cubicBezTo>
                    <a:pt x="585570" y="433490"/>
                    <a:pt x="590059" y="445910"/>
                    <a:pt x="585102" y="456649"/>
                  </a:cubicBezTo>
                  <a:lnTo>
                    <a:pt x="571354" y="485970"/>
                  </a:lnTo>
                  <a:cubicBezTo>
                    <a:pt x="566397" y="496429"/>
                    <a:pt x="553958" y="500911"/>
                    <a:pt x="543483" y="496056"/>
                  </a:cubicBezTo>
                  <a:lnTo>
                    <a:pt x="515238" y="482982"/>
                  </a:lnTo>
                  <a:cubicBezTo>
                    <a:pt x="499526" y="504833"/>
                    <a:pt x="479137" y="523510"/>
                    <a:pt x="455007" y="537704"/>
                  </a:cubicBezTo>
                  <a:lnTo>
                    <a:pt x="465763" y="567026"/>
                  </a:lnTo>
                  <a:cubicBezTo>
                    <a:pt x="469784" y="578045"/>
                    <a:pt x="463986" y="589997"/>
                    <a:pt x="453137" y="593919"/>
                  </a:cubicBezTo>
                  <a:lnTo>
                    <a:pt x="422741" y="605032"/>
                  </a:lnTo>
                  <a:cubicBezTo>
                    <a:pt x="411798" y="609047"/>
                    <a:pt x="399827" y="603258"/>
                    <a:pt x="395805" y="592425"/>
                  </a:cubicBezTo>
                  <a:lnTo>
                    <a:pt x="385050" y="562823"/>
                  </a:lnTo>
                  <a:cubicBezTo>
                    <a:pt x="357646" y="567212"/>
                    <a:pt x="330056" y="565718"/>
                    <a:pt x="304149" y="558995"/>
                  </a:cubicBezTo>
                  <a:lnTo>
                    <a:pt x="290682" y="587756"/>
                  </a:lnTo>
                  <a:cubicBezTo>
                    <a:pt x="285725" y="598215"/>
                    <a:pt x="273192" y="602697"/>
                    <a:pt x="262717" y="597841"/>
                  </a:cubicBezTo>
                  <a:lnTo>
                    <a:pt x="233350" y="584114"/>
                  </a:lnTo>
                  <a:cubicBezTo>
                    <a:pt x="222875" y="579165"/>
                    <a:pt x="218385" y="566652"/>
                    <a:pt x="223249" y="556193"/>
                  </a:cubicBezTo>
                  <a:lnTo>
                    <a:pt x="236810" y="527338"/>
                  </a:lnTo>
                  <a:cubicBezTo>
                    <a:pt x="215112" y="511650"/>
                    <a:pt x="196407" y="491480"/>
                    <a:pt x="182284" y="467668"/>
                  </a:cubicBezTo>
                  <a:lnTo>
                    <a:pt x="152169" y="478687"/>
                  </a:lnTo>
                  <a:cubicBezTo>
                    <a:pt x="141133" y="482609"/>
                    <a:pt x="129161" y="476912"/>
                    <a:pt x="125233" y="466080"/>
                  </a:cubicBezTo>
                  <a:lnTo>
                    <a:pt x="114104" y="435731"/>
                  </a:lnTo>
                  <a:cubicBezTo>
                    <a:pt x="110082" y="424712"/>
                    <a:pt x="115881" y="412759"/>
                    <a:pt x="126730" y="408837"/>
                  </a:cubicBezTo>
                  <a:lnTo>
                    <a:pt x="156845" y="397818"/>
                  </a:lnTo>
                  <a:cubicBezTo>
                    <a:pt x="153852" y="379422"/>
                    <a:pt x="153478" y="361026"/>
                    <a:pt x="155629" y="342910"/>
                  </a:cubicBezTo>
                  <a:lnTo>
                    <a:pt x="158622" y="343097"/>
                  </a:lnTo>
                  <a:cubicBezTo>
                    <a:pt x="181162" y="344030"/>
                    <a:pt x="200522" y="327408"/>
                    <a:pt x="203141" y="305370"/>
                  </a:cubicBezTo>
                  <a:cubicBezTo>
                    <a:pt x="207723" y="303876"/>
                    <a:pt x="212119" y="302195"/>
                    <a:pt x="216515" y="300515"/>
                  </a:cubicBezTo>
                  <a:cubicBezTo>
                    <a:pt x="220349" y="304063"/>
                    <a:pt x="224745" y="306958"/>
                    <a:pt x="229609" y="308919"/>
                  </a:cubicBezTo>
                  <a:cubicBezTo>
                    <a:pt x="219227" y="330957"/>
                    <a:pt x="214831" y="355983"/>
                    <a:pt x="217824" y="381943"/>
                  </a:cubicBezTo>
                  <a:cubicBezTo>
                    <a:pt x="226709" y="456462"/>
                    <a:pt x="294329" y="509876"/>
                    <a:pt x="368963" y="501192"/>
                  </a:cubicBezTo>
                  <a:cubicBezTo>
                    <a:pt x="443691" y="492320"/>
                    <a:pt x="497188" y="424899"/>
                    <a:pt x="488490" y="350287"/>
                  </a:cubicBezTo>
                  <a:cubicBezTo>
                    <a:pt x="479605" y="275675"/>
                    <a:pt x="411985" y="222260"/>
                    <a:pt x="337351" y="231038"/>
                  </a:cubicBezTo>
                  <a:cubicBezTo>
                    <a:pt x="324632" y="232532"/>
                    <a:pt x="312473" y="235707"/>
                    <a:pt x="301156" y="240376"/>
                  </a:cubicBezTo>
                  <a:cubicBezTo>
                    <a:pt x="299660" y="236268"/>
                    <a:pt x="297509" y="232345"/>
                    <a:pt x="294797" y="228890"/>
                  </a:cubicBezTo>
                  <a:cubicBezTo>
                    <a:pt x="297041" y="224688"/>
                    <a:pt x="299005" y="220393"/>
                    <a:pt x="300782" y="216097"/>
                  </a:cubicBezTo>
                  <a:cubicBezTo>
                    <a:pt x="311164" y="215817"/>
                    <a:pt x="320891" y="211802"/>
                    <a:pt x="328466" y="204891"/>
                  </a:cubicBezTo>
                  <a:cubicBezTo>
                    <a:pt x="336977" y="197141"/>
                    <a:pt x="341934" y="186589"/>
                    <a:pt x="342402" y="175103"/>
                  </a:cubicBezTo>
                  <a:lnTo>
                    <a:pt x="342776" y="166978"/>
                  </a:lnTo>
                  <a:cubicBezTo>
                    <a:pt x="363164" y="165764"/>
                    <a:pt x="383460" y="167912"/>
                    <a:pt x="402820" y="172768"/>
                  </a:cubicBezTo>
                  <a:lnTo>
                    <a:pt x="415913" y="144567"/>
                  </a:lnTo>
                  <a:cubicBezTo>
                    <a:pt x="418392" y="139338"/>
                    <a:pt x="422741" y="135602"/>
                    <a:pt x="427779" y="133781"/>
                  </a:cubicBezTo>
                  <a:close/>
                  <a:moveTo>
                    <a:pt x="159906" y="88589"/>
                  </a:moveTo>
                  <a:cubicBezTo>
                    <a:pt x="142487" y="87818"/>
                    <a:pt x="124764" y="93678"/>
                    <a:pt x="110828" y="106378"/>
                  </a:cubicBezTo>
                  <a:cubicBezTo>
                    <a:pt x="96145" y="119731"/>
                    <a:pt x="88663" y="138127"/>
                    <a:pt x="88663" y="156523"/>
                  </a:cubicBezTo>
                  <a:cubicBezTo>
                    <a:pt x="88663" y="172958"/>
                    <a:pt x="94555" y="189393"/>
                    <a:pt x="106526" y="202467"/>
                  </a:cubicBezTo>
                  <a:cubicBezTo>
                    <a:pt x="131965" y="230294"/>
                    <a:pt x="175081" y="232162"/>
                    <a:pt x="202764" y="206762"/>
                  </a:cubicBezTo>
                  <a:cubicBezTo>
                    <a:pt x="217448" y="193409"/>
                    <a:pt x="224930" y="175013"/>
                    <a:pt x="224930" y="156523"/>
                  </a:cubicBezTo>
                  <a:cubicBezTo>
                    <a:pt x="224930" y="140088"/>
                    <a:pt x="219132" y="123653"/>
                    <a:pt x="207160" y="110580"/>
                  </a:cubicBezTo>
                  <a:cubicBezTo>
                    <a:pt x="194441" y="96760"/>
                    <a:pt x="177325" y="89359"/>
                    <a:pt x="159906" y="88589"/>
                  </a:cubicBezTo>
                  <a:close/>
                  <a:moveTo>
                    <a:pt x="153289" y="17"/>
                  </a:moveTo>
                  <a:lnTo>
                    <a:pt x="173678" y="951"/>
                  </a:lnTo>
                  <a:cubicBezTo>
                    <a:pt x="180786" y="1325"/>
                    <a:pt x="186304" y="7114"/>
                    <a:pt x="186304" y="14118"/>
                  </a:cubicBezTo>
                  <a:lnTo>
                    <a:pt x="186304" y="14771"/>
                  </a:lnTo>
                  <a:lnTo>
                    <a:pt x="185462" y="34755"/>
                  </a:lnTo>
                  <a:cubicBezTo>
                    <a:pt x="201923" y="38677"/>
                    <a:pt x="217729" y="45774"/>
                    <a:pt x="231851" y="56232"/>
                  </a:cubicBezTo>
                  <a:lnTo>
                    <a:pt x="246535" y="42786"/>
                  </a:lnTo>
                  <a:cubicBezTo>
                    <a:pt x="251866" y="37930"/>
                    <a:pt x="260283" y="38303"/>
                    <a:pt x="265240" y="43626"/>
                  </a:cubicBezTo>
                  <a:lnTo>
                    <a:pt x="279082" y="58660"/>
                  </a:lnTo>
                  <a:cubicBezTo>
                    <a:pt x="281420" y="61275"/>
                    <a:pt x="282542" y="64450"/>
                    <a:pt x="282542" y="67625"/>
                  </a:cubicBezTo>
                  <a:cubicBezTo>
                    <a:pt x="282542" y="71173"/>
                    <a:pt x="281233" y="74722"/>
                    <a:pt x="278334" y="77337"/>
                  </a:cubicBezTo>
                  <a:lnTo>
                    <a:pt x="263744" y="90690"/>
                  </a:lnTo>
                  <a:cubicBezTo>
                    <a:pt x="273096" y="105537"/>
                    <a:pt x="278988" y="121973"/>
                    <a:pt x="281420" y="138781"/>
                  </a:cubicBezTo>
                  <a:lnTo>
                    <a:pt x="301061" y="139621"/>
                  </a:lnTo>
                  <a:cubicBezTo>
                    <a:pt x="308169" y="139995"/>
                    <a:pt x="313593" y="145878"/>
                    <a:pt x="313593" y="152788"/>
                  </a:cubicBezTo>
                  <a:lnTo>
                    <a:pt x="313593" y="153442"/>
                  </a:lnTo>
                  <a:lnTo>
                    <a:pt x="312751" y="173892"/>
                  </a:lnTo>
                  <a:cubicBezTo>
                    <a:pt x="312377" y="181083"/>
                    <a:pt x="306298" y="186779"/>
                    <a:pt x="298910" y="186405"/>
                  </a:cubicBezTo>
                  <a:lnTo>
                    <a:pt x="279456" y="185565"/>
                  </a:lnTo>
                  <a:cubicBezTo>
                    <a:pt x="275622" y="202093"/>
                    <a:pt x="268327" y="218061"/>
                    <a:pt x="257758" y="232162"/>
                  </a:cubicBezTo>
                  <a:lnTo>
                    <a:pt x="270852" y="246449"/>
                  </a:lnTo>
                  <a:cubicBezTo>
                    <a:pt x="273190" y="249064"/>
                    <a:pt x="274312" y="252145"/>
                    <a:pt x="274312" y="255414"/>
                  </a:cubicBezTo>
                  <a:cubicBezTo>
                    <a:pt x="274312" y="258869"/>
                    <a:pt x="273003" y="262511"/>
                    <a:pt x="270104" y="265126"/>
                  </a:cubicBezTo>
                  <a:lnTo>
                    <a:pt x="255046" y="278946"/>
                  </a:lnTo>
                  <a:cubicBezTo>
                    <a:pt x="249621" y="283802"/>
                    <a:pt x="241297" y="283428"/>
                    <a:pt x="236340" y="278106"/>
                  </a:cubicBezTo>
                  <a:lnTo>
                    <a:pt x="223247" y="263724"/>
                  </a:lnTo>
                  <a:cubicBezTo>
                    <a:pt x="208282" y="272970"/>
                    <a:pt x="191635" y="278853"/>
                    <a:pt x="174800" y="281187"/>
                  </a:cubicBezTo>
                  <a:lnTo>
                    <a:pt x="173958" y="300610"/>
                  </a:lnTo>
                  <a:cubicBezTo>
                    <a:pt x="173584" y="307801"/>
                    <a:pt x="167505" y="313590"/>
                    <a:pt x="160117" y="313217"/>
                  </a:cubicBezTo>
                  <a:lnTo>
                    <a:pt x="139634" y="312283"/>
                  </a:lnTo>
                  <a:cubicBezTo>
                    <a:pt x="132526" y="311909"/>
                    <a:pt x="127102" y="306120"/>
                    <a:pt x="127102" y="299116"/>
                  </a:cubicBezTo>
                  <a:lnTo>
                    <a:pt x="127102" y="298463"/>
                  </a:lnTo>
                  <a:lnTo>
                    <a:pt x="128037" y="279039"/>
                  </a:lnTo>
                  <a:cubicBezTo>
                    <a:pt x="111577" y="275211"/>
                    <a:pt x="95771" y="267834"/>
                    <a:pt x="81648" y="257281"/>
                  </a:cubicBezTo>
                  <a:lnTo>
                    <a:pt x="67058" y="270635"/>
                  </a:lnTo>
                  <a:cubicBezTo>
                    <a:pt x="61727" y="275491"/>
                    <a:pt x="53403" y="275117"/>
                    <a:pt x="48353" y="269701"/>
                  </a:cubicBezTo>
                  <a:lnTo>
                    <a:pt x="34511" y="254667"/>
                  </a:lnTo>
                  <a:cubicBezTo>
                    <a:pt x="32173" y="252052"/>
                    <a:pt x="31051" y="248970"/>
                    <a:pt x="31051" y="245702"/>
                  </a:cubicBezTo>
                  <a:cubicBezTo>
                    <a:pt x="31051" y="242247"/>
                    <a:pt x="32453" y="238605"/>
                    <a:pt x="35259" y="235990"/>
                  </a:cubicBezTo>
                  <a:lnTo>
                    <a:pt x="50036" y="222544"/>
                  </a:lnTo>
                  <a:cubicBezTo>
                    <a:pt x="40777" y="207696"/>
                    <a:pt x="35072" y="191261"/>
                    <a:pt x="32640" y="174639"/>
                  </a:cubicBezTo>
                  <a:lnTo>
                    <a:pt x="12626" y="173705"/>
                  </a:lnTo>
                  <a:cubicBezTo>
                    <a:pt x="5518" y="173332"/>
                    <a:pt x="0" y="167542"/>
                    <a:pt x="0" y="160539"/>
                  </a:cubicBezTo>
                  <a:lnTo>
                    <a:pt x="0" y="159885"/>
                  </a:lnTo>
                  <a:lnTo>
                    <a:pt x="842" y="139621"/>
                  </a:lnTo>
                  <a:cubicBezTo>
                    <a:pt x="1216" y="132431"/>
                    <a:pt x="7388" y="126642"/>
                    <a:pt x="14683" y="127015"/>
                  </a:cubicBezTo>
                  <a:lnTo>
                    <a:pt x="34885" y="127949"/>
                  </a:lnTo>
                  <a:cubicBezTo>
                    <a:pt x="38813" y="111514"/>
                    <a:pt x="46015" y="95826"/>
                    <a:pt x="56490" y="81819"/>
                  </a:cubicBezTo>
                  <a:lnTo>
                    <a:pt x="42741" y="66878"/>
                  </a:lnTo>
                  <a:cubicBezTo>
                    <a:pt x="40403" y="64263"/>
                    <a:pt x="39281" y="61182"/>
                    <a:pt x="39281" y="57913"/>
                  </a:cubicBezTo>
                  <a:cubicBezTo>
                    <a:pt x="39281" y="54458"/>
                    <a:pt x="40684" y="50816"/>
                    <a:pt x="43490" y="48202"/>
                  </a:cubicBezTo>
                  <a:lnTo>
                    <a:pt x="58641" y="34381"/>
                  </a:lnTo>
                  <a:cubicBezTo>
                    <a:pt x="63972" y="29526"/>
                    <a:pt x="72296" y="29899"/>
                    <a:pt x="77346" y="35315"/>
                  </a:cubicBezTo>
                  <a:lnTo>
                    <a:pt x="90627" y="50256"/>
                  </a:lnTo>
                  <a:cubicBezTo>
                    <a:pt x="105591" y="41011"/>
                    <a:pt x="121864" y="35128"/>
                    <a:pt x="138512" y="32794"/>
                  </a:cubicBezTo>
                  <a:lnTo>
                    <a:pt x="139447" y="12624"/>
                  </a:lnTo>
                  <a:cubicBezTo>
                    <a:pt x="139821" y="5433"/>
                    <a:pt x="145901" y="-356"/>
                    <a:pt x="15328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8" name="iS1ïḑe">
            <a:extLst>
              <a:ext uri="{FF2B5EF4-FFF2-40B4-BE49-F238E27FC236}">
                <a16:creationId xmlns:a16="http://schemas.microsoft.com/office/drawing/2014/main" id="{6BBB39D3-F540-4BA7-84EA-E995C0221679}"/>
              </a:ext>
            </a:extLst>
          </p:cNvPr>
          <p:cNvSpPr txBox="1"/>
          <p:nvPr/>
        </p:nvSpPr>
        <p:spPr>
          <a:xfrm>
            <a:off x="7692651" y="1941522"/>
            <a:ext cx="3109820" cy="40742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/>
            <a:r>
              <a:rPr lang="zh-CN" altLang="en-US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9" name="iṡľidè">
            <a:extLst>
              <a:ext uri="{FF2B5EF4-FFF2-40B4-BE49-F238E27FC236}">
                <a16:creationId xmlns:a16="http://schemas.microsoft.com/office/drawing/2014/main" id="{A7D716FB-B267-4C58-81F6-887B9E179989}"/>
              </a:ext>
            </a:extLst>
          </p:cNvPr>
          <p:cNvSpPr txBox="1"/>
          <p:nvPr/>
        </p:nvSpPr>
        <p:spPr>
          <a:xfrm>
            <a:off x="7692651" y="2348949"/>
            <a:ext cx="3109820" cy="53206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10" name="íSḷiďé">
            <a:extLst>
              <a:ext uri="{FF2B5EF4-FFF2-40B4-BE49-F238E27FC236}">
                <a16:creationId xmlns:a16="http://schemas.microsoft.com/office/drawing/2014/main" id="{59035542-72B0-49EF-B38A-6849A3FCB59B}"/>
              </a:ext>
            </a:extLst>
          </p:cNvPr>
          <p:cNvSpPr txBox="1"/>
          <p:nvPr/>
        </p:nvSpPr>
        <p:spPr>
          <a:xfrm>
            <a:off x="7692651" y="3425696"/>
            <a:ext cx="3109820" cy="40742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/>
            <a:r>
              <a:rPr lang="zh-CN" altLang="en-US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1" name="í$1îdé">
            <a:extLst>
              <a:ext uri="{FF2B5EF4-FFF2-40B4-BE49-F238E27FC236}">
                <a16:creationId xmlns:a16="http://schemas.microsoft.com/office/drawing/2014/main" id="{C8A05291-DD95-4C73-A88B-25C1FB007615}"/>
              </a:ext>
            </a:extLst>
          </p:cNvPr>
          <p:cNvSpPr txBox="1"/>
          <p:nvPr/>
        </p:nvSpPr>
        <p:spPr>
          <a:xfrm>
            <a:off x="7692651" y="3833122"/>
            <a:ext cx="3109820" cy="53206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12" name="iŝľîḋe">
            <a:extLst>
              <a:ext uri="{FF2B5EF4-FFF2-40B4-BE49-F238E27FC236}">
                <a16:creationId xmlns:a16="http://schemas.microsoft.com/office/drawing/2014/main" id="{204C0C1E-2E15-495C-9E60-58EB4C63A7D8}"/>
              </a:ext>
            </a:extLst>
          </p:cNvPr>
          <p:cNvSpPr txBox="1"/>
          <p:nvPr/>
        </p:nvSpPr>
        <p:spPr>
          <a:xfrm>
            <a:off x="7692651" y="4909869"/>
            <a:ext cx="3109820" cy="407426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/>
            <a:r>
              <a:rPr lang="zh-CN" altLang="en-US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3" name="íṣľiḍê">
            <a:extLst>
              <a:ext uri="{FF2B5EF4-FFF2-40B4-BE49-F238E27FC236}">
                <a16:creationId xmlns:a16="http://schemas.microsoft.com/office/drawing/2014/main" id="{C7A942D0-C356-4F52-9446-3D7807299827}"/>
              </a:ext>
            </a:extLst>
          </p:cNvPr>
          <p:cNvSpPr txBox="1"/>
          <p:nvPr/>
        </p:nvSpPr>
        <p:spPr>
          <a:xfrm>
            <a:off x="7692651" y="5317296"/>
            <a:ext cx="3109820" cy="532069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grpSp>
        <p:nvGrpSpPr>
          <p:cNvPr id="14" name="ïṥ1ïḑe">
            <a:extLst>
              <a:ext uri="{FF2B5EF4-FFF2-40B4-BE49-F238E27FC236}">
                <a16:creationId xmlns:a16="http://schemas.microsoft.com/office/drawing/2014/main" id="{779D734E-4402-4131-B2F4-0A42BA916E18}"/>
              </a:ext>
            </a:extLst>
          </p:cNvPr>
          <p:cNvGrpSpPr/>
          <p:nvPr/>
        </p:nvGrpSpPr>
        <p:grpSpPr>
          <a:xfrm>
            <a:off x="10855735" y="1988429"/>
            <a:ext cx="721040" cy="3689387"/>
            <a:chOff x="10797860" y="1641186"/>
            <a:chExt cx="721040" cy="3689387"/>
          </a:xfrm>
        </p:grpSpPr>
        <p:sp>
          <p:nvSpPr>
            <p:cNvPr id="15" name="î$ḷïḋê">
              <a:extLst>
                <a:ext uri="{FF2B5EF4-FFF2-40B4-BE49-F238E27FC236}">
                  <a16:creationId xmlns:a16="http://schemas.microsoft.com/office/drawing/2014/main" id="{E97E1FE2-352F-4343-94A4-C7C5033867D1}"/>
                </a:ext>
              </a:extLst>
            </p:cNvPr>
            <p:cNvSpPr/>
            <p:nvPr/>
          </p:nvSpPr>
          <p:spPr>
            <a:xfrm>
              <a:off x="10797860" y="1641186"/>
              <a:ext cx="721040" cy="721040"/>
            </a:xfrm>
            <a:prstGeom prst="roundRect">
              <a:avLst/>
            </a:prstGeom>
            <a:solidFill>
              <a:srgbClr val="3E86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16" name="ïşlîḍè">
              <a:extLst>
                <a:ext uri="{FF2B5EF4-FFF2-40B4-BE49-F238E27FC236}">
                  <a16:creationId xmlns:a16="http://schemas.microsoft.com/office/drawing/2014/main" id="{AD8AF4DC-1CC3-4375-9C46-0A030E047ACE}"/>
                </a:ext>
              </a:extLst>
            </p:cNvPr>
            <p:cNvSpPr/>
            <p:nvPr/>
          </p:nvSpPr>
          <p:spPr bwMode="auto">
            <a:xfrm>
              <a:off x="10960101" y="1799226"/>
              <a:ext cx="396560" cy="40496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3733" h="606309">
                  <a:moveTo>
                    <a:pt x="353250" y="302855"/>
                  </a:moveTo>
                  <a:cubicBezTo>
                    <a:pt x="318468" y="302855"/>
                    <a:pt x="290232" y="331146"/>
                    <a:pt x="290232" y="365879"/>
                  </a:cubicBezTo>
                  <a:cubicBezTo>
                    <a:pt x="290232" y="374189"/>
                    <a:pt x="296964" y="380912"/>
                    <a:pt x="305285" y="380912"/>
                  </a:cubicBezTo>
                  <a:cubicBezTo>
                    <a:pt x="313607" y="380912"/>
                    <a:pt x="320338" y="374189"/>
                    <a:pt x="320338" y="365879"/>
                  </a:cubicBezTo>
                  <a:cubicBezTo>
                    <a:pt x="320338" y="347672"/>
                    <a:pt x="335111" y="333014"/>
                    <a:pt x="353250" y="333014"/>
                  </a:cubicBezTo>
                  <a:cubicBezTo>
                    <a:pt x="361665" y="333014"/>
                    <a:pt x="368397" y="326291"/>
                    <a:pt x="368397" y="317888"/>
                  </a:cubicBezTo>
                  <a:cubicBezTo>
                    <a:pt x="368397" y="309578"/>
                    <a:pt x="361665" y="302855"/>
                    <a:pt x="353250" y="302855"/>
                  </a:cubicBezTo>
                  <a:close/>
                  <a:moveTo>
                    <a:pt x="353250" y="265041"/>
                  </a:moveTo>
                  <a:cubicBezTo>
                    <a:pt x="409163" y="265041"/>
                    <a:pt x="454229" y="310232"/>
                    <a:pt x="454229" y="365879"/>
                  </a:cubicBezTo>
                  <a:cubicBezTo>
                    <a:pt x="454229" y="421527"/>
                    <a:pt x="408976" y="466717"/>
                    <a:pt x="353250" y="466717"/>
                  </a:cubicBezTo>
                  <a:cubicBezTo>
                    <a:pt x="297525" y="466717"/>
                    <a:pt x="252271" y="421527"/>
                    <a:pt x="252271" y="365879"/>
                  </a:cubicBezTo>
                  <a:cubicBezTo>
                    <a:pt x="252271" y="310232"/>
                    <a:pt x="297431" y="265041"/>
                    <a:pt x="353250" y="265041"/>
                  </a:cubicBezTo>
                  <a:close/>
                  <a:moveTo>
                    <a:pt x="427779" y="133781"/>
                  </a:moveTo>
                  <a:cubicBezTo>
                    <a:pt x="432818" y="131960"/>
                    <a:pt x="438547" y="132054"/>
                    <a:pt x="443784" y="134482"/>
                  </a:cubicBezTo>
                  <a:lnTo>
                    <a:pt x="473245" y="148209"/>
                  </a:lnTo>
                  <a:cubicBezTo>
                    <a:pt x="483720" y="153158"/>
                    <a:pt x="488209" y="165671"/>
                    <a:pt x="483346" y="176130"/>
                  </a:cubicBezTo>
                  <a:lnTo>
                    <a:pt x="470252" y="203957"/>
                  </a:lnTo>
                  <a:cubicBezTo>
                    <a:pt x="492231" y="219646"/>
                    <a:pt x="511123" y="240003"/>
                    <a:pt x="525526" y="264095"/>
                  </a:cubicBezTo>
                  <a:lnTo>
                    <a:pt x="554426" y="253636"/>
                  </a:lnTo>
                  <a:cubicBezTo>
                    <a:pt x="565368" y="249714"/>
                    <a:pt x="577340" y="255411"/>
                    <a:pt x="581361" y="266243"/>
                  </a:cubicBezTo>
                  <a:lnTo>
                    <a:pt x="592491" y="296592"/>
                  </a:lnTo>
                  <a:cubicBezTo>
                    <a:pt x="596419" y="307612"/>
                    <a:pt x="590714" y="319564"/>
                    <a:pt x="579865" y="323486"/>
                  </a:cubicBezTo>
                  <a:lnTo>
                    <a:pt x="550965" y="333945"/>
                  </a:lnTo>
                  <a:cubicBezTo>
                    <a:pt x="555455" y="361586"/>
                    <a:pt x="553958" y="389414"/>
                    <a:pt x="547224" y="415561"/>
                  </a:cubicBezTo>
                  <a:lnTo>
                    <a:pt x="575095" y="428634"/>
                  </a:lnTo>
                  <a:cubicBezTo>
                    <a:pt x="585570" y="433490"/>
                    <a:pt x="590059" y="445910"/>
                    <a:pt x="585102" y="456649"/>
                  </a:cubicBezTo>
                  <a:lnTo>
                    <a:pt x="571354" y="485970"/>
                  </a:lnTo>
                  <a:cubicBezTo>
                    <a:pt x="566397" y="496429"/>
                    <a:pt x="553958" y="500911"/>
                    <a:pt x="543483" y="496056"/>
                  </a:cubicBezTo>
                  <a:lnTo>
                    <a:pt x="515238" y="482982"/>
                  </a:lnTo>
                  <a:cubicBezTo>
                    <a:pt x="499526" y="504833"/>
                    <a:pt x="479137" y="523510"/>
                    <a:pt x="455007" y="537704"/>
                  </a:cubicBezTo>
                  <a:lnTo>
                    <a:pt x="465763" y="567026"/>
                  </a:lnTo>
                  <a:cubicBezTo>
                    <a:pt x="469784" y="578045"/>
                    <a:pt x="463986" y="589997"/>
                    <a:pt x="453137" y="593919"/>
                  </a:cubicBezTo>
                  <a:lnTo>
                    <a:pt x="422741" y="605032"/>
                  </a:lnTo>
                  <a:cubicBezTo>
                    <a:pt x="411798" y="609047"/>
                    <a:pt x="399827" y="603258"/>
                    <a:pt x="395805" y="592425"/>
                  </a:cubicBezTo>
                  <a:lnTo>
                    <a:pt x="385050" y="562823"/>
                  </a:lnTo>
                  <a:cubicBezTo>
                    <a:pt x="357646" y="567212"/>
                    <a:pt x="330056" y="565718"/>
                    <a:pt x="304149" y="558995"/>
                  </a:cubicBezTo>
                  <a:lnTo>
                    <a:pt x="290682" y="587756"/>
                  </a:lnTo>
                  <a:cubicBezTo>
                    <a:pt x="285725" y="598215"/>
                    <a:pt x="273192" y="602697"/>
                    <a:pt x="262717" y="597841"/>
                  </a:cubicBezTo>
                  <a:lnTo>
                    <a:pt x="233350" y="584114"/>
                  </a:lnTo>
                  <a:cubicBezTo>
                    <a:pt x="222875" y="579165"/>
                    <a:pt x="218385" y="566652"/>
                    <a:pt x="223249" y="556193"/>
                  </a:cubicBezTo>
                  <a:lnTo>
                    <a:pt x="236810" y="527338"/>
                  </a:lnTo>
                  <a:cubicBezTo>
                    <a:pt x="215112" y="511650"/>
                    <a:pt x="196407" y="491480"/>
                    <a:pt x="182284" y="467668"/>
                  </a:cubicBezTo>
                  <a:lnTo>
                    <a:pt x="152169" y="478687"/>
                  </a:lnTo>
                  <a:cubicBezTo>
                    <a:pt x="141133" y="482609"/>
                    <a:pt x="129161" y="476912"/>
                    <a:pt x="125233" y="466080"/>
                  </a:cubicBezTo>
                  <a:lnTo>
                    <a:pt x="114104" y="435731"/>
                  </a:lnTo>
                  <a:cubicBezTo>
                    <a:pt x="110082" y="424712"/>
                    <a:pt x="115881" y="412759"/>
                    <a:pt x="126730" y="408837"/>
                  </a:cubicBezTo>
                  <a:lnTo>
                    <a:pt x="156845" y="397818"/>
                  </a:lnTo>
                  <a:cubicBezTo>
                    <a:pt x="153852" y="379422"/>
                    <a:pt x="153478" y="361026"/>
                    <a:pt x="155629" y="342910"/>
                  </a:cubicBezTo>
                  <a:lnTo>
                    <a:pt x="158622" y="343097"/>
                  </a:lnTo>
                  <a:cubicBezTo>
                    <a:pt x="181162" y="344030"/>
                    <a:pt x="200522" y="327408"/>
                    <a:pt x="203141" y="305370"/>
                  </a:cubicBezTo>
                  <a:cubicBezTo>
                    <a:pt x="207723" y="303876"/>
                    <a:pt x="212119" y="302195"/>
                    <a:pt x="216515" y="300515"/>
                  </a:cubicBezTo>
                  <a:cubicBezTo>
                    <a:pt x="220349" y="304063"/>
                    <a:pt x="224745" y="306958"/>
                    <a:pt x="229609" y="308919"/>
                  </a:cubicBezTo>
                  <a:cubicBezTo>
                    <a:pt x="219227" y="330957"/>
                    <a:pt x="214831" y="355983"/>
                    <a:pt x="217824" y="381943"/>
                  </a:cubicBezTo>
                  <a:cubicBezTo>
                    <a:pt x="226709" y="456462"/>
                    <a:pt x="294329" y="509876"/>
                    <a:pt x="368963" y="501192"/>
                  </a:cubicBezTo>
                  <a:cubicBezTo>
                    <a:pt x="443691" y="492320"/>
                    <a:pt x="497188" y="424899"/>
                    <a:pt x="488490" y="350287"/>
                  </a:cubicBezTo>
                  <a:cubicBezTo>
                    <a:pt x="479605" y="275675"/>
                    <a:pt x="411985" y="222260"/>
                    <a:pt x="337351" y="231038"/>
                  </a:cubicBezTo>
                  <a:cubicBezTo>
                    <a:pt x="324632" y="232532"/>
                    <a:pt x="312473" y="235707"/>
                    <a:pt x="301156" y="240376"/>
                  </a:cubicBezTo>
                  <a:cubicBezTo>
                    <a:pt x="299660" y="236268"/>
                    <a:pt x="297509" y="232345"/>
                    <a:pt x="294797" y="228890"/>
                  </a:cubicBezTo>
                  <a:cubicBezTo>
                    <a:pt x="297041" y="224688"/>
                    <a:pt x="299005" y="220393"/>
                    <a:pt x="300782" y="216097"/>
                  </a:cubicBezTo>
                  <a:cubicBezTo>
                    <a:pt x="311164" y="215817"/>
                    <a:pt x="320891" y="211802"/>
                    <a:pt x="328466" y="204891"/>
                  </a:cubicBezTo>
                  <a:cubicBezTo>
                    <a:pt x="336977" y="197141"/>
                    <a:pt x="341934" y="186589"/>
                    <a:pt x="342402" y="175103"/>
                  </a:cubicBezTo>
                  <a:lnTo>
                    <a:pt x="342776" y="166978"/>
                  </a:lnTo>
                  <a:cubicBezTo>
                    <a:pt x="363164" y="165764"/>
                    <a:pt x="383460" y="167912"/>
                    <a:pt x="402820" y="172768"/>
                  </a:cubicBezTo>
                  <a:lnTo>
                    <a:pt x="415913" y="144567"/>
                  </a:lnTo>
                  <a:cubicBezTo>
                    <a:pt x="418392" y="139338"/>
                    <a:pt x="422741" y="135602"/>
                    <a:pt x="427779" y="133781"/>
                  </a:cubicBezTo>
                  <a:close/>
                  <a:moveTo>
                    <a:pt x="159906" y="88589"/>
                  </a:moveTo>
                  <a:cubicBezTo>
                    <a:pt x="142487" y="87818"/>
                    <a:pt x="124764" y="93678"/>
                    <a:pt x="110828" y="106378"/>
                  </a:cubicBezTo>
                  <a:cubicBezTo>
                    <a:pt x="96145" y="119731"/>
                    <a:pt x="88663" y="138127"/>
                    <a:pt x="88663" y="156523"/>
                  </a:cubicBezTo>
                  <a:cubicBezTo>
                    <a:pt x="88663" y="172958"/>
                    <a:pt x="94555" y="189393"/>
                    <a:pt x="106526" y="202467"/>
                  </a:cubicBezTo>
                  <a:cubicBezTo>
                    <a:pt x="131965" y="230294"/>
                    <a:pt x="175081" y="232162"/>
                    <a:pt x="202764" y="206762"/>
                  </a:cubicBezTo>
                  <a:cubicBezTo>
                    <a:pt x="217448" y="193409"/>
                    <a:pt x="224930" y="175013"/>
                    <a:pt x="224930" y="156523"/>
                  </a:cubicBezTo>
                  <a:cubicBezTo>
                    <a:pt x="224930" y="140088"/>
                    <a:pt x="219132" y="123653"/>
                    <a:pt x="207160" y="110580"/>
                  </a:cubicBezTo>
                  <a:cubicBezTo>
                    <a:pt x="194441" y="96760"/>
                    <a:pt x="177325" y="89359"/>
                    <a:pt x="159906" y="88589"/>
                  </a:cubicBezTo>
                  <a:close/>
                  <a:moveTo>
                    <a:pt x="153289" y="17"/>
                  </a:moveTo>
                  <a:lnTo>
                    <a:pt x="173678" y="951"/>
                  </a:lnTo>
                  <a:cubicBezTo>
                    <a:pt x="180786" y="1325"/>
                    <a:pt x="186304" y="7114"/>
                    <a:pt x="186304" y="14118"/>
                  </a:cubicBezTo>
                  <a:lnTo>
                    <a:pt x="186304" y="14771"/>
                  </a:lnTo>
                  <a:lnTo>
                    <a:pt x="185462" y="34755"/>
                  </a:lnTo>
                  <a:cubicBezTo>
                    <a:pt x="201923" y="38677"/>
                    <a:pt x="217729" y="45774"/>
                    <a:pt x="231851" y="56232"/>
                  </a:cubicBezTo>
                  <a:lnTo>
                    <a:pt x="246535" y="42786"/>
                  </a:lnTo>
                  <a:cubicBezTo>
                    <a:pt x="251866" y="37930"/>
                    <a:pt x="260283" y="38303"/>
                    <a:pt x="265240" y="43626"/>
                  </a:cubicBezTo>
                  <a:lnTo>
                    <a:pt x="279082" y="58660"/>
                  </a:lnTo>
                  <a:cubicBezTo>
                    <a:pt x="281420" y="61275"/>
                    <a:pt x="282542" y="64450"/>
                    <a:pt x="282542" y="67625"/>
                  </a:cubicBezTo>
                  <a:cubicBezTo>
                    <a:pt x="282542" y="71173"/>
                    <a:pt x="281233" y="74722"/>
                    <a:pt x="278334" y="77337"/>
                  </a:cubicBezTo>
                  <a:lnTo>
                    <a:pt x="263744" y="90690"/>
                  </a:lnTo>
                  <a:cubicBezTo>
                    <a:pt x="273096" y="105537"/>
                    <a:pt x="278988" y="121973"/>
                    <a:pt x="281420" y="138781"/>
                  </a:cubicBezTo>
                  <a:lnTo>
                    <a:pt x="301061" y="139621"/>
                  </a:lnTo>
                  <a:cubicBezTo>
                    <a:pt x="308169" y="139995"/>
                    <a:pt x="313593" y="145878"/>
                    <a:pt x="313593" y="152788"/>
                  </a:cubicBezTo>
                  <a:lnTo>
                    <a:pt x="313593" y="153442"/>
                  </a:lnTo>
                  <a:lnTo>
                    <a:pt x="312751" y="173892"/>
                  </a:lnTo>
                  <a:cubicBezTo>
                    <a:pt x="312377" y="181083"/>
                    <a:pt x="306298" y="186779"/>
                    <a:pt x="298910" y="186405"/>
                  </a:cubicBezTo>
                  <a:lnTo>
                    <a:pt x="279456" y="185565"/>
                  </a:lnTo>
                  <a:cubicBezTo>
                    <a:pt x="275622" y="202093"/>
                    <a:pt x="268327" y="218061"/>
                    <a:pt x="257758" y="232162"/>
                  </a:cubicBezTo>
                  <a:lnTo>
                    <a:pt x="270852" y="246449"/>
                  </a:lnTo>
                  <a:cubicBezTo>
                    <a:pt x="273190" y="249064"/>
                    <a:pt x="274312" y="252145"/>
                    <a:pt x="274312" y="255414"/>
                  </a:cubicBezTo>
                  <a:cubicBezTo>
                    <a:pt x="274312" y="258869"/>
                    <a:pt x="273003" y="262511"/>
                    <a:pt x="270104" y="265126"/>
                  </a:cubicBezTo>
                  <a:lnTo>
                    <a:pt x="255046" y="278946"/>
                  </a:lnTo>
                  <a:cubicBezTo>
                    <a:pt x="249621" y="283802"/>
                    <a:pt x="241297" y="283428"/>
                    <a:pt x="236340" y="278106"/>
                  </a:cubicBezTo>
                  <a:lnTo>
                    <a:pt x="223247" y="263724"/>
                  </a:lnTo>
                  <a:cubicBezTo>
                    <a:pt x="208282" y="272970"/>
                    <a:pt x="191635" y="278853"/>
                    <a:pt x="174800" y="281187"/>
                  </a:cubicBezTo>
                  <a:lnTo>
                    <a:pt x="173958" y="300610"/>
                  </a:lnTo>
                  <a:cubicBezTo>
                    <a:pt x="173584" y="307801"/>
                    <a:pt x="167505" y="313590"/>
                    <a:pt x="160117" y="313217"/>
                  </a:cubicBezTo>
                  <a:lnTo>
                    <a:pt x="139634" y="312283"/>
                  </a:lnTo>
                  <a:cubicBezTo>
                    <a:pt x="132526" y="311909"/>
                    <a:pt x="127102" y="306120"/>
                    <a:pt x="127102" y="299116"/>
                  </a:cubicBezTo>
                  <a:lnTo>
                    <a:pt x="127102" y="298463"/>
                  </a:lnTo>
                  <a:lnTo>
                    <a:pt x="128037" y="279039"/>
                  </a:lnTo>
                  <a:cubicBezTo>
                    <a:pt x="111577" y="275211"/>
                    <a:pt x="95771" y="267834"/>
                    <a:pt x="81648" y="257281"/>
                  </a:cubicBezTo>
                  <a:lnTo>
                    <a:pt x="67058" y="270635"/>
                  </a:lnTo>
                  <a:cubicBezTo>
                    <a:pt x="61727" y="275491"/>
                    <a:pt x="53403" y="275117"/>
                    <a:pt x="48353" y="269701"/>
                  </a:cubicBezTo>
                  <a:lnTo>
                    <a:pt x="34511" y="254667"/>
                  </a:lnTo>
                  <a:cubicBezTo>
                    <a:pt x="32173" y="252052"/>
                    <a:pt x="31051" y="248970"/>
                    <a:pt x="31051" y="245702"/>
                  </a:cubicBezTo>
                  <a:cubicBezTo>
                    <a:pt x="31051" y="242247"/>
                    <a:pt x="32453" y="238605"/>
                    <a:pt x="35259" y="235990"/>
                  </a:cubicBezTo>
                  <a:lnTo>
                    <a:pt x="50036" y="222544"/>
                  </a:lnTo>
                  <a:cubicBezTo>
                    <a:pt x="40777" y="207696"/>
                    <a:pt x="35072" y="191261"/>
                    <a:pt x="32640" y="174639"/>
                  </a:cubicBezTo>
                  <a:lnTo>
                    <a:pt x="12626" y="173705"/>
                  </a:lnTo>
                  <a:cubicBezTo>
                    <a:pt x="5518" y="173332"/>
                    <a:pt x="0" y="167542"/>
                    <a:pt x="0" y="160539"/>
                  </a:cubicBezTo>
                  <a:lnTo>
                    <a:pt x="0" y="159885"/>
                  </a:lnTo>
                  <a:lnTo>
                    <a:pt x="842" y="139621"/>
                  </a:lnTo>
                  <a:cubicBezTo>
                    <a:pt x="1216" y="132431"/>
                    <a:pt x="7388" y="126642"/>
                    <a:pt x="14683" y="127015"/>
                  </a:cubicBezTo>
                  <a:lnTo>
                    <a:pt x="34885" y="127949"/>
                  </a:lnTo>
                  <a:cubicBezTo>
                    <a:pt x="38813" y="111514"/>
                    <a:pt x="46015" y="95826"/>
                    <a:pt x="56490" y="81819"/>
                  </a:cubicBezTo>
                  <a:lnTo>
                    <a:pt x="42741" y="66878"/>
                  </a:lnTo>
                  <a:cubicBezTo>
                    <a:pt x="40403" y="64263"/>
                    <a:pt x="39281" y="61182"/>
                    <a:pt x="39281" y="57913"/>
                  </a:cubicBezTo>
                  <a:cubicBezTo>
                    <a:pt x="39281" y="54458"/>
                    <a:pt x="40684" y="50816"/>
                    <a:pt x="43490" y="48202"/>
                  </a:cubicBezTo>
                  <a:lnTo>
                    <a:pt x="58641" y="34381"/>
                  </a:lnTo>
                  <a:cubicBezTo>
                    <a:pt x="63972" y="29526"/>
                    <a:pt x="72296" y="29899"/>
                    <a:pt x="77346" y="35315"/>
                  </a:cubicBezTo>
                  <a:lnTo>
                    <a:pt x="90627" y="50256"/>
                  </a:lnTo>
                  <a:cubicBezTo>
                    <a:pt x="105591" y="41011"/>
                    <a:pt x="121864" y="35128"/>
                    <a:pt x="138512" y="32794"/>
                  </a:cubicBezTo>
                  <a:lnTo>
                    <a:pt x="139447" y="12624"/>
                  </a:lnTo>
                  <a:cubicBezTo>
                    <a:pt x="139821" y="5433"/>
                    <a:pt x="145901" y="-356"/>
                    <a:pt x="15328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" name="iŝ1îḋè">
              <a:extLst>
                <a:ext uri="{FF2B5EF4-FFF2-40B4-BE49-F238E27FC236}">
                  <a16:creationId xmlns:a16="http://schemas.microsoft.com/office/drawing/2014/main" id="{E457E2BA-B671-44D2-9A11-26B8CEE57DE5}"/>
                </a:ext>
              </a:extLst>
            </p:cNvPr>
            <p:cNvSpPr/>
            <p:nvPr/>
          </p:nvSpPr>
          <p:spPr>
            <a:xfrm>
              <a:off x="10797860" y="3125360"/>
              <a:ext cx="721040" cy="721040"/>
            </a:xfrm>
            <a:prstGeom prst="round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18" name="îṣḻîḓê">
              <a:extLst>
                <a:ext uri="{FF2B5EF4-FFF2-40B4-BE49-F238E27FC236}">
                  <a16:creationId xmlns:a16="http://schemas.microsoft.com/office/drawing/2014/main" id="{D1476A69-C5C9-4C42-A20B-7EAA649472E5}"/>
                </a:ext>
              </a:extLst>
            </p:cNvPr>
            <p:cNvSpPr/>
            <p:nvPr/>
          </p:nvSpPr>
          <p:spPr bwMode="auto">
            <a:xfrm>
              <a:off x="10960101" y="3283400"/>
              <a:ext cx="396560" cy="40496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3733" h="606309">
                  <a:moveTo>
                    <a:pt x="353250" y="302855"/>
                  </a:moveTo>
                  <a:cubicBezTo>
                    <a:pt x="318468" y="302855"/>
                    <a:pt x="290232" y="331146"/>
                    <a:pt x="290232" y="365879"/>
                  </a:cubicBezTo>
                  <a:cubicBezTo>
                    <a:pt x="290232" y="374189"/>
                    <a:pt x="296964" y="380912"/>
                    <a:pt x="305285" y="380912"/>
                  </a:cubicBezTo>
                  <a:cubicBezTo>
                    <a:pt x="313607" y="380912"/>
                    <a:pt x="320338" y="374189"/>
                    <a:pt x="320338" y="365879"/>
                  </a:cubicBezTo>
                  <a:cubicBezTo>
                    <a:pt x="320338" y="347672"/>
                    <a:pt x="335111" y="333014"/>
                    <a:pt x="353250" y="333014"/>
                  </a:cubicBezTo>
                  <a:cubicBezTo>
                    <a:pt x="361665" y="333014"/>
                    <a:pt x="368397" y="326291"/>
                    <a:pt x="368397" y="317888"/>
                  </a:cubicBezTo>
                  <a:cubicBezTo>
                    <a:pt x="368397" y="309578"/>
                    <a:pt x="361665" y="302855"/>
                    <a:pt x="353250" y="302855"/>
                  </a:cubicBezTo>
                  <a:close/>
                  <a:moveTo>
                    <a:pt x="353250" y="265041"/>
                  </a:moveTo>
                  <a:cubicBezTo>
                    <a:pt x="409163" y="265041"/>
                    <a:pt x="454229" y="310232"/>
                    <a:pt x="454229" y="365879"/>
                  </a:cubicBezTo>
                  <a:cubicBezTo>
                    <a:pt x="454229" y="421527"/>
                    <a:pt x="408976" y="466717"/>
                    <a:pt x="353250" y="466717"/>
                  </a:cubicBezTo>
                  <a:cubicBezTo>
                    <a:pt x="297525" y="466717"/>
                    <a:pt x="252271" y="421527"/>
                    <a:pt x="252271" y="365879"/>
                  </a:cubicBezTo>
                  <a:cubicBezTo>
                    <a:pt x="252271" y="310232"/>
                    <a:pt x="297431" y="265041"/>
                    <a:pt x="353250" y="265041"/>
                  </a:cubicBezTo>
                  <a:close/>
                  <a:moveTo>
                    <a:pt x="427779" y="133781"/>
                  </a:moveTo>
                  <a:cubicBezTo>
                    <a:pt x="432818" y="131960"/>
                    <a:pt x="438547" y="132054"/>
                    <a:pt x="443784" y="134482"/>
                  </a:cubicBezTo>
                  <a:lnTo>
                    <a:pt x="473245" y="148209"/>
                  </a:lnTo>
                  <a:cubicBezTo>
                    <a:pt x="483720" y="153158"/>
                    <a:pt x="488209" y="165671"/>
                    <a:pt x="483346" y="176130"/>
                  </a:cubicBezTo>
                  <a:lnTo>
                    <a:pt x="470252" y="203957"/>
                  </a:lnTo>
                  <a:cubicBezTo>
                    <a:pt x="492231" y="219646"/>
                    <a:pt x="511123" y="240003"/>
                    <a:pt x="525526" y="264095"/>
                  </a:cubicBezTo>
                  <a:lnTo>
                    <a:pt x="554426" y="253636"/>
                  </a:lnTo>
                  <a:cubicBezTo>
                    <a:pt x="565368" y="249714"/>
                    <a:pt x="577340" y="255411"/>
                    <a:pt x="581361" y="266243"/>
                  </a:cubicBezTo>
                  <a:lnTo>
                    <a:pt x="592491" y="296592"/>
                  </a:lnTo>
                  <a:cubicBezTo>
                    <a:pt x="596419" y="307612"/>
                    <a:pt x="590714" y="319564"/>
                    <a:pt x="579865" y="323486"/>
                  </a:cubicBezTo>
                  <a:lnTo>
                    <a:pt x="550965" y="333945"/>
                  </a:lnTo>
                  <a:cubicBezTo>
                    <a:pt x="555455" y="361586"/>
                    <a:pt x="553958" y="389414"/>
                    <a:pt x="547224" y="415561"/>
                  </a:cubicBezTo>
                  <a:lnTo>
                    <a:pt x="575095" y="428634"/>
                  </a:lnTo>
                  <a:cubicBezTo>
                    <a:pt x="585570" y="433490"/>
                    <a:pt x="590059" y="445910"/>
                    <a:pt x="585102" y="456649"/>
                  </a:cubicBezTo>
                  <a:lnTo>
                    <a:pt x="571354" y="485970"/>
                  </a:lnTo>
                  <a:cubicBezTo>
                    <a:pt x="566397" y="496429"/>
                    <a:pt x="553958" y="500911"/>
                    <a:pt x="543483" y="496056"/>
                  </a:cubicBezTo>
                  <a:lnTo>
                    <a:pt x="515238" y="482982"/>
                  </a:lnTo>
                  <a:cubicBezTo>
                    <a:pt x="499526" y="504833"/>
                    <a:pt x="479137" y="523510"/>
                    <a:pt x="455007" y="537704"/>
                  </a:cubicBezTo>
                  <a:lnTo>
                    <a:pt x="465763" y="567026"/>
                  </a:lnTo>
                  <a:cubicBezTo>
                    <a:pt x="469784" y="578045"/>
                    <a:pt x="463986" y="589997"/>
                    <a:pt x="453137" y="593919"/>
                  </a:cubicBezTo>
                  <a:lnTo>
                    <a:pt x="422741" y="605032"/>
                  </a:lnTo>
                  <a:cubicBezTo>
                    <a:pt x="411798" y="609047"/>
                    <a:pt x="399827" y="603258"/>
                    <a:pt x="395805" y="592425"/>
                  </a:cubicBezTo>
                  <a:lnTo>
                    <a:pt x="385050" y="562823"/>
                  </a:lnTo>
                  <a:cubicBezTo>
                    <a:pt x="357646" y="567212"/>
                    <a:pt x="330056" y="565718"/>
                    <a:pt x="304149" y="558995"/>
                  </a:cubicBezTo>
                  <a:lnTo>
                    <a:pt x="290682" y="587756"/>
                  </a:lnTo>
                  <a:cubicBezTo>
                    <a:pt x="285725" y="598215"/>
                    <a:pt x="273192" y="602697"/>
                    <a:pt x="262717" y="597841"/>
                  </a:cubicBezTo>
                  <a:lnTo>
                    <a:pt x="233350" y="584114"/>
                  </a:lnTo>
                  <a:cubicBezTo>
                    <a:pt x="222875" y="579165"/>
                    <a:pt x="218385" y="566652"/>
                    <a:pt x="223249" y="556193"/>
                  </a:cubicBezTo>
                  <a:lnTo>
                    <a:pt x="236810" y="527338"/>
                  </a:lnTo>
                  <a:cubicBezTo>
                    <a:pt x="215112" y="511650"/>
                    <a:pt x="196407" y="491480"/>
                    <a:pt x="182284" y="467668"/>
                  </a:cubicBezTo>
                  <a:lnTo>
                    <a:pt x="152169" y="478687"/>
                  </a:lnTo>
                  <a:cubicBezTo>
                    <a:pt x="141133" y="482609"/>
                    <a:pt x="129161" y="476912"/>
                    <a:pt x="125233" y="466080"/>
                  </a:cubicBezTo>
                  <a:lnTo>
                    <a:pt x="114104" y="435731"/>
                  </a:lnTo>
                  <a:cubicBezTo>
                    <a:pt x="110082" y="424712"/>
                    <a:pt x="115881" y="412759"/>
                    <a:pt x="126730" y="408837"/>
                  </a:cubicBezTo>
                  <a:lnTo>
                    <a:pt x="156845" y="397818"/>
                  </a:lnTo>
                  <a:cubicBezTo>
                    <a:pt x="153852" y="379422"/>
                    <a:pt x="153478" y="361026"/>
                    <a:pt x="155629" y="342910"/>
                  </a:cubicBezTo>
                  <a:lnTo>
                    <a:pt x="158622" y="343097"/>
                  </a:lnTo>
                  <a:cubicBezTo>
                    <a:pt x="181162" y="344030"/>
                    <a:pt x="200522" y="327408"/>
                    <a:pt x="203141" y="305370"/>
                  </a:cubicBezTo>
                  <a:cubicBezTo>
                    <a:pt x="207723" y="303876"/>
                    <a:pt x="212119" y="302195"/>
                    <a:pt x="216515" y="300515"/>
                  </a:cubicBezTo>
                  <a:cubicBezTo>
                    <a:pt x="220349" y="304063"/>
                    <a:pt x="224745" y="306958"/>
                    <a:pt x="229609" y="308919"/>
                  </a:cubicBezTo>
                  <a:cubicBezTo>
                    <a:pt x="219227" y="330957"/>
                    <a:pt x="214831" y="355983"/>
                    <a:pt x="217824" y="381943"/>
                  </a:cubicBezTo>
                  <a:cubicBezTo>
                    <a:pt x="226709" y="456462"/>
                    <a:pt x="294329" y="509876"/>
                    <a:pt x="368963" y="501192"/>
                  </a:cubicBezTo>
                  <a:cubicBezTo>
                    <a:pt x="443691" y="492320"/>
                    <a:pt x="497188" y="424899"/>
                    <a:pt x="488490" y="350287"/>
                  </a:cubicBezTo>
                  <a:cubicBezTo>
                    <a:pt x="479605" y="275675"/>
                    <a:pt x="411985" y="222260"/>
                    <a:pt x="337351" y="231038"/>
                  </a:cubicBezTo>
                  <a:cubicBezTo>
                    <a:pt x="324632" y="232532"/>
                    <a:pt x="312473" y="235707"/>
                    <a:pt x="301156" y="240376"/>
                  </a:cubicBezTo>
                  <a:cubicBezTo>
                    <a:pt x="299660" y="236268"/>
                    <a:pt x="297509" y="232345"/>
                    <a:pt x="294797" y="228890"/>
                  </a:cubicBezTo>
                  <a:cubicBezTo>
                    <a:pt x="297041" y="224688"/>
                    <a:pt x="299005" y="220393"/>
                    <a:pt x="300782" y="216097"/>
                  </a:cubicBezTo>
                  <a:cubicBezTo>
                    <a:pt x="311164" y="215817"/>
                    <a:pt x="320891" y="211802"/>
                    <a:pt x="328466" y="204891"/>
                  </a:cubicBezTo>
                  <a:cubicBezTo>
                    <a:pt x="336977" y="197141"/>
                    <a:pt x="341934" y="186589"/>
                    <a:pt x="342402" y="175103"/>
                  </a:cubicBezTo>
                  <a:lnTo>
                    <a:pt x="342776" y="166978"/>
                  </a:lnTo>
                  <a:cubicBezTo>
                    <a:pt x="363164" y="165764"/>
                    <a:pt x="383460" y="167912"/>
                    <a:pt x="402820" y="172768"/>
                  </a:cubicBezTo>
                  <a:lnTo>
                    <a:pt x="415913" y="144567"/>
                  </a:lnTo>
                  <a:cubicBezTo>
                    <a:pt x="418392" y="139338"/>
                    <a:pt x="422741" y="135602"/>
                    <a:pt x="427779" y="133781"/>
                  </a:cubicBezTo>
                  <a:close/>
                  <a:moveTo>
                    <a:pt x="159906" y="88589"/>
                  </a:moveTo>
                  <a:cubicBezTo>
                    <a:pt x="142487" y="87818"/>
                    <a:pt x="124764" y="93678"/>
                    <a:pt x="110828" y="106378"/>
                  </a:cubicBezTo>
                  <a:cubicBezTo>
                    <a:pt x="96145" y="119731"/>
                    <a:pt x="88663" y="138127"/>
                    <a:pt x="88663" y="156523"/>
                  </a:cubicBezTo>
                  <a:cubicBezTo>
                    <a:pt x="88663" y="172958"/>
                    <a:pt x="94555" y="189393"/>
                    <a:pt x="106526" y="202467"/>
                  </a:cubicBezTo>
                  <a:cubicBezTo>
                    <a:pt x="131965" y="230294"/>
                    <a:pt x="175081" y="232162"/>
                    <a:pt x="202764" y="206762"/>
                  </a:cubicBezTo>
                  <a:cubicBezTo>
                    <a:pt x="217448" y="193409"/>
                    <a:pt x="224930" y="175013"/>
                    <a:pt x="224930" y="156523"/>
                  </a:cubicBezTo>
                  <a:cubicBezTo>
                    <a:pt x="224930" y="140088"/>
                    <a:pt x="219132" y="123653"/>
                    <a:pt x="207160" y="110580"/>
                  </a:cubicBezTo>
                  <a:cubicBezTo>
                    <a:pt x="194441" y="96760"/>
                    <a:pt x="177325" y="89359"/>
                    <a:pt x="159906" y="88589"/>
                  </a:cubicBezTo>
                  <a:close/>
                  <a:moveTo>
                    <a:pt x="153289" y="17"/>
                  </a:moveTo>
                  <a:lnTo>
                    <a:pt x="173678" y="951"/>
                  </a:lnTo>
                  <a:cubicBezTo>
                    <a:pt x="180786" y="1325"/>
                    <a:pt x="186304" y="7114"/>
                    <a:pt x="186304" y="14118"/>
                  </a:cubicBezTo>
                  <a:lnTo>
                    <a:pt x="186304" y="14771"/>
                  </a:lnTo>
                  <a:lnTo>
                    <a:pt x="185462" y="34755"/>
                  </a:lnTo>
                  <a:cubicBezTo>
                    <a:pt x="201923" y="38677"/>
                    <a:pt x="217729" y="45774"/>
                    <a:pt x="231851" y="56232"/>
                  </a:cubicBezTo>
                  <a:lnTo>
                    <a:pt x="246535" y="42786"/>
                  </a:lnTo>
                  <a:cubicBezTo>
                    <a:pt x="251866" y="37930"/>
                    <a:pt x="260283" y="38303"/>
                    <a:pt x="265240" y="43626"/>
                  </a:cubicBezTo>
                  <a:lnTo>
                    <a:pt x="279082" y="58660"/>
                  </a:lnTo>
                  <a:cubicBezTo>
                    <a:pt x="281420" y="61275"/>
                    <a:pt x="282542" y="64450"/>
                    <a:pt x="282542" y="67625"/>
                  </a:cubicBezTo>
                  <a:cubicBezTo>
                    <a:pt x="282542" y="71173"/>
                    <a:pt x="281233" y="74722"/>
                    <a:pt x="278334" y="77337"/>
                  </a:cubicBezTo>
                  <a:lnTo>
                    <a:pt x="263744" y="90690"/>
                  </a:lnTo>
                  <a:cubicBezTo>
                    <a:pt x="273096" y="105537"/>
                    <a:pt x="278988" y="121973"/>
                    <a:pt x="281420" y="138781"/>
                  </a:cubicBezTo>
                  <a:lnTo>
                    <a:pt x="301061" y="139621"/>
                  </a:lnTo>
                  <a:cubicBezTo>
                    <a:pt x="308169" y="139995"/>
                    <a:pt x="313593" y="145878"/>
                    <a:pt x="313593" y="152788"/>
                  </a:cubicBezTo>
                  <a:lnTo>
                    <a:pt x="313593" y="153442"/>
                  </a:lnTo>
                  <a:lnTo>
                    <a:pt x="312751" y="173892"/>
                  </a:lnTo>
                  <a:cubicBezTo>
                    <a:pt x="312377" y="181083"/>
                    <a:pt x="306298" y="186779"/>
                    <a:pt x="298910" y="186405"/>
                  </a:cubicBezTo>
                  <a:lnTo>
                    <a:pt x="279456" y="185565"/>
                  </a:lnTo>
                  <a:cubicBezTo>
                    <a:pt x="275622" y="202093"/>
                    <a:pt x="268327" y="218061"/>
                    <a:pt x="257758" y="232162"/>
                  </a:cubicBezTo>
                  <a:lnTo>
                    <a:pt x="270852" y="246449"/>
                  </a:lnTo>
                  <a:cubicBezTo>
                    <a:pt x="273190" y="249064"/>
                    <a:pt x="274312" y="252145"/>
                    <a:pt x="274312" y="255414"/>
                  </a:cubicBezTo>
                  <a:cubicBezTo>
                    <a:pt x="274312" y="258869"/>
                    <a:pt x="273003" y="262511"/>
                    <a:pt x="270104" y="265126"/>
                  </a:cubicBezTo>
                  <a:lnTo>
                    <a:pt x="255046" y="278946"/>
                  </a:lnTo>
                  <a:cubicBezTo>
                    <a:pt x="249621" y="283802"/>
                    <a:pt x="241297" y="283428"/>
                    <a:pt x="236340" y="278106"/>
                  </a:cubicBezTo>
                  <a:lnTo>
                    <a:pt x="223247" y="263724"/>
                  </a:lnTo>
                  <a:cubicBezTo>
                    <a:pt x="208282" y="272970"/>
                    <a:pt x="191635" y="278853"/>
                    <a:pt x="174800" y="281187"/>
                  </a:cubicBezTo>
                  <a:lnTo>
                    <a:pt x="173958" y="300610"/>
                  </a:lnTo>
                  <a:cubicBezTo>
                    <a:pt x="173584" y="307801"/>
                    <a:pt x="167505" y="313590"/>
                    <a:pt x="160117" y="313217"/>
                  </a:cubicBezTo>
                  <a:lnTo>
                    <a:pt x="139634" y="312283"/>
                  </a:lnTo>
                  <a:cubicBezTo>
                    <a:pt x="132526" y="311909"/>
                    <a:pt x="127102" y="306120"/>
                    <a:pt x="127102" y="299116"/>
                  </a:cubicBezTo>
                  <a:lnTo>
                    <a:pt x="127102" y="298463"/>
                  </a:lnTo>
                  <a:lnTo>
                    <a:pt x="128037" y="279039"/>
                  </a:lnTo>
                  <a:cubicBezTo>
                    <a:pt x="111577" y="275211"/>
                    <a:pt x="95771" y="267834"/>
                    <a:pt x="81648" y="257281"/>
                  </a:cubicBezTo>
                  <a:lnTo>
                    <a:pt x="67058" y="270635"/>
                  </a:lnTo>
                  <a:cubicBezTo>
                    <a:pt x="61727" y="275491"/>
                    <a:pt x="53403" y="275117"/>
                    <a:pt x="48353" y="269701"/>
                  </a:cubicBezTo>
                  <a:lnTo>
                    <a:pt x="34511" y="254667"/>
                  </a:lnTo>
                  <a:cubicBezTo>
                    <a:pt x="32173" y="252052"/>
                    <a:pt x="31051" y="248970"/>
                    <a:pt x="31051" y="245702"/>
                  </a:cubicBezTo>
                  <a:cubicBezTo>
                    <a:pt x="31051" y="242247"/>
                    <a:pt x="32453" y="238605"/>
                    <a:pt x="35259" y="235990"/>
                  </a:cubicBezTo>
                  <a:lnTo>
                    <a:pt x="50036" y="222544"/>
                  </a:lnTo>
                  <a:cubicBezTo>
                    <a:pt x="40777" y="207696"/>
                    <a:pt x="35072" y="191261"/>
                    <a:pt x="32640" y="174639"/>
                  </a:cubicBezTo>
                  <a:lnTo>
                    <a:pt x="12626" y="173705"/>
                  </a:lnTo>
                  <a:cubicBezTo>
                    <a:pt x="5518" y="173332"/>
                    <a:pt x="0" y="167542"/>
                    <a:pt x="0" y="160539"/>
                  </a:cubicBezTo>
                  <a:lnTo>
                    <a:pt x="0" y="159885"/>
                  </a:lnTo>
                  <a:lnTo>
                    <a:pt x="842" y="139621"/>
                  </a:lnTo>
                  <a:cubicBezTo>
                    <a:pt x="1216" y="132431"/>
                    <a:pt x="7388" y="126642"/>
                    <a:pt x="14683" y="127015"/>
                  </a:cubicBezTo>
                  <a:lnTo>
                    <a:pt x="34885" y="127949"/>
                  </a:lnTo>
                  <a:cubicBezTo>
                    <a:pt x="38813" y="111514"/>
                    <a:pt x="46015" y="95826"/>
                    <a:pt x="56490" y="81819"/>
                  </a:cubicBezTo>
                  <a:lnTo>
                    <a:pt x="42741" y="66878"/>
                  </a:lnTo>
                  <a:cubicBezTo>
                    <a:pt x="40403" y="64263"/>
                    <a:pt x="39281" y="61182"/>
                    <a:pt x="39281" y="57913"/>
                  </a:cubicBezTo>
                  <a:cubicBezTo>
                    <a:pt x="39281" y="54458"/>
                    <a:pt x="40684" y="50816"/>
                    <a:pt x="43490" y="48202"/>
                  </a:cubicBezTo>
                  <a:lnTo>
                    <a:pt x="58641" y="34381"/>
                  </a:lnTo>
                  <a:cubicBezTo>
                    <a:pt x="63972" y="29526"/>
                    <a:pt x="72296" y="29899"/>
                    <a:pt x="77346" y="35315"/>
                  </a:cubicBezTo>
                  <a:lnTo>
                    <a:pt x="90627" y="50256"/>
                  </a:lnTo>
                  <a:cubicBezTo>
                    <a:pt x="105591" y="41011"/>
                    <a:pt x="121864" y="35128"/>
                    <a:pt x="138512" y="32794"/>
                  </a:cubicBezTo>
                  <a:lnTo>
                    <a:pt x="139447" y="12624"/>
                  </a:lnTo>
                  <a:cubicBezTo>
                    <a:pt x="139821" y="5433"/>
                    <a:pt x="145901" y="-356"/>
                    <a:pt x="15328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" name="ïṥ1íďé">
              <a:extLst>
                <a:ext uri="{FF2B5EF4-FFF2-40B4-BE49-F238E27FC236}">
                  <a16:creationId xmlns:a16="http://schemas.microsoft.com/office/drawing/2014/main" id="{B2848112-4316-4458-A50E-F8A4FB78D780}"/>
                </a:ext>
              </a:extLst>
            </p:cNvPr>
            <p:cNvSpPr/>
            <p:nvPr/>
          </p:nvSpPr>
          <p:spPr>
            <a:xfrm>
              <a:off x="10797860" y="4609533"/>
              <a:ext cx="721040" cy="721040"/>
            </a:xfrm>
            <a:prstGeom prst="roundRect">
              <a:avLst/>
            </a:prstGeom>
            <a:solidFill>
              <a:srgbClr val="3E864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en-US" sz="2800" b="1" i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20" name="ïṡļïḍé">
              <a:extLst>
                <a:ext uri="{FF2B5EF4-FFF2-40B4-BE49-F238E27FC236}">
                  <a16:creationId xmlns:a16="http://schemas.microsoft.com/office/drawing/2014/main" id="{2455D884-7FF7-463F-ADA4-32F2C45D185E}"/>
                </a:ext>
              </a:extLst>
            </p:cNvPr>
            <p:cNvSpPr/>
            <p:nvPr/>
          </p:nvSpPr>
          <p:spPr bwMode="auto">
            <a:xfrm>
              <a:off x="10960101" y="4767573"/>
              <a:ext cx="396560" cy="40496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  <a:gd name="connsiteX107" fmla="*/ 373273 h 605239"/>
                <a:gd name="connsiteY107" fmla="*/ 373273 h 605239"/>
                <a:gd name="connsiteX108" fmla="*/ 373273 h 605239"/>
                <a:gd name="connsiteY108" fmla="*/ 373273 h 605239"/>
                <a:gd name="connsiteX109" fmla="*/ 373273 h 605239"/>
                <a:gd name="connsiteY109" fmla="*/ 373273 h 605239"/>
                <a:gd name="connsiteX110" fmla="*/ 373273 h 605239"/>
                <a:gd name="connsiteY110" fmla="*/ 373273 h 605239"/>
                <a:gd name="connsiteX111" fmla="*/ 373273 h 605239"/>
                <a:gd name="connsiteY111" fmla="*/ 373273 h 605239"/>
                <a:gd name="connsiteX112" fmla="*/ 373273 h 605239"/>
                <a:gd name="connsiteY112" fmla="*/ 373273 h 605239"/>
                <a:gd name="connsiteX113" fmla="*/ 373273 h 605239"/>
                <a:gd name="connsiteY113" fmla="*/ 373273 h 605239"/>
                <a:gd name="connsiteX114" fmla="*/ 373273 h 605239"/>
                <a:gd name="connsiteY114" fmla="*/ 373273 h 605239"/>
                <a:gd name="connsiteX115" fmla="*/ 373273 h 605239"/>
                <a:gd name="connsiteY115" fmla="*/ 373273 h 605239"/>
                <a:gd name="connsiteX116" fmla="*/ 373273 h 605239"/>
                <a:gd name="connsiteY116" fmla="*/ 373273 h 605239"/>
                <a:gd name="connsiteX117" fmla="*/ 373273 h 605239"/>
                <a:gd name="connsiteY117" fmla="*/ 373273 h 605239"/>
                <a:gd name="connsiteX118" fmla="*/ 373273 h 605239"/>
                <a:gd name="connsiteY118" fmla="*/ 373273 h 605239"/>
                <a:gd name="connsiteX119" fmla="*/ 373273 h 605239"/>
                <a:gd name="connsiteY119" fmla="*/ 373273 h 605239"/>
                <a:gd name="connsiteX120" fmla="*/ 373273 h 605239"/>
                <a:gd name="connsiteY120" fmla="*/ 373273 h 605239"/>
                <a:gd name="connsiteX121" fmla="*/ 373273 h 605239"/>
                <a:gd name="connsiteY121" fmla="*/ 373273 h 605239"/>
                <a:gd name="connsiteX122" fmla="*/ 373273 h 605239"/>
                <a:gd name="connsiteY122" fmla="*/ 373273 h 605239"/>
                <a:gd name="connsiteX123" fmla="*/ 373273 h 605239"/>
                <a:gd name="connsiteY123" fmla="*/ 373273 h 605239"/>
                <a:gd name="connsiteX124" fmla="*/ 373273 h 605239"/>
                <a:gd name="connsiteY124" fmla="*/ 373273 h 605239"/>
                <a:gd name="connsiteX125" fmla="*/ 373273 h 605239"/>
                <a:gd name="connsiteY125" fmla="*/ 373273 h 605239"/>
                <a:gd name="connsiteX126" fmla="*/ 373273 h 605239"/>
                <a:gd name="connsiteY126" fmla="*/ 373273 h 605239"/>
                <a:gd name="connsiteX127" fmla="*/ 373273 h 605239"/>
                <a:gd name="connsiteY127" fmla="*/ 373273 h 605239"/>
                <a:gd name="connsiteX128" fmla="*/ 373273 h 605239"/>
                <a:gd name="connsiteY128" fmla="*/ 373273 h 605239"/>
                <a:gd name="connsiteX129" fmla="*/ 373273 h 605239"/>
                <a:gd name="connsiteY129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593733" h="606309">
                  <a:moveTo>
                    <a:pt x="353250" y="302855"/>
                  </a:moveTo>
                  <a:cubicBezTo>
                    <a:pt x="318468" y="302855"/>
                    <a:pt x="290232" y="331146"/>
                    <a:pt x="290232" y="365879"/>
                  </a:cubicBezTo>
                  <a:cubicBezTo>
                    <a:pt x="290232" y="374189"/>
                    <a:pt x="296964" y="380912"/>
                    <a:pt x="305285" y="380912"/>
                  </a:cubicBezTo>
                  <a:cubicBezTo>
                    <a:pt x="313607" y="380912"/>
                    <a:pt x="320338" y="374189"/>
                    <a:pt x="320338" y="365879"/>
                  </a:cubicBezTo>
                  <a:cubicBezTo>
                    <a:pt x="320338" y="347672"/>
                    <a:pt x="335111" y="333014"/>
                    <a:pt x="353250" y="333014"/>
                  </a:cubicBezTo>
                  <a:cubicBezTo>
                    <a:pt x="361665" y="333014"/>
                    <a:pt x="368397" y="326291"/>
                    <a:pt x="368397" y="317888"/>
                  </a:cubicBezTo>
                  <a:cubicBezTo>
                    <a:pt x="368397" y="309578"/>
                    <a:pt x="361665" y="302855"/>
                    <a:pt x="353250" y="302855"/>
                  </a:cubicBezTo>
                  <a:close/>
                  <a:moveTo>
                    <a:pt x="353250" y="265041"/>
                  </a:moveTo>
                  <a:cubicBezTo>
                    <a:pt x="409163" y="265041"/>
                    <a:pt x="454229" y="310232"/>
                    <a:pt x="454229" y="365879"/>
                  </a:cubicBezTo>
                  <a:cubicBezTo>
                    <a:pt x="454229" y="421527"/>
                    <a:pt x="408976" y="466717"/>
                    <a:pt x="353250" y="466717"/>
                  </a:cubicBezTo>
                  <a:cubicBezTo>
                    <a:pt x="297525" y="466717"/>
                    <a:pt x="252271" y="421527"/>
                    <a:pt x="252271" y="365879"/>
                  </a:cubicBezTo>
                  <a:cubicBezTo>
                    <a:pt x="252271" y="310232"/>
                    <a:pt x="297431" y="265041"/>
                    <a:pt x="353250" y="265041"/>
                  </a:cubicBezTo>
                  <a:close/>
                  <a:moveTo>
                    <a:pt x="427779" y="133781"/>
                  </a:moveTo>
                  <a:cubicBezTo>
                    <a:pt x="432818" y="131960"/>
                    <a:pt x="438547" y="132054"/>
                    <a:pt x="443784" y="134482"/>
                  </a:cubicBezTo>
                  <a:lnTo>
                    <a:pt x="473245" y="148209"/>
                  </a:lnTo>
                  <a:cubicBezTo>
                    <a:pt x="483720" y="153158"/>
                    <a:pt x="488209" y="165671"/>
                    <a:pt x="483346" y="176130"/>
                  </a:cubicBezTo>
                  <a:lnTo>
                    <a:pt x="470252" y="203957"/>
                  </a:lnTo>
                  <a:cubicBezTo>
                    <a:pt x="492231" y="219646"/>
                    <a:pt x="511123" y="240003"/>
                    <a:pt x="525526" y="264095"/>
                  </a:cubicBezTo>
                  <a:lnTo>
                    <a:pt x="554426" y="253636"/>
                  </a:lnTo>
                  <a:cubicBezTo>
                    <a:pt x="565368" y="249714"/>
                    <a:pt x="577340" y="255411"/>
                    <a:pt x="581361" y="266243"/>
                  </a:cubicBezTo>
                  <a:lnTo>
                    <a:pt x="592491" y="296592"/>
                  </a:lnTo>
                  <a:cubicBezTo>
                    <a:pt x="596419" y="307612"/>
                    <a:pt x="590714" y="319564"/>
                    <a:pt x="579865" y="323486"/>
                  </a:cubicBezTo>
                  <a:lnTo>
                    <a:pt x="550965" y="333945"/>
                  </a:lnTo>
                  <a:cubicBezTo>
                    <a:pt x="555455" y="361586"/>
                    <a:pt x="553958" y="389414"/>
                    <a:pt x="547224" y="415561"/>
                  </a:cubicBezTo>
                  <a:lnTo>
                    <a:pt x="575095" y="428634"/>
                  </a:lnTo>
                  <a:cubicBezTo>
                    <a:pt x="585570" y="433490"/>
                    <a:pt x="590059" y="445910"/>
                    <a:pt x="585102" y="456649"/>
                  </a:cubicBezTo>
                  <a:lnTo>
                    <a:pt x="571354" y="485970"/>
                  </a:lnTo>
                  <a:cubicBezTo>
                    <a:pt x="566397" y="496429"/>
                    <a:pt x="553958" y="500911"/>
                    <a:pt x="543483" y="496056"/>
                  </a:cubicBezTo>
                  <a:lnTo>
                    <a:pt x="515238" y="482982"/>
                  </a:lnTo>
                  <a:cubicBezTo>
                    <a:pt x="499526" y="504833"/>
                    <a:pt x="479137" y="523510"/>
                    <a:pt x="455007" y="537704"/>
                  </a:cubicBezTo>
                  <a:lnTo>
                    <a:pt x="465763" y="567026"/>
                  </a:lnTo>
                  <a:cubicBezTo>
                    <a:pt x="469784" y="578045"/>
                    <a:pt x="463986" y="589997"/>
                    <a:pt x="453137" y="593919"/>
                  </a:cubicBezTo>
                  <a:lnTo>
                    <a:pt x="422741" y="605032"/>
                  </a:lnTo>
                  <a:cubicBezTo>
                    <a:pt x="411798" y="609047"/>
                    <a:pt x="399827" y="603258"/>
                    <a:pt x="395805" y="592425"/>
                  </a:cubicBezTo>
                  <a:lnTo>
                    <a:pt x="385050" y="562823"/>
                  </a:lnTo>
                  <a:cubicBezTo>
                    <a:pt x="357646" y="567212"/>
                    <a:pt x="330056" y="565718"/>
                    <a:pt x="304149" y="558995"/>
                  </a:cubicBezTo>
                  <a:lnTo>
                    <a:pt x="290682" y="587756"/>
                  </a:lnTo>
                  <a:cubicBezTo>
                    <a:pt x="285725" y="598215"/>
                    <a:pt x="273192" y="602697"/>
                    <a:pt x="262717" y="597841"/>
                  </a:cubicBezTo>
                  <a:lnTo>
                    <a:pt x="233350" y="584114"/>
                  </a:lnTo>
                  <a:cubicBezTo>
                    <a:pt x="222875" y="579165"/>
                    <a:pt x="218385" y="566652"/>
                    <a:pt x="223249" y="556193"/>
                  </a:cubicBezTo>
                  <a:lnTo>
                    <a:pt x="236810" y="527338"/>
                  </a:lnTo>
                  <a:cubicBezTo>
                    <a:pt x="215112" y="511650"/>
                    <a:pt x="196407" y="491480"/>
                    <a:pt x="182284" y="467668"/>
                  </a:cubicBezTo>
                  <a:lnTo>
                    <a:pt x="152169" y="478687"/>
                  </a:lnTo>
                  <a:cubicBezTo>
                    <a:pt x="141133" y="482609"/>
                    <a:pt x="129161" y="476912"/>
                    <a:pt x="125233" y="466080"/>
                  </a:cubicBezTo>
                  <a:lnTo>
                    <a:pt x="114104" y="435731"/>
                  </a:lnTo>
                  <a:cubicBezTo>
                    <a:pt x="110082" y="424712"/>
                    <a:pt x="115881" y="412759"/>
                    <a:pt x="126730" y="408837"/>
                  </a:cubicBezTo>
                  <a:lnTo>
                    <a:pt x="156845" y="397818"/>
                  </a:lnTo>
                  <a:cubicBezTo>
                    <a:pt x="153852" y="379422"/>
                    <a:pt x="153478" y="361026"/>
                    <a:pt x="155629" y="342910"/>
                  </a:cubicBezTo>
                  <a:lnTo>
                    <a:pt x="158622" y="343097"/>
                  </a:lnTo>
                  <a:cubicBezTo>
                    <a:pt x="181162" y="344030"/>
                    <a:pt x="200522" y="327408"/>
                    <a:pt x="203141" y="305370"/>
                  </a:cubicBezTo>
                  <a:cubicBezTo>
                    <a:pt x="207723" y="303876"/>
                    <a:pt x="212119" y="302195"/>
                    <a:pt x="216515" y="300515"/>
                  </a:cubicBezTo>
                  <a:cubicBezTo>
                    <a:pt x="220349" y="304063"/>
                    <a:pt x="224745" y="306958"/>
                    <a:pt x="229609" y="308919"/>
                  </a:cubicBezTo>
                  <a:cubicBezTo>
                    <a:pt x="219227" y="330957"/>
                    <a:pt x="214831" y="355983"/>
                    <a:pt x="217824" y="381943"/>
                  </a:cubicBezTo>
                  <a:cubicBezTo>
                    <a:pt x="226709" y="456462"/>
                    <a:pt x="294329" y="509876"/>
                    <a:pt x="368963" y="501192"/>
                  </a:cubicBezTo>
                  <a:cubicBezTo>
                    <a:pt x="443691" y="492320"/>
                    <a:pt x="497188" y="424899"/>
                    <a:pt x="488490" y="350287"/>
                  </a:cubicBezTo>
                  <a:cubicBezTo>
                    <a:pt x="479605" y="275675"/>
                    <a:pt x="411985" y="222260"/>
                    <a:pt x="337351" y="231038"/>
                  </a:cubicBezTo>
                  <a:cubicBezTo>
                    <a:pt x="324632" y="232532"/>
                    <a:pt x="312473" y="235707"/>
                    <a:pt x="301156" y="240376"/>
                  </a:cubicBezTo>
                  <a:cubicBezTo>
                    <a:pt x="299660" y="236268"/>
                    <a:pt x="297509" y="232345"/>
                    <a:pt x="294797" y="228890"/>
                  </a:cubicBezTo>
                  <a:cubicBezTo>
                    <a:pt x="297041" y="224688"/>
                    <a:pt x="299005" y="220393"/>
                    <a:pt x="300782" y="216097"/>
                  </a:cubicBezTo>
                  <a:cubicBezTo>
                    <a:pt x="311164" y="215817"/>
                    <a:pt x="320891" y="211802"/>
                    <a:pt x="328466" y="204891"/>
                  </a:cubicBezTo>
                  <a:cubicBezTo>
                    <a:pt x="336977" y="197141"/>
                    <a:pt x="341934" y="186589"/>
                    <a:pt x="342402" y="175103"/>
                  </a:cubicBezTo>
                  <a:lnTo>
                    <a:pt x="342776" y="166978"/>
                  </a:lnTo>
                  <a:cubicBezTo>
                    <a:pt x="363164" y="165764"/>
                    <a:pt x="383460" y="167912"/>
                    <a:pt x="402820" y="172768"/>
                  </a:cubicBezTo>
                  <a:lnTo>
                    <a:pt x="415913" y="144567"/>
                  </a:lnTo>
                  <a:cubicBezTo>
                    <a:pt x="418392" y="139338"/>
                    <a:pt x="422741" y="135602"/>
                    <a:pt x="427779" y="133781"/>
                  </a:cubicBezTo>
                  <a:close/>
                  <a:moveTo>
                    <a:pt x="159906" y="88589"/>
                  </a:moveTo>
                  <a:cubicBezTo>
                    <a:pt x="142487" y="87818"/>
                    <a:pt x="124764" y="93678"/>
                    <a:pt x="110828" y="106378"/>
                  </a:cubicBezTo>
                  <a:cubicBezTo>
                    <a:pt x="96145" y="119731"/>
                    <a:pt x="88663" y="138127"/>
                    <a:pt x="88663" y="156523"/>
                  </a:cubicBezTo>
                  <a:cubicBezTo>
                    <a:pt x="88663" y="172958"/>
                    <a:pt x="94555" y="189393"/>
                    <a:pt x="106526" y="202467"/>
                  </a:cubicBezTo>
                  <a:cubicBezTo>
                    <a:pt x="131965" y="230294"/>
                    <a:pt x="175081" y="232162"/>
                    <a:pt x="202764" y="206762"/>
                  </a:cubicBezTo>
                  <a:cubicBezTo>
                    <a:pt x="217448" y="193409"/>
                    <a:pt x="224930" y="175013"/>
                    <a:pt x="224930" y="156523"/>
                  </a:cubicBezTo>
                  <a:cubicBezTo>
                    <a:pt x="224930" y="140088"/>
                    <a:pt x="219132" y="123653"/>
                    <a:pt x="207160" y="110580"/>
                  </a:cubicBezTo>
                  <a:cubicBezTo>
                    <a:pt x="194441" y="96760"/>
                    <a:pt x="177325" y="89359"/>
                    <a:pt x="159906" y="88589"/>
                  </a:cubicBezTo>
                  <a:close/>
                  <a:moveTo>
                    <a:pt x="153289" y="17"/>
                  </a:moveTo>
                  <a:lnTo>
                    <a:pt x="173678" y="951"/>
                  </a:lnTo>
                  <a:cubicBezTo>
                    <a:pt x="180786" y="1325"/>
                    <a:pt x="186304" y="7114"/>
                    <a:pt x="186304" y="14118"/>
                  </a:cubicBezTo>
                  <a:lnTo>
                    <a:pt x="186304" y="14771"/>
                  </a:lnTo>
                  <a:lnTo>
                    <a:pt x="185462" y="34755"/>
                  </a:lnTo>
                  <a:cubicBezTo>
                    <a:pt x="201923" y="38677"/>
                    <a:pt x="217729" y="45774"/>
                    <a:pt x="231851" y="56232"/>
                  </a:cubicBezTo>
                  <a:lnTo>
                    <a:pt x="246535" y="42786"/>
                  </a:lnTo>
                  <a:cubicBezTo>
                    <a:pt x="251866" y="37930"/>
                    <a:pt x="260283" y="38303"/>
                    <a:pt x="265240" y="43626"/>
                  </a:cubicBezTo>
                  <a:lnTo>
                    <a:pt x="279082" y="58660"/>
                  </a:lnTo>
                  <a:cubicBezTo>
                    <a:pt x="281420" y="61275"/>
                    <a:pt x="282542" y="64450"/>
                    <a:pt x="282542" y="67625"/>
                  </a:cubicBezTo>
                  <a:cubicBezTo>
                    <a:pt x="282542" y="71173"/>
                    <a:pt x="281233" y="74722"/>
                    <a:pt x="278334" y="77337"/>
                  </a:cubicBezTo>
                  <a:lnTo>
                    <a:pt x="263744" y="90690"/>
                  </a:lnTo>
                  <a:cubicBezTo>
                    <a:pt x="273096" y="105537"/>
                    <a:pt x="278988" y="121973"/>
                    <a:pt x="281420" y="138781"/>
                  </a:cubicBezTo>
                  <a:lnTo>
                    <a:pt x="301061" y="139621"/>
                  </a:lnTo>
                  <a:cubicBezTo>
                    <a:pt x="308169" y="139995"/>
                    <a:pt x="313593" y="145878"/>
                    <a:pt x="313593" y="152788"/>
                  </a:cubicBezTo>
                  <a:lnTo>
                    <a:pt x="313593" y="153442"/>
                  </a:lnTo>
                  <a:lnTo>
                    <a:pt x="312751" y="173892"/>
                  </a:lnTo>
                  <a:cubicBezTo>
                    <a:pt x="312377" y="181083"/>
                    <a:pt x="306298" y="186779"/>
                    <a:pt x="298910" y="186405"/>
                  </a:cubicBezTo>
                  <a:lnTo>
                    <a:pt x="279456" y="185565"/>
                  </a:lnTo>
                  <a:cubicBezTo>
                    <a:pt x="275622" y="202093"/>
                    <a:pt x="268327" y="218061"/>
                    <a:pt x="257758" y="232162"/>
                  </a:cubicBezTo>
                  <a:lnTo>
                    <a:pt x="270852" y="246449"/>
                  </a:lnTo>
                  <a:cubicBezTo>
                    <a:pt x="273190" y="249064"/>
                    <a:pt x="274312" y="252145"/>
                    <a:pt x="274312" y="255414"/>
                  </a:cubicBezTo>
                  <a:cubicBezTo>
                    <a:pt x="274312" y="258869"/>
                    <a:pt x="273003" y="262511"/>
                    <a:pt x="270104" y="265126"/>
                  </a:cubicBezTo>
                  <a:lnTo>
                    <a:pt x="255046" y="278946"/>
                  </a:lnTo>
                  <a:cubicBezTo>
                    <a:pt x="249621" y="283802"/>
                    <a:pt x="241297" y="283428"/>
                    <a:pt x="236340" y="278106"/>
                  </a:cubicBezTo>
                  <a:lnTo>
                    <a:pt x="223247" y="263724"/>
                  </a:lnTo>
                  <a:cubicBezTo>
                    <a:pt x="208282" y="272970"/>
                    <a:pt x="191635" y="278853"/>
                    <a:pt x="174800" y="281187"/>
                  </a:cubicBezTo>
                  <a:lnTo>
                    <a:pt x="173958" y="300610"/>
                  </a:lnTo>
                  <a:cubicBezTo>
                    <a:pt x="173584" y="307801"/>
                    <a:pt x="167505" y="313590"/>
                    <a:pt x="160117" y="313217"/>
                  </a:cubicBezTo>
                  <a:lnTo>
                    <a:pt x="139634" y="312283"/>
                  </a:lnTo>
                  <a:cubicBezTo>
                    <a:pt x="132526" y="311909"/>
                    <a:pt x="127102" y="306120"/>
                    <a:pt x="127102" y="299116"/>
                  </a:cubicBezTo>
                  <a:lnTo>
                    <a:pt x="127102" y="298463"/>
                  </a:lnTo>
                  <a:lnTo>
                    <a:pt x="128037" y="279039"/>
                  </a:lnTo>
                  <a:cubicBezTo>
                    <a:pt x="111577" y="275211"/>
                    <a:pt x="95771" y="267834"/>
                    <a:pt x="81648" y="257281"/>
                  </a:cubicBezTo>
                  <a:lnTo>
                    <a:pt x="67058" y="270635"/>
                  </a:lnTo>
                  <a:cubicBezTo>
                    <a:pt x="61727" y="275491"/>
                    <a:pt x="53403" y="275117"/>
                    <a:pt x="48353" y="269701"/>
                  </a:cubicBezTo>
                  <a:lnTo>
                    <a:pt x="34511" y="254667"/>
                  </a:lnTo>
                  <a:cubicBezTo>
                    <a:pt x="32173" y="252052"/>
                    <a:pt x="31051" y="248970"/>
                    <a:pt x="31051" y="245702"/>
                  </a:cubicBezTo>
                  <a:cubicBezTo>
                    <a:pt x="31051" y="242247"/>
                    <a:pt x="32453" y="238605"/>
                    <a:pt x="35259" y="235990"/>
                  </a:cubicBezTo>
                  <a:lnTo>
                    <a:pt x="50036" y="222544"/>
                  </a:lnTo>
                  <a:cubicBezTo>
                    <a:pt x="40777" y="207696"/>
                    <a:pt x="35072" y="191261"/>
                    <a:pt x="32640" y="174639"/>
                  </a:cubicBezTo>
                  <a:lnTo>
                    <a:pt x="12626" y="173705"/>
                  </a:lnTo>
                  <a:cubicBezTo>
                    <a:pt x="5518" y="173332"/>
                    <a:pt x="0" y="167542"/>
                    <a:pt x="0" y="160539"/>
                  </a:cubicBezTo>
                  <a:lnTo>
                    <a:pt x="0" y="159885"/>
                  </a:lnTo>
                  <a:lnTo>
                    <a:pt x="842" y="139621"/>
                  </a:lnTo>
                  <a:cubicBezTo>
                    <a:pt x="1216" y="132431"/>
                    <a:pt x="7388" y="126642"/>
                    <a:pt x="14683" y="127015"/>
                  </a:cubicBezTo>
                  <a:lnTo>
                    <a:pt x="34885" y="127949"/>
                  </a:lnTo>
                  <a:cubicBezTo>
                    <a:pt x="38813" y="111514"/>
                    <a:pt x="46015" y="95826"/>
                    <a:pt x="56490" y="81819"/>
                  </a:cubicBezTo>
                  <a:lnTo>
                    <a:pt x="42741" y="66878"/>
                  </a:lnTo>
                  <a:cubicBezTo>
                    <a:pt x="40403" y="64263"/>
                    <a:pt x="39281" y="61182"/>
                    <a:pt x="39281" y="57913"/>
                  </a:cubicBezTo>
                  <a:cubicBezTo>
                    <a:pt x="39281" y="54458"/>
                    <a:pt x="40684" y="50816"/>
                    <a:pt x="43490" y="48202"/>
                  </a:cubicBezTo>
                  <a:lnTo>
                    <a:pt x="58641" y="34381"/>
                  </a:lnTo>
                  <a:cubicBezTo>
                    <a:pt x="63972" y="29526"/>
                    <a:pt x="72296" y="29899"/>
                    <a:pt x="77346" y="35315"/>
                  </a:cubicBezTo>
                  <a:lnTo>
                    <a:pt x="90627" y="50256"/>
                  </a:lnTo>
                  <a:cubicBezTo>
                    <a:pt x="105591" y="41011"/>
                    <a:pt x="121864" y="35128"/>
                    <a:pt x="138512" y="32794"/>
                  </a:cubicBezTo>
                  <a:lnTo>
                    <a:pt x="139447" y="12624"/>
                  </a:lnTo>
                  <a:cubicBezTo>
                    <a:pt x="139821" y="5433"/>
                    <a:pt x="145901" y="-356"/>
                    <a:pt x="153289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95CAE5F8-88FB-4A3F-B837-B63C7382FB13}"/>
              </a:ext>
            </a:extLst>
          </p:cNvPr>
          <p:cNvSpPr txBox="1"/>
          <p:nvPr/>
        </p:nvSpPr>
        <p:spPr>
          <a:xfrm>
            <a:off x="4486639" y="729585"/>
            <a:ext cx="4639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90C7D3DE-BA0E-4941-970D-7EB8F231F822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B65ED9-88F3-4FA9-B976-DCCAF60F2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675DFD-A78A-4CE5-8200-7B2609C93CEF}"/>
              </a:ext>
            </a:extLst>
          </p:cNvPr>
          <p:cNvSpPr txBox="1"/>
          <p:nvPr/>
        </p:nvSpPr>
        <p:spPr>
          <a:xfrm>
            <a:off x="2392681" y="1952446"/>
            <a:ext cx="1985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Part </a:t>
            </a:r>
          </a:p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three</a:t>
            </a:r>
            <a:endParaRPr lang="zh-CN" altLang="en-US" sz="5400" dirty="0">
              <a:latin typeface="南构唐宝楷" panose="03000509000000000000" pitchFamily="65" charset="-122"/>
              <a:ea typeface="南构唐宝楷" panose="03000509000000000000" pitchFamily="65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CBA45-C923-47AE-8F85-36843B935145}"/>
              </a:ext>
            </a:extLst>
          </p:cNvPr>
          <p:cNvCxnSpPr>
            <a:cxnSpLocks/>
          </p:cNvCxnSpPr>
          <p:nvPr/>
        </p:nvCxnSpPr>
        <p:spPr>
          <a:xfrm>
            <a:off x="2545080" y="3855720"/>
            <a:ext cx="899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ṩļïde">
            <a:extLst>
              <a:ext uri="{FF2B5EF4-FFF2-40B4-BE49-F238E27FC236}">
                <a16:creationId xmlns:a16="http://schemas.microsoft.com/office/drawing/2014/main" id="{53FD0AE1-5259-442B-BCDB-5902914A89CF}"/>
              </a:ext>
            </a:extLst>
          </p:cNvPr>
          <p:cNvSpPr/>
          <p:nvPr/>
        </p:nvSpPr>
        <p:spPr bwMode="auto">
          <a:xfrm>
            <a:off x="2392680" y="4293309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90F96D-4A69-45AB-B1F7-AA5C6D5C2F4E}"/>
              </a:ext>
            </a:extLst>
          </p:cNvPr>
          <p:cNvSpPr txBox="1"/>
          <p:nvPr/>
        </p:nvSpPr>
        <p:spPr>
          <a:xfrm>
            <a:off x="6898862" y="2321005"/>
            <a:ext cx="454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1D4BCC8-43AE-49CE-873B-8E636C41ED77}"/>
              </a:ext>
            </a:extLst>
          </p:cNvPr>
          <p:cNvSpPr/>
          <p:nvPr/>
        </p:nvSpPr>
        <p:spPr>
          <a:xfrm>
            <a:off x="5474491" y="3118976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95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47">
            <a:extLst>
              <a:ext uri="{FF2B5EF4-FFF2-40B4-BE49-F238E27FC236}">
                <a16:creationId xmlns:a16="http://schemas.microsoft.com/office/drawing/2014/main" id="{12AF759B-5C33-436A-BE43-E7A84A6556FD}"/>
              </a:ext>
            </a:extLst>
          </p:cNvPr>
          <p:cNvSpPr txBox="1"/>
          <p:nvPr/>
        </p:nvSpPr>
        <p:spPr>
          <a:xfrm>
            <a:off x="1293337" y="3176478"/>
            <a:ext cx="4628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Aly's adfoane anistibeth over go forwards relationship. Competently pede client </a:t>
            </a:r>
            <a:r>
              <a:rPr lang="en-ID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Centered</a:t>
            </a:r>
            <a:r>
              <a:rPr lang="en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 Services wheretoas cooperative portals and parallel task infrastructures wheretoas sound the box-thinking compatible backwardle meta services. Proactively fabricate highly efficient supply supply vis-a-vis-vis-leveraged infrastructures. +</a:t>
            </a:r>
          </a:p>
        </p:txBody>
      </p:sp>
      <p:sp>
        <p:nvSpPr>
          <p:cNvPr id="9" name="TextBox 1650">
            <a:extLst>
              <a:ext uri="{FF2B5EF4-FFF2-40B4-BE49-F238E27FC236}">
                <a16:creationId xmlns:a16="http://schemas.microsoft.com/office/drawing/2014/main" id="{0421D388-2A30-4DD3-A039-65C2B4DE7396}"/>
              </a:ext>
            </a:extLst>
          </p:cNvPr>
          <p:cNvSpPr txBox="1"/>
          <p:nvPr/>
        </p:nvSpPr>
        <p:spPr>
          <a:xfrm>
            <a:off x="1299827" y="2845814"/>
            <a:ext cx="2792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dirty="0">
                <a:solidFill>
                  <a:schemeClr val="tx1">
                    <a:lumMod val="65000"/>
                    <a:lumOff val="35000"/>
                  </a:schemeClr>
                </a:solidFill>
                <a:latin typeface="仓耳玄三M W05" panose="02020400000000000000" pitchFamily="18" charset="-122"/>
              </a:rPr>
              <a:t>CLEAN and SIMPLE DESIGN</a:t>
            </a:r>
          </a:p>
        </p:txBody>
      </p:sp>
      <p:grpSp>
        <p:nvGrpSpPr>
          <p:cNvPr id="10" name="Group 1651">
            <a:extLst>
              <a:ext uri="{FF2B5EF4-FFF2-40B4-BE49-F238E27FC236}">
                <a16:creationId xmlns:a16="http://schemas.microsoft.com/office/drawing/2014/main" id="{9CAB8B99-35F1-41B6-852A-17C4E2A9BB7F}"/>
              </a:ext>
            </a:extLst>
          </p:cNvPr>
          <p:cNvGrpSpPr/>
          <p:nvPr/>
        </p:nvGrpSpPr>
        <p:grpSpPr>
          <a:xfrm>
            <a:off x="937482" y="2836932"/>
            <a:ext cx="193548" cy="193548"/>
            <a:chOff x="6506160" y="2751098"/>
            <a:chExt cx="193548" cy="193548"/>
          </a:xfrm>
          <a:solidFill>
            <a:schemeClr val="tx1"/>
          </a:solidFill>
        </p:grpSpPr>
        <p:sp>
          <p:nvSpPr>
            <p:cNvPr id="11" name="Oval 1652">
              <a:extLst>
                <a:ext uri="{FF2B5EF4-FFF2-40B4-BE49-F238E27FC236}">
                  <a16:creationId xmlns:a16="http://schemas.microsoft.com/office/drawing/2014/main" id="{06EB69C7-38DE-49C9-86A2-6D35527D605E}"/>
                </a:ext>
              </a:extLst>
            </p:cNvPr>
            <p:cNvSpPr/>
            <p:nvPr/>
          </p:nvSpPr>
          <p:spPr>
            <a:xfrm>
              <a:off x="6506160" y="2751098"/>
              <a:ext cx="193548" cy="19354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2" name="Oval 1653">
              <a:extLst>
                <a:ext uri="{FF2B5EF4-FFF2-40B4-BE49-F238E27FC236}">
                  <a16:creationId xmlns:a16="http://schemas.microsoft.com/office/drawing/2014/main" id="{D86DD5D8-98E5-44CC-A3A3-4A3C27965932}"/>
                </a:ext>
              </a:extLst>
            </p:cNvPr>
            <p:cNvSpPr/>
            <p:nvPr/>
          </p:nvSpPr>
          <p:spPr>
            <a:xfrm>
              <a:off x="6568298" y="2813236"/>
              <a:ext cx="69273" cy="69273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3" name="Rectangle 1655">
            <a:extLst>
              <a:ext uri="{FF2B5EF4-FFF2-40B4-BE49-F238E27FC236}">
                <a16:creationId xmlns:a16="http://schemas.microsoft.com/office/drawing/2014/main" id="{D0C864FC-9786-4C78-9E6C-0E485EF331DA}"/>
              </a:ext>
            </a:extLst>
          </p:cNvPr>
          <p:cNvSpPr/>
          <p:nvPr/>
        </p:nvSpPr>
        <p:spPr>
          <a:xfrm>
            <a:off x="1386849" y="5110612"/>
            <a:ext cx="2365435" cy="418322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仓耳玄三M W05" panose="02020400000000000000" pitchFamily="18" charset="-122"/>
            </a:endParaRPr>
          </a:p>
        </p:txBody>
      </p:sp>
      <p:sp>
        <p:nvSpPr>
          <p:cNvPr id="14" name="Rectangle 1656">
            <a:extLst>
              <a:ext uri="{FF2B5EF4-FFF2-40B4-BE49-F238E27FC236}">
                <a16:creationId xmlns:a16="http://schemas.microsoft.com/office/drawing/2014/main" id="{C78ABFC5-6013-430A-9770-853CA043BD48}"/>
              </a:ext>
            </a:extLst>
          </p:cNvPr>
          <p:cNvSpPr/>
          <p:nvPr/>
        </p:nvSpPr>
        <p:spPr>
          <a:xfrm>
            <a:off x="4131662" y="5110612"/>
            <a:ext cx="1696719" cy="418322"/>
          </a:xfrm>
          <a:prstGeom prst="rect">
            <a:avLst/>
          </a:prstGeom>
          <a:solidFill>
            <a:srgbClr val="3E86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仓耳玄三M W05" panose="02020400000000000000" pitchFamily="18" charset="-122"/>
            </a:endParaRPr>
          </a:p>
        </p:txBody>
      </p:sp>
      <p:sp>
        <p:nvSpPr>
          <p:cNvPr id="15" name="TextBox 1658">
            <a:extLst>
              <a:ext uri="{FF2B5EF4-FFF2-40B4-BE49-F238E27FC236}">
                <a16:creationId xmlns:a16="http://schemas.microsoft.com/office/drawing/2014/main" id="{B123D019-A1C8-4DEE-9922-A004824AF2D9}"/>
              </a:ext>
            </a:extLst>
          </p:cNvPr>
          <p:cNvSpPr txBox="1"/>
          <p:nvPr/>
        </p:nvSpPr>
        <p:spPr>
          <a:xfrm>
            <a:off x="4584721" y="5181274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BUY NOW</a:t>
            </a:r>
          </a:p>
        </p:txBody>
      </p:sp>
      <p:sp>
        <p:nvSpPr>
          <p:cNvPr id="16" name="TextBox 1659">
            <a:extLst>
              <a:ext uri="{FF2B5EF4-FFF2-40B4-BE49-F238E27FC236}">
                <a16:creationId xmlns:a16="http://schemas.microsoft.com/office/drawing/2014/main" id="{881F2419-088F-4D79-BCCB-AAE4B90FA51B}"/>
              </a:ext>
            </a:extLst>
          </p:cNvPr>
          <p:cNvSpPr txBox="1"/>
          <p:nvPr/>
        </p:nvSpPr>
        <p:spPr>
          <a:xfrm>
            <a:off x="1762301" y="5181274"/>
            <a:ext cx="1614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仓耳玄三M W05" panose="02020400000000000000" pitchFamily="18" charset="-122"/>
              </a:rPr>
              <a:t>COMPLETE FEATURES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24E1FAB-2371-41E8-A083-2C5C43F3231E}"/>
              </a:ext>
            </a:extLst>
          </p:cNvPr>
          <p:cNvSpPr/>
          <p:nvPr/>
        </p:nvSpPr>
        <p:spPr>
          <a:xfrm>
            <a:off x="1273412" y="1862164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Enter the title text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8A7E9B-A6DC-4CA7-BC54-8F3DBA4F6E00}"/>
              </a:ext>
            </a:extLst>
          </p:cNvPr>
          <p:cNvSpPr txBox="1"/>
          <p:nvPr/>
        </p:nvSpPr>
        <p:spPr>
          <a:xfrm>
            <a:off x="4486639" y="729585"/>
            <a:ext cx="4470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C690ED8-B92D-4DDA-89DB-7ED6DC7F07AD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7024914-19F9-4336-9EEF-1C72450B0A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669784" y="1944198"/>
            <a:ext cx="2835774" cy="4333696"/>
          </a:xfrm>
          <a:prstGeom prst="rect">
            <a:avLst/>
          </a:prstGeom>
          <a:ln>
            <a:solidFill>
              <a:srgbClr val="3E864B"/>
            </a:solidFill>
          </a:ln>
        </p:spPr>
      </p:pic>
    </p:spTree>
    <p:extLst>
      <p:ext uri="{BB962C8B-B14F-4D97-AF65-F5344CB8AC3E}">
        <p14:creationId xmlns:p14="http://schemas.microsoft.com/office/powerpoint/2010/main" val="3786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îṩḷîḓê">
            <a:extLst>
              <a:ext uri="{FF2B5EF4-FFF2-40B4-BE49-F238E27FC236}">
                <a16:creationId xmlns:a16="http://schemas.microsoft.com/office/drawing/2014/main" id="{40B49E45-D39B-4BD9-AF16-9EE37FD484E1}"/>
              </a:ext>
            </a:extLst>
          </p:cNvPr>
          <p:cNvGrpSpPr/>
          <p:nvPr/>
        </p:nvGrpSpPr>
        <p:grpSpPr>
          <a:xfrm>
            <a:off x="2407885" y="2136278"/>
            <a:ext cx="7685241" cy="3869209"/>
            <a:chOff x="1956384" y="1277817"/>
            <a:chExt cx="8545612" cy="4302368"/>
          </a:xfrm>
        </p:grpSpPr>
        <p:sp>
          <p:nvSpPr>
            <p:cNvPr id="11" name="iš1íḑê">
              <a:extLst>
                <a:ext uri="{FF2B5EF4-FFF2-40B4-BE49-F238E27FC236}">
                  <a16:creationId xmlns:a16="http://schemas.microsoft.com/office/drawing/2014/main" id="{8623E80B-10AF-4A2E-9EAF-BF7CA20748DB}"/>
                </a:ext>
              </a:extLst>
            </p:cNvPr>
            <p:cNvSpPr/>
            <p:nvPr/>
          </p:nvSpPr>
          <p:spPr>
            <a:xfrm flipH="1">
              <a:off x="8090427" y="1484601"/>
              <a:ext cx="1743597" cy="189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8" h="21493" extrusionOk="0">
                  <a:moveTo>
                    <a:pt x="11568" y="6"/>
                  </a:moveTo>
                  <a:cubicBezTo>
                    <a:pt x="10467" y="43"/>
                    <a:pt x="9346" y="277"/>
                    <a:pt x="8301" y="788"/>
                  </a:cubicBezTo>
                  <a:cubicBezTo>
                    <a:pt x="4875" y="2463"/>
                    <a:pt x="3315" y="6243"/>
                    <a:pt x="3652" y="9979"/>
                  </a:cubicBezTo>
                  <a:cubicBezTo>
                    <a:pt x="3692" y="10421"/>
                    <a:pt x="3758" y="10863"/>
                    <a:pt x="3744" y="11307"/>
                  </a:cubicBezTo>
                  <a:cubicBezTo>
                    <a:pt x="3716" y="12255"/>
                    <a:pt x="3336" y="13151"/>
                    <a:pt x="2797" y="13941"/>
                  </a:cubicBezTo>
                  <a:cubicBezTo>
                    <a:pt x="2116" y="14939"/>
                    <a:pt x="1172" y="15789"/>
                    <a:pt x="0" y="16380"/>
                  </a:cubicBezTo>
                  <a:cubicBezTo>
                    <a:pt x="1733" y="16479"/>
                    <a:pt x="3416" y="16991"/>
                    <a:pt x="4893" y="17861"/>
                  </a:cubicBezTo>
                  <a:cubicBezTo>
                    <a:pt x="6369" y="18731"/>
                    <a:pt x="7640" y="19959"/>
                    <a:pt x="8551" y="21493"/>
                  </a:cubicBezTo>
                  <a:cubicBezTo>
                    <a:pt x="8701" y="20438"/>
                    <a:pt x="9092" y="19426"/>
                    <a:pt x="9696" y="18535"/>
                  </a:cubicBezTo>
                  <a:cubicBezTo>
                    <a:pt x="10107" y="17927"/>
                    <a:pt x="10617" y="17377"/>
                    <a:pt x="11235" y="16940"/>
                  </a:cubicBezTo>
                  <a:cubicBezTo>
                    <a:pt x="11534" y="16729"/>
                    <a:pt x="11856" y="16547"/>
                    <a:pt x="12210" y="16439"/>
                  </a:cubicBezTo>
                  <a:cubicBezTo>
                    <a:pt x="12438" y="16370"/>
                    <a:pt x="12674" y="16333"/>
                    <a:pt x="12913" y="16329"/>
                  </a:cubicBezTo>
                  <a:cubicBezTo>
                    <a:pt x="13803" y="16250"/>
                    <a:pt x="14690" y="16015"/>
                    <a:pt x="15546" y="15627"/>
                  </a:cubicBezTo>
                  <a:cubicBezTo>
                    <a:pt x="19790" y="13704"/>
                    <a:pt x="21600" y="8798"/>
                    <a:pt x="19584" y="4699"/>
                  </a:cubicBezTo>
                  <a:cubicBezTo>
                    <a:pt x="18078" y="1636"/>
                    <a:pt x="14866" y="-107"/>
                    <a:pt x="11568" y="6"/>
                  </a:cubicBezTo>
                  <a:close/>
                </a:path>
              </a:pathLst>
            </a:custGeom>
            <a:solidFill>
              <a:srgbClr val="3E864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2" name="îṩlïde">
              <a:extLst>
                <a:ext uri="{FF2B5EF4-FFF2-40B4-BE49-F238E27FC236}">
                  <a16:creationId xmlns:a16="http://schemas.microsoft.com/office/drawing/2014/main" id="{10EC1B51-7795-4909-87EB-03E0429BD30C}"/>
                </a:ext>
              </a:extLst>
            </p:cNvPr>
            <p:cNvSpPr/>
            <p:nvPr/>
          </p:nvSpPr>
          <p:spPr>
            <a:xfrm flipH="1">
              <a:off x="8295032" y="1688329"/>
              <a:ext cx="1040476" cy="1040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0" h="18950" extrusionOk="0">
                  <a:moveTo>
                    <a:pt x="18038" y="5425"/>
                  </a:moveTo>
                  <a:cubicBezTo>
                    <a:pt x="15801" y="695"/>
                    <a:pt x="10154" y="-1325"/>
                    <a:pt x="5425" y="912"/>
                  </a:cubicBezTo>
                  <a:cubicBezTo>
                    <a:pt x="696" y="3149"/>
                    <a:pt x="-1325" y="8796"/>
                    <a:pt x="912" y="13525"/>
                  </a:cubicBezTo>
                  <a:cubicBezTo>
                    <a:pt x="3148" y="18254"/>
                    <a:pt x="8796" y="20275"/>
                    <a:pt x="13525" y="18038"/>
                  </a:cubicBezTo>
                  <a:cubicBezTo>
                    <a:pt x="18254" y="15801"/>
                    <a:pt x="20275" y="10154"/>
                    <a:pt x="18038" y="54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3" name="ïṥľíḑê">
              <a:extLst>
                <a:ext uri="{FF2B5EF4-FFF2-40B4-BE49-F238E27FC236}">
                  <a16:creationId xmlns:a16="http://schemas.microsoft.com/office/drawing/2014/main" id="{9100D5E7-0A30-4408-9EFA-CC6F0CBF2A3E}"/>
                </a:ext>
              </a:extLst>
            </p:cNvPr>
            <p:cNvSpPr/>
            <p:nvPr/>
          </p:nvSpPr>
          <p:spPr>
            <a:xfrm rot="16200000" flipH="1">
              <a:off x="8681637" y="1862020"/>
              <a:ext cx="267267" cy="316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98" extrusionOk="0">
                  <a:moveTo>
                    <a:pt x="3138" y="20840"/>
                  </a:moveTo>
                  <a:cubicBezTo>
                    <a:pt x="2425" y="21446"/>
                    <a:pt x="1263" y="21451"/>
                    <a:pt x="544" y="20851"/>
                  </a:cubicBezTo>
                  <a:cubicBezTo>
                    <a:pt x="-181" y="20248"/>
                    <a:pt x="-181" y="19263"/>
                    <a:pt x="544" y="18659"/>
                  </a:cubicBezTo>
                  <a:lnTo>
                    <a:pt x="16984" y="10193"/>
                  </a:lnTo>
                  <a:lnTo>
                    <a:pt x="8313" y="2628"/>
                  </a:lnTo>
                  <a:cubicBezTo>
                    <a:pt x="7601" y="2022"/>
                    <a:pt x="7607" y="1046"/>
                    <a:pt x="8326" y="446"/>
                  </a:cubicBezTo>
                  <a:cubicBezTo>
                    <a:pt x="9041" y="-149"/>
                    <a:pt x="10193" y="-149"/>
                    <a:pt x="10907" y="446"/>
                  </a:cubicBezTo>
                  <a:lnTo>
                    <a:pt x="20881" y="9558"/>
                  </a:lnTo>
                  <a:cubicBezTo>
                    <a:pt x="21240" y="9860"/>
                    <a:pt x="21419" y="10251"/>
                    <a:pt x="21419" y="10643"/>
                  </a:cubicBezTo>
                  <a:cubicBezTo>
                    <a:pt x="21419" y="11035"/>
                    <a:pt x="21240" y="11427"/>
                    <a:pt x="20881" y="11728"/>
                  </a:cubicBezTo>
                  <a:lnTo>
                    <a:pt x="3138" y="208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4" name="i$1ïḑe">
              <a:extLst>
                <a:ext uri="{FF2B5EF4-FFF2-40B4-BE49-F238E27FC236}">
                  <a16:creationId xmlns:a16="http://schemas.microsoft.com/office/drawing/2014/main" id="{04936BB2-FBC1-4493-9A4E-893B63291E69}"/>
                </a:ext>
              </a:extLst>
            </p:cNvPr>
            <p:cNvSpPr/>
            <p:nvPr/>
          </p:nvSpPr>
          <p:spPr>
            <a:xfrm>
              <a:off x="8135347" y="2228707"/>
              <a:ext cx="1359848" cy="40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c="http://schemas.openxmlformats.org/markup-compatibility/2006" xmlns="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i="1" dirty="0">
                  <a:latin typeface="仓耳玄三M W05" panose="02020400000000000000" pitchFamily="18" charset="-122"/>
                </a:rPr>
                <a:t>06</a:t>
              </a:r>
              <a:endParaRPr lang="zh-CN" altLang="en-US" sz="1600" i="1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5" name="i$ḷiḑé">
              <a:extLst>
                <a:ext uri="{FF2B5EF4-FFF2-40B4-BE49-F238E27FC236}">
                  <a16:creationId xmlns:a16="http://schemas.microsoft.com/office/drawing/2014/main" id="{93F05488-7051-4C79-9EF0-BB9D043AE078}"/>
                </a:ext>
              </a:extLst>
            </p:cNvPr>
            <p:cNvSpPr/>
            <p:nvPr/>
          </p:nvSpPr>
          <p:spPr>
            <a:xfrm flipH="1">
              <a:off x="8578477" y="2915968"/>
              <a:ext cx="1923519" cy="1789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2" h="21587" extrusionOk="0">
                  <a:moveTo>
                    <a:pt x="7907" y="0"/>
                  </a:moveTo>
                  <a:cubicBezTo>
                    <a:pt x="6906" y="-13"/>
                    <a:pt x="5883" y="190"/>
                    <a:pt x="4894" y="634"/>
                  </a:cubicBezTo>
                  <a:cubicBezTo>
                    <a:pt x="884" y="2433"/>
                    <a:pt x="-1098" y="7565"/>
                    <a:pt x="622" y="11990"/>
                  </a:cubicBezTo>
                  <a:cubicBezTo>
                    <a:pt x="2075" y="15732"/>
                    <a:pt x="5652" y="17579"/>
                    <a:pt x="9206" y="17297"/>
                  </a:cubicBezTo>
                  <a:cubicBezTo>
                    <a:pt x="9486" y="17275"/>
                    <a:pt x="9766" y="17240"/>
                    <a:pt x="10047" y="17244"/>
                  </a:cubicBezTo>
                  <a:cubicBezTo>
                    <a:pt x="11079" y="17256"/>
                    <a:pt x="12042" y="17765"/>
                    <a:pt x="12862" y="18471"/>
                  </a:cubicBezTo>
                  <a:cubicBezTo>
                    <a:pt x="13781" y="19263"/>
                    <a:pt x="14547" y="20314"/>
                    <a:pt x="15062" y="21587"/>
                  </a:cubicBezTo>
                  <a:cubicBezTo>
                    <a:pt x="15247" y="19757"/>
                    <a:pt x="15835" y="18008"/>
                    <a:pt x="16763" y="16504"/>
                  </a:cubicBezTo>
                  <a:cubicBezTo>
                    <a:pt x="17692" y="14999"/>
                    <a:pt x="18960" y="13742"/>
                    <a:pt x="20502" y="12898"/>
                  </a:cubicBezTo>
                  <a:cubicBezTo>
                    <a:pt x="18373" y="12545"/>
                    <a:pt x="16507" y="10921"/>
                    <a:pt x="15719" y="8526"/>
                  </a:cubicBezTo>
                  <a:cubicBezTo>
                    <a:pt x="15568" y="8069"/>
                    <a:pt x="15465" y="7599"/>
                    <a:pt x="15359" y="7125"/>
                  </a:cubicBezTo>
                  <a:cubicBezTo>
                    <a:pt x="15237" y="6576"/>
                    <a:pt x="15111" y="6019"/>
                    <a:pt x="14931" y="5471"/>
                  </a:cubicBezTo>
                  <a:cubicBezTo>
                    <a:pt x="13811" y="2075"/>
                    <a:pt x="10934" y="41"/>
                    <a:pt x="7907" y="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" name="îṥlîdê">
              <a:extLst>
                <a:ext uri="{FF2B5EF4-FFF2-40B4-BE49-F238E27FC236}">
                  <a16:creationId xmlns:a16="http://schemas.microsoft.com/office/drawing/2014/main" id="{F9C895C3-E071-4E1F-B99E-5994877DF29E}"/>
                </a:ext>
              </a:extLst>
            </p:cNvPr>
            <p:cNvSpPr/>
            <p:nvPr/>
          </p:nvSpPr>
          <p:spPr>
            <a:xfrm flipH="1">
              <a:off x="9252794" y="3120369"/>
              <a:ext cx="1039054" cy="103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4" h="19054" extrusionOk="0">
                  <a:moveTo>
                    <a:pt x="5969" y="692"/>
                  </a:moveTo>
                  <a:cubicBezTo>
                    <a:pt x="1089" y="2657"/>
                    <a:pt x="-1273" y="8206"/>
                    <a:pt x="692" y="13085"/>
                  </a:cubicBezTo>
                  <a:cubicBezTo>
                    <a:pt x="2657" y="17965"/>
                    <a:pt x="8206" y="20327"/>
                    <a:pt x="13085" y="18362"/>
                  </a:cubicBezTo>
                  <a:cubicBezTo>
                    <a:pt x="17965" y="16397"/>
                    <a:pt x="20327" y="10848"/>
                    <a:pt x="18362" y="5969"/>
                  </a:cubicBezTo>
                  <a:cubicBezTo>
                    <a:pt x="16397" y="1089"/>
                    <a:pt x="10848" y="-1273"/>
                    <a:pt x="5969" y="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7" name="íṩḷíḓé">
              <a:extLst>
                <a:ext uri="{FF2B5EF4-FFF2-40B4-BE49-F238E27FC236}">
                  <a16:creationId xmlns:a16="http://schemas.microsoft.com/office/drawing/2014/main" id="{6665C138-7611-4A51-8A9A-B4F080771F38}"/>
                </a:ext>
              </a:extLst>
            </p:cNvPr>
            <p:cNvSpPr/>
            <p:nvPr/>
          </p:nvSpPr>
          <p:spPr>
            <a:xfrm>
              <a:off x="9594401" y="3337238"/>
              <a:ext cx="355837" cy="264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8" name="ï$ḻïḋé">
              <a:extLst>
                <a:ext uri="{FF2B5EF4-FFF2-40B4-BE49-F238E27FC236}">
                  <a16:creationId xmlns:a16="http://schemas.microsoft.com/office/drawing/2014/main" id="{B1BE8731-2AD6-4BB9-AC57-444828C4A28A}"/>
                </a:ext>
              </a:extLst>
            </p:cNvPr>
            <p:cNvSpPr/>
            <p:nvPr/>
          </p:nvSpPr>
          <p:spPr>
            <a:xfrm>
              <a:off x="9092396" y="3679311"/>
              <a:ext cx="1359848" cy="40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c="http://schemas.openxmlformats.org/markup-compatibility/2006" xmlns="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i="1" dirty="0">
                  <a:latin typeface="仓耳玄三M W05" panose="02020400000000000000" pitchFamily="18" charset="-122"/>
                </a:rPr>
                <a:t>05</a:t>
              </a:r>
              <a:endParaRPr lang="zh-CN" altLang="en-US" sz="1600" i="1" dirty="0">
                <a:latin typeface="仓耳玄三M W05" panose="02020400000000000000" pitchFamily="18" charset="-122"/>
              </a:endParaRPr>
            </a:p>
          </p:txBody>
        </p:sp>
        <p:sp>
          <p:nvSpPr>
            <p:cNvPr id="19" name="iś1iḋè">
              <a:extLst>
                <a:ext uri="{FF2B5EF4-FFF2-40B4-BE49-F238E27FC236}">
                  <a16:creationId xmlns:a16="http://schemas.microsoft.com/office/drawing/2014/main" id="{86FBA9DA-1DD8-4980-8770-9B8B243B6229}"/>
                </a:ext>
              </a:extLst>
            </p:cNvPr>
            <p:cNvSpPr/>
            <p:nvPr/>
          </p:nvSpPr>
          <p:spPr>
            <a:xfrm flipH="1">
              <a:off x="6904957" y="3650151"/>
              <a:ext cx="2195932" cy="193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564" extrusionOk="0">
                  <a:moveTo>
                    <a:pt x="16395" y="0"/>
                  </a:moveTo>
                  <a:cubicBezTo>
                    <a:pt x="15338" y="2211"/>
                    <a:pt x="13230" y="3601"/>
                    <a:pt x="10921" y="3416"/>
                  </a:cubicBezTo>
                  <a:cubicBezTo>
                    <a:pt x="10449" y="3379"/>
                    <a:pt x="9990" y="3266"/>
                    <a:pt x="9526" y="3183"/>
                  </a:cubicBezTo>
                  <a:cubicBezTo>
                    <a:pt x="9089" y="3104"/>
                    <a:pt x="8648" y="3048"/>
                    <a:pt x="8202" y="3040"/>
                  </a:cubicBezTo>
                  <a:cubicBezTo>
                    <a:pt x="3697" y="2950"/>
                    <a:pt x="20" y="7100"/>
                    <a:pt x="0" y="12235"/>
                  </a:cubicBezTo>
                  <a:cubicBezTo>
                    <a:pt x="-20" y="17348"/>
                    <a:pt x="3594" y="21524"/>
                    <a:pt x="8088" y="21564"/>
                  </a:cubicBezTo>
                  <a:cubicBezTo>
                    <a:pt x="12191" y="21600"/>
                    <a:pt x="15602" y="18173"/>
                    <a:pt x="16197" y="13688"/>
                  </a:cubicBezTo>
                  <a:cubicBezTo>
                    <a:pt x="16208" y="13603"/>
                    <a:pt x="16218" y="13517"/>
                    <a:pt x="16227" y="13431"/>
                  </a:cubicBezTo>
                  <a:cubicBezTo>
                    <a:pt x="16236" y="13350"/>
                    <a:pt x="16244" y="13269"/>
                    <a:pt x="16251" y="13188"/>
                  </a:cubicBezTo>
                  <a:cubicBezTo>
                    <a:pt x="16271" y="12959"/>
                    <a:pt x="16287" y="12727"/>
                    <a:pt x="16341" y="12506"/>
                  </a:cubicBezTo>
                  <a:cubicBezTo>
                    <a:pt x="16382" y="12335"/>
                    <a:pt x="16444" y="12172"/>
                    <a:pt x="16533" y="12023"/>
                  </a:cubicBezTo>
                  <a:cubicBezTo>
                    <a:pt x="16572" y="11958"/>
                    <a:pt x="16616" y="11896"/>
                    <a:pt x="16664" y="11839"/>
                  </a:cubicBezTo>
                  <a:cubicBezTo>
                    <a:pt x="16708" y="11779"/>
                    <a:pt x="16753" y="11719"/>
                    <a:pt x="16800" y="11660"/>
                  </a:cubicBezTo>
                  <a:cubicBezTo>
                    <a:pt x="17294" y="11030"/>
                    <a:pt x="17884" y="10497"/>
                    <a:pt x="18542" y="10093"/>
                  </a:cubicBezTo>
                  <a:cubicBezTo>
                    <a:pt x="19446" y="9538"/>
                    <a:pt x="20481" y="9223"/>
                    <a:pt x="21580" y="9224"/>
                  </a:cubicBezTo>
                  <a:cubicBezTo>
                    <a:pt x="20127" y="8304"/>
                    <a:pt x="18894" y="6990"/>
                    <a:pt x="17993" y="5410"/>
                  </a:cubicBezTo>
                  <a:cubicBezTo>
                    <a:pt x="17092" y="3830"/>
                    <a:pt x="16523" y="1984"/>
                    <a:pt x="16395" y="0"/>
                  </a:cubicBezTo>
                  <a:close/>
                </a:path>
              </a:pathLst>
            </a:custGeom>
            <a:solidFill>
              <a:srgbClr val="3E864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0" name="îślïḋè">
              <a:extLst>
                <a:ext uri="{FF2B5EF4-FFF2-40B4-BE49-F238E27FC236}">
                  <a16:creationId xmlns:a16="http://schemas.microsoft.com/office/drawing/2014/main" id="{57FDEB22-B1B1-4AD7-B040-BBB9518AF379}"/>
                </a:ext>
              </a:extLst>
            </p:cNvPr>
            <p:cNvSpPr/>
            <p:nvPr/>
          </p:nvSpPr>
          <p:spPr>
            <a:xfrm flipH="1">
              <a:off x="7649471" y="4128628"/>
              <a:ext cx="1245171" cy="1245164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1" name="iṥḻîḍé">
              <a:extLst>
                <a:ext uri="{FF2B5EF4-FFF2-40B4-BE49-F238E27FC236}">
                  <a16:creationId xmlns:a16="http://schemas.microsoft.com/office/drawing/2014/main" id="{3D2D19E0-0435-47C7-81AF-8B9F8D2D8778}"/>
                </a:ext>
              </a:extLst>
            </p:cNvPr>
            <p:cNvSpPr/>
            <p:nvPr/>
          </p:nvSpPr>
          <p:spPr>
            <a:xfrm>
              <a:off x="8119014" y="4402310"/>
              <a:ext cx="306087" cy="306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74" y="0"/>
                  </a:moveTo>
                  <a:lnTo>
                    <a:pt x="3374" y="5396"/>
                  </a:lnTo>
                  <a:lnTo>
                    <a:pt x="3374" y="10123"/>
                  </a:lnTo>
                  <a:lnTo>
                    <a:pt x="4483" y="10792"/>
                  </a:lnTo>
                  <a:lnTo>
                    <a:pt x="4728" y="10792"/>
                  </a:lnTo>
                  <a:lnTo>
                    <a:pt x="4728" y="1337"/>
                  </a:lnTo>
                  <a:lnTo>
                    <a:pt x="12830" y="1337"/>
                  </a:lnTo>
                  <a:lnTo>
                    <a:pt x="12830" y="5396"/>
                  </a:lnTo>
                  <a:lnTo>
                    <a:pt x="16872" y="5396"/>
                  </a:lnTo>
                  <a:lnTo>
                    <a:pt x="16872" y="10792"/>
                  </a:lnTo>
                  <a:lnTo>
                    <a:pt x="17117" y="10792"/>
                  </a:lnTo>
                  <a:cubicBezTo>
                    <a:pt x="17117" y="10792"/>
                    <a:pt x="18226" y="10123"/>
                    <a:pt x="18226" y="10123"/>
                  </a:cubicBezTo>
                  <a:cubicBezTo>
                    <a:pt x="18226" y="8972"/>
                    <a:pt x="18226" y="6632"/>
                    <a:pt x="18226" y="5396"/>
                  </a:cubicBezTo>
                  <a:cubicBezTo>
                    <a:pt x="18226" y="5385"/>
                    <a:pt x="18226" y="5374"/>
                    <a:pt x="18226" y="5363"/>
                  </a:cubicBezTo>
                  <a:cubicBezTo>
                    <a:pt x="18225" y="5377"/>
                    <a:pt x="12845" y="0"/>
                    <a:pt x="12830" y="0"/>
                  </a:cubicBezTo>
                  <a:cubicBezTo>
                    <a:pt x="8831" y="0"/>
                    <a:pt x="3374" y="0"/>
                    <a:pt x="3374" y="0"/>
                  </a:cubicBezTo>
                  <a:close/>
                  <a:moveTo>
                    <a:pt x="2690" y="7075"/>
                  </a:moveTo>
                  <a:lnTo>
                    <a:pt x="0" y="9439"/>
                  </a:lnTo>
                  <a:lnTo>
                    <a:pt x="2021" y="9439"/>
                  </a:lnTo>
                  <a:lnTo>
                    <a:pt x="2690" y="9439"/>
                  </a:lnTo>
                  <a:cubicBezTo>
                    <a:pt x="2690" y="9439"/>
                    <a:pt x="2690" y="7075"/>
                    <a:pt x="2690" y="7075"/>
                  </a:cubicBezTo>
                  <a:close/>
                  <a:moveTo>
                    <a:pt x="0" y="9439"/>
                  </a:move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21600" y="9439"/>
                  </a:lnTo>
                  <a:lnTo>
                    <a:pt x="14166" y="14166"/>
                  </a:lnTo>
                  <a:lnTo>
                    <a:pt x="14036" y="14166"/>
                  </a:lnTo>
                  <a:lnTo>
                    <a:pt x="10792" y="16188"/>
                  </a:lnTo>
                  <a:lnTo>
                    <a:pt x="7564" y="14166"/>
                  </a:lnTo>
                  <a:lnTo>
                    <a:pt x="7417" y="14166"/>
                  </a:lnTo>
                  <a:lnTo>
                    <a:pt x="0" y="9439"/>
                  </a:lnTo>
                  <a:close/>
                  <a:moveTo>
                    <a:pt x="21600" y="9439"/>
                  </a:moveTo>
                  <a:lnTo>
                    <a:pt x="18894" y="7075"/>
                  </a:lnTo>
                  <a:lnTo>
                    <a:pt x="18894" y="9439"/>
                  </a:lnTo>
                  <a:cubicBezTo>
                    <a:pt x="18894" y="9439"/>
                    <a:pt x="19579" y="9439"/>
                    <a:pt x="19579" y="9439"/>
                  </a:cubicBezTo>
                  <a:lnTo>
                    <a:pt x="21600" y="943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2" name="isľíďe">
              <a:extLst>
                <a:ext uri="{FF2B5EF4-FFF2-40B4-BE49-F238E27FC236}">
                  <a16:creationId xmlns:a16="http://schemas.microsoft.com/office/drawing/2014/main" id="{E3087942-E855-4243-AACE-2384D8F1FA08}"/>
                </a:ext>
              </a:extLst>
            </p:cNvPr>
            <p:cNvSpPr/>
            <p:nvPr/>
          </p:nvSpPr>
          <p:spPr>
            <a:xfrm>
              <a:off x="7592131" y="4812055"/>
              <a:ext cx="1359848" cy="40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c="http://schemas.openxmlformats.org/markup-compatibility/2006" xmlns="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i="1" dirty="0">
                  <a:latin typeface="仓耳玄三M W05" panose="02020400000000000000" pitchFamily="18" charset="-122"/>
                </a:rPr>
                <a:t>04</a:t>
              </a:r>
              <a:endParaRPr lang="zh-CN" altLang="en-US" sz="1600" i="1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3" name="iṧļíďè">
              <a:extLst>
                <a:ext uri="{FF2B5EF4-FFF2-40B4-BE49-F238E27FC236}">
                  <a16:creationId xmlns:a16="http://schemas.microsoft.com/office/drawing/2014/main" id="{1C1A99E4-CDC9-4713-BCE9-45F15A07E6CD}"/>
                </a:ext>
              </a:extLst>
            </p:cNvPr>
            <p:cNvSpPr/>
            <p:nvPr/>
          </p:nvSpPr>
          <p:spPr>
            <a:xfrm flipH="1">
              <a:off x="5237274" y="2883249"/>
              <a:ext cx="2199745" cy="193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1590" extrusionOk="0">
                  <a:moveTo>
                    <a:pt x="7777" y="0"/>
                  </a:moveTo>
                  <a:cubicBezTo>
                    <a:pt x="6532" y="-10"/>
                    <a:pt x="5267" y="340"/>
                    <a:pt x="4091" y="1090"/>
                  </a:cubicBezTo>
                  <a:cubicBezTo>
                    <a:pt x="323" y="3491"/>
                    <a:pt x="-1102" y="9086"/>
                    <a:pt x="918" y="13576"/>
                  </a:cubicBezTo>
                  <a:cubicBezTo>
                    <a:pt x="2580" y="17270"/>
                    <a:pt x="6049" y="19049"/>
                    <a:pt x="9330" y="18255"/>
                  </a:cubicBezTo>
                  <a:cubicBezTo>
                    <a:pt x="9527" y="18207"/>
                    <a:pt x="9724" y="18150"/>
                    <a:pt x="9918" y="18077"/>
                  </a:cubicBezTo>
                  <a:cubicBezTo>
                    <a:pt x="10028" y="18035"/>
                    <a:pt x="10138" y="17987"/>
                    <a:pt x="10249" y="17950"/>
                  </a:cubicBezTo>
                  <a:cubicBezTo>
                    <a:pt x="10660" y="17810"/>
                    <a:pt x="11090" y="17799"/>
                    <a:pt x="11514" y="17859"/>
                  </a:cubicBezTo>
                  <a:cubicBezTo>
                    <a:pt x="11682" y="17882"/>
                    <a:pt x="11849" y="17917"/>
                    <a:pt x="12014" y="17960"/>
                  </a:cubicBezTo>
                  <a:cubicBezTo>
                    <a:pt x="12618" y="18116"/>
                    <a:pt x="13203" y="18376"/>
                    <a:pt x="13742" y="18738"/>
                  </a:cubicBezTo>
                  <a:cubicBezTo>
                    <a:pt x="14703" y="19383"/>
                    <a:pt x="15527" y="20347"/>
                    <a:pt x="16089" y="21590"/>
                  </a:cubicBezTo>
                  <a:cubicBezTo>
                    <a:pt x="16106" y="19706"/>
                    <a:pt x="16510" y="17854"/>
                    <a:pt x="17259" y="16204"/>
                  </a:cubicBezTo>
                  <a:cubicBezTo>
                    <a:pt x="18008" y="14555"/>
                    <a:pt x="19102" y="13109"/>
                    <a:pt x="20498" y="12038"/>
                  </a:cubicBezTo>
                  <a:cubicBezTo>
                    <a:pt x="18595" y="11859"/>
                    <a:pt x="16800" y="10648"/>
                    <a:pt x="15712" y="8617"/>
                  </a:cubicBezTo>
                  <a:cubicBezTo>
                    <a:pt x="15642" y="8487"/>
                    <a:pt x="15575" y="8355"/>
                    <a:pt x="15518" y="8216"/>
                  </a:cubicBezTo>
                  <a:cubicBezTo>
                    <a:pt x="15374" y="7856"/>
                    <a:pt x="15316" y="7463"/>
                    <a:pt x="15238" y="7078"/>
                  </a:cubicBezTo>
                  <a:cubicBezTo>
                    <a:pt x="15085" y="6329"/>
                    <a:pt x="14858" y="5589"/>
                    <a:pt x="14542" y="4880"/>
                  </a:cubicBezTo>
                  <a:cubicBezTo>
                    <a:pt x="13166" y="1786"/>
                    <a:pt x="10518" y="21"/>
                    <a:pt x="7777" y="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4" name="iśḻiďe">
              <a:extLst>
                <a:ext uri="{FF2B5EF4-FFF2-40B4-BE49-F238E27FC236}">
                  <a16:creationId xmlns:a16="http://schemas.microsoft.com/office/drawing/2014/main" id="{85800DD5-9778-4939-92CB-3EEE5DDFC838}"/>
                </a:ext>
              </a:extLst>
            </p:cNvPr>
            <p:cNvSpPr/>
            <p:nvPr/>
          </p:nvSpPr>
          <p:spPr>
            <a:xfrm flipH="1">
              <a:off x="5983669" y="3088506"/>
              <a:ext cx="1247641" cy="12476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5" name="íṡlîďê">
              <a:extLst>
                <a:ext uri="{FF2B5EF4-FFF2-40B4-BE49-F238E27FC236}">
                  <a16:creationId xmlns:a16="http://schemas.microsoft.com/office/drawing/2014/main" id="{E9B1B809-D180-45A4-94FF-D1F9EE202AAC}"/>
                </a:ext>
              </a:extLst>
            </p:cNvPr>
            <p:cNvSpPr/>
            <p:nvPr/>
          </p:nvSpPr>
          <p:spPr>
            <a:xfrm>
              <a:off x="6426302" y="3353227"/>
              <a:ext cx="362375" cy="361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19263" extrusionOk="0">
                  <a:moveTo>
                    <a:pt x="4750" y="1647"/>
                  </a:moveTo>
                  <a:cubicBezTo>
                    <a:pt x="6498" y="610"/>
                    <a:pt x="8611" y="-1"/>
                    <a:pt x="10868" y="0"/>
                  </a:cubicBezTo>
                  <a:cubicBezTo>
                    <a:pt x="14035" y="2"/>
                    <a:pt x="16998" y="1272"/>
                    <a:pt x="18993" y="3460"/>
                  </a:cubicBezTo>
                  <a:cubicBezTo>
                    <a:pt x="20629" y="5190"/>
                    <a:pt x="21525" y="7373"/>
                    <a:pt x="21521" y="9655"/>
                  </a:cubicBezTo>
                  <a:cubicBezTo>
                    <a:pt x="21514" y="13106"/>
                    <a:pt x="19507" y="16257"/>
                    <a:pt x="16231" y="18022"/>
                  </a:cubicBezTo>
                  <a:cubicBezTo>
                    <a:pt x="9037" y="21599"/>
                    <a:pt x="173" y="17027"/>
                    <a:pt x="2" y="9653"/>
                  </a:cubicBezTo>
                  <a:cubicBezTo>
                    <a:pt x="-75" y="6307"/>
                    <a:pt x="1837" y="3377"/>
                    <a:pt x="4750" y="1647"/>
                  </a:cubicBezTo>
                  <a:close/>
                  <a:moveTo>
                    <a:pt x="5848" y="2373"/>
                  </a:moveTo>
                  <a:cubicBezTo>
                    <a:pt x="5369" y="2637"/>
                    <a:pt x="4918" y="2940"/>
                    <a:pt x="4502" y="3280"/>
                  </a:cubicBezTo>
                  <a:cubicBezTo>
                    <a:pt x="4787" y="3447"/>
                    <a:pt x="5080" y="3603"/>
                    <a:pt x="5380" y="3747"/>
                  </a:cubicBezTo>
                  <a:cubicBezTo>
                    <a:pt x="5681" y="3891"/>
                    <a:pt x="5989" y="4023"/>
                    <a:pt x="6302" y="4143"/>
                  </a:cubicBezTo>
                  <a:cubicBezTo>
                    <a:pt x="6449" y="3726"/>
                    <a:pt x="6611" y="3313"/>
                    <a:pt x="6786" y="2906"/>
                  </a:cubicBezTo>
                  <a:cubicBezTo>
                    <a:pt x="6960" y="2501"/>
                    <a:pt x="7148" y="2102"/>
                    <a:pt x="7350" y="1708"/>
                  </a:cubicBezTo>
                  <a:cubicBezTo>
                    <a:pt x="6827" y="1887"/>
                    <a:pt x="6325" y="2110"/>
                    <a:pt x="5848" y="2373"/>
                  </a:cubicBezTo>
                  <a:close/>
                  <a:moveTo>
                    <a:pt x="8944" y="1271"/>
                  </a:moveTo>
                  <a:cubicBezTo>
                    <a:pt x="8630" y="1787"/>
                    <a:pt x="8346" y="2318"/>
                    <a:pt x="8092" y="2860"/>
                  </a:cubicBezTo>
                  <a:cubicBezTo>
                    <a:pt x="7839" y="3402"/>
                    <a:pt x="7617" y="3954"/>
                    <a:pt x="7426" y="4515"/>
                  </a:cubicBezTo>
                  <a:cubicBezTo>
                    <a:pt x="7887" y="4644"/>
                    <a:pt x="8357" y="4746"/>
                    <a:pt x="8832" y="4822"/>
                  </a:cubicBezTo>
                  <a:cubicBezTo>
                    <a:pt x="9305" y="4898"/>
                    <a:pt x="9783" y="4948"/>
                    <a:pt x="10263" y="4971"/>
                  </a:cubicBezTo>
                  <a:lnTo>
                    <a:pt x="10271" y="1118"/>
                  </a:lnTo>
                  <a:cubicBezTo>
                    <a:pt x="10047" y="1129"/>
                    <a:pt x="9824" y="1147"/>
                    <a:pt x="9602" y="1173"/>
                  </a:cubicBezTo>
                  <a:cubicBezTo>
                    <a:pt x="9382" y="1198"/>
                    <a:pt x="9162" y="1231"/>
                    <a:pt x="8944" y="1271"/>
                  </a:cubicBezTo>
                  <a:close/>
                  <a:moveTo>
                    <a:pt x="3547" y="4065"/>
                  </a:moveTo>
                  <a:cubicBezTo>
                    <a:pt x="2861" y="4776"/>
                    <a:pt x="2316" y="5572"/>
                    <a:pt x="1927" y="6424"/>
                  </a:cubicBezTo>
                  <a:cubicBezTo>
                    <a:pt x="1537" y="7280"/>
                    <a:pt x="1305" y="8175"/>
                    <a:pt x="1239" y="9109"/>
                  </a:cubicBezTo>
                  <a:lnTo>
                    <a:pt x="5376" y="9119"/>
                  </a:lnTo>
                  <a:cubicBezTo>
                    <a:pt x="5396" y="8460"/>
                    <a:pt x="5455" y="7804"/>
                    <a:pt x="5552" y="7151"/>
                  </a:cubicBezTo>
                  <a:cubicBezTo>
                    <a:pt x="5649" y="6504"/>
                    <a:pt x="5783" y="5862"/>
                    <a:pt x="5955" y="5228"/>
                  </a:cubicBezTo>
                  <a:cubicBezTo>
                    <a:pt x="5532" y="5074"/>
                    <a:pt x="5119" y="4899"/>
                    <a:pt x="4717" y="4705"/>
                  </a:cubicBezTo>
                  <a:cubicBezTo>
                    <a:pt x="4314" y="4511"/>
                    <a:pt x="3924" y="4297"/>
                    <a:pt x="3547" y="4065"/>
                  </a:cubicBezTo>
                  <a:close/>
                  <a:moveTo>
                    <a:pt x="11474" y="1110"/>
                  </a:moveTo>
                  <a:lnTo>
                    <a:pt x="11466" y="4963"/>
                  </a:lnTo>
                  <a:cubicBezTo>
                    <a:pt x="11913" y="4940"/>
                    <a:pt x="12359" y="4893"/>
                    <a:pt x="12800" y="4822"/>
                  </a:cubicBezTo>
                  <a:cubicBezTo>
                    <a:pt x="13238" y="4751"/>
                    <a:pt x="13671" y="4657"/>
                    <a:pt x="14096" y="4539"/>
                  </a:cubicBezTo>
                  <a:cubicBezTo>
                    <a:pt x="13904" y="3966"/>
                    <a:pt x="13680" y="3402"/>
                    <a:pt x="13424" y="2850"/>
                  </a:cubicBezTo>
                  <a:cubicBezTo>
                    <a:pt x="13167" y="2296"/>
                    <a:pt x="12878" y="1754"/>
                    <a:pt x="12559" y="1227"/>
                  </a:cubicBezTo>
                  <a:cubicBezTo>
                    <a:pt x="12376" y="1200"/>
                    <a:pt x="12193" y="1176"/>
                    <a:pt x="12009" y="1156"/>
                  </a:cubicBezTo>
                  <a:cubicBezTo>
                    <a:pt x="11831" y="1137"/>
                    <a:pt x="11652" y="1122"/>
                    <a:pt x="11474" y="1110"/>
                  </a:cubicBezTo>
                  <a:close/>
                  <a:moveTo>
                    <a:pt x="14125" y="1613"/>
                  </a:moveTo>
                  <a:cubicBezTo>
                    <a:pt x="14346" y="2024"/>
                    <a:pt x="14549" y="2442"/>
                    <a:pt x="14733" y="2867"/>
                  </a:cubicBezTo>
                  <a:cubicBezTo>
                    <a:pt x="14920" y="3297"/>
                    <a:pt x="15087" y="3734"/>
                    <a:pt x="15234" y="4177"/>
                  </a:cubicBezTo>
                  <a:cubicBezTo>
                    <a:pt x="15574" y="4044"/>
                    <a:pt x="15907" y="3898"/>
                    <a:pt x="16233" y="3740"/>
                  </a:cubicBezTo>
                  <a:cubicBezTo>
                    <a:pt x="16554" y="3584"/>
                    <a:pt x="16867" y="3417"/>
                    <a:pt x="17172" y="3238"/>
                  </a:cubicBezTo>
                  <a:cubicBezTo>
                    <a:pt x="16728" y="2879"/>
                    <a:pt x="16245" y="2560"/>
                    <a:pt x="15730" y="2286"/>
                  </a:cubicBezTo>
                  <a:cubicBezTo>
                    <a:pt x="15221" y="2015"/>
                    <a:pt x="14683" y="1790"/>
                    <a:pt x="14125" y="1613"/>
                  </a:cubicBezTo>
                  <a:close/>
                  <a:moveTo>
                    <a:pt x="7106" y="5587"/>
                  </a:moveTo>
                  <a:cubicBezTo>
                    <a:pt x="6959" y="6165"/>
                    <a:pt x="6842" y="6750"/>
                    <a:pt x="6754" y="7338"/>
                  </a:cubicBezTo>
                  <a:cubicBezTo>
                    <a:pt x="6666" y="7926"/>
                    <a:pt x="6608" y="8517"/>
                    <a:pt x="6579" y="9110"/>
                  </a:cubicBezTo>
                  <a:lnTo>
                    <a:pt x="10260" y="9113"/>
                  </a:lnTo>
                  <a:lnTo>
                    <a:pt x="10258" y="6057"/>
                  </a:lnTo>
                  <a:cubicBezTo>
                    <a:pt x="9725" y="6038"/>
                    <a:pt x="9194" y="5989"/>
                    <a:pt x="8667" y="5911"/>
                  </a:cubicBezTo>
                  <a:cubicBezTo>
                    <a:pt x="8140" y="5832"/>
                    <a:pt x="7618" y="5724"/>
                    <a:pt x="7106" y="5587"/>
                  </a:cubicBezTo>
                  <a:close/>
                  <a:moveTo>
                    <a:pt x="1235" y="10195"/>
                  </a:moveTo>
                  <a:cubicBezTo>
                    <a:pt x="1302" y="11122"/>
                    <a:pt x="1539" y="12041"/>
                    <a:pt x="1927" y="12894"/>
                  </a:cubicBezTo>
                  <a:cubicBezTo>
                    <a:pt x="2314" y="13746"/>
                    <a:pt x="2854" y="14549"/>
                    <a:pt x="3541" y="15260"/>
                  </a:cubicBezTo>
                  <a:cubicBezTo>
                    <a:pt x="3814" y="15088"/>
                    <a:pt x="4095" y="14926"/>
                    <a:pt x="4383" y="14776"/>
                  </a:cubicBezTo>
                  <a:cubicBezTo>
                    <a:pt x="4889" y="14511"/>
                    <a:pt x="5416" y="14282"/>
                    <a:pt x="5960" y="14088"/>
                  </a:cubicBezTo>
                  <a:cubicBezTo>
                    <a:pt x="5784" y="13455"/>
                    <a:pt x="5648" y="12813"/>
                    <a:pt x="5552" y="12165"/>
                  </a:cubicBezTo>
                  <a:cubicBezTo>
                    <a:pt x="5455" y="11513"/>
                    <a:pt x="5399" y="10856"/>
                    <a:pt x="5385" y="10197"/>
                  </a:cubicBezTo>
                  <a:lnTo>
                    <a:pt x="1235" y="10195"/>
                  </a:lnTo>
                  <a:close/>
                  <a:moveTo>
                    <a:pt x="11461" y="6049"/>
                  </a:moveTo>
                  <a:lnTo>
                    <a:pt x="11471" y="9117"/>
                  </a:lnTo>
                  <a:lnTo>
                    <a:pt x="14948" y="9112"/>
                  </a:lnTo>
                  <a:cubicBezTo>
                    <a:pt x="14929" y="8523"/>
                    <a:pt x="14875" y="7935"/>
                    <a:pt x="14788" y="7351"/>
                  </a:cubicBezTo>
                  <a:cubicBezTo>
                    <a:pt x="14701" y="6766"/>
                    <a:pt x="14581" y="6186"/>
                    <a:pt x="14427" y="5613"/>
                  </a:cubicBezTo>
                  <a:cubicBezTo>
                    <a:pt x="13943" y="5735"/>
                    <a:pt x="13452" y="5833"/>
                    <a:pt x="12956" y="5906"/>
                  </a:cubicBezTo>
                  <a:cubicBezTo>
                    <a:pt x="12461" y="5978"/>
                    <a:pt x="11962" y="6026"/>
                    <a:pt x="11461" y="6049"/>
                  </a:cubicBezTo>
                  <a:close/>
                  <a:moveTo>
                    <a:pt x="15572" y="5263"/>
                  </a:moveTo>
                  <a:cubicBezTo>
                    <a:pt x="15742" y="5893"/>
                    <a:pt x="15875" y="6531"/>
                    <a:pt x="15973" y="7174"/>
                  </a:cubicBezTo>
                  <a:cubicBezTo>
                    <a:pt x="16071" y="7818"/>
                    <a:pt x="16134" y="8466"/>
                    <a:pt x="16159" y="9115"/>
                  </a:cubicBezTo>
                  <a:lnTo>
                    <a:pt x="20288" y="9113"/>
                  </a:lnTo>
                  <a:cubicBezTo>
                    <a:pt x="20222" y="8187"/>
                    <a:pt x="19998" y="7291"/>
                    <a:pt x="19612" y="6438"/>
                  </a:cubicBezTo>
                  <a:cubicBezTo>
                    <a:pt x="19229" y="5593"/>
                    <a:pt x="18689" y="4803"/>
                    <a:pt x="18014" y="4096"/>
                  </a:cubicBezTo>
                  <a:cubicBezTo>
                    <a:pt x="17761" y="4249"/>
                    <a:pt x="17515" y="4404"/>
                    <a:pt x="17252" y="4539"/>
                  </a:cubicBezTo>
                  <a:cubicBezTo>
                    <a:pt x="16981" y="4678"/>
                    <a:pt x="16700" y="4803"/>
                    <a:pt x="16417" y="4922"/>
                  </a:cubicBezTo>
                  <a:cubicBezTo>
                    <a:pt x="16138" y="5041"/>
                    <a:pt x="15856" y="5154"/>
                    <a:pt x="15572" y="5263"/>
                  </a:cubicBezTo>
                  <a:close/>
                  <a:moveTo>
                    <a:pt x="6575" y="10196"/>
                  </a:moveTo>
                  <a:cubicBezTo>
                    <a:pt x="6603" y="10793"/>
                    <a:pt x="6661" y="11389"/>
                    <a:pt x="6750" y="11981"/>
                  </a:cubicBezTo>
                  <a:cubicBezTo>
                    <a:pt x="6839" y="12572"/>
                    <a:pt x="6957" y="13158"/>
                    <a:pt x="7106" y="13738"/>
                  </a:cubicBezTo>
                  <a:cubicBezTo>
                    <a:pt x="7614" y="13596"/>
                    <a:pt x="8133" y="13484"/>
                    <a:pt x="8658" y="13404"/>
                  </a:cubicBezTo>
                  <a:cubicBezTo>
                    <a:pt x="9187" y="13322"/>
                    <a:pt x="9721" y="13272"/>
                    <a:pt x="10257" y="13255"/>
                  </a:cubicBezTo>
                  <a:lnTo>
                    <a:pt x="10256" y="10199"/>
                  </a:lnTo>
                  <a:lnTo>
                    <a:pt x="6575" y="10196"/>
                  </a:lnTo>
                  <a:close/>
                  <a:moveTo>
                    <a:pt x="11466" y="10203"/>
                  </a:moveTo>
                  <a:lnTo>
                    <a:pt x="11468" y="13259"/>
                  </a:lnTo>
                  <a:cubicBezTo>
                    <a:pt x="11971" y="13280"/>
                    <a:pt x="12472" y="13329"/>
                    <a:pt x="12968" y="13404"/>
                  </a:cubicBezTo>
                  <a:cubicBezTo>
                    <a:pt x="13459" y="13478"/>
                    <a:pt x="13945" y="13577"/>
                    <a:pt x="14423" y="13702"/>
                  </a:cubicBezTo>
                  <a:cubicBezTo>
                    <a:pt x="14575" y="13128"/>
                    <a:pt x="14695" y="12548"/>
                    <a:pt x="14782" y="11963"/>
                  </a:cubicBezTo>
                  <a:cubicBezTo>
                    <a:pt x="14870" y="11377"/>
                    <a:pt x="14923" y="10788"/>
                    <a:pt x="14944" y="10197"/>
                  </a:cubicBezTo>
                  <a:lnTo>
                    <a:pt x="11466" y="10203"/>
                  </a:lnTo>
                  <a:close/>
                  <a:moveTo>
                    <a:pt x="5381" y="15569"/>
                  </a:moveTo>
                  <a:cubicBezTo>
                    <a:pt x="5082" y="15713"/>
                    <a:pt x="4792" y="15869"/>
                    <a:pt x="4509" y="16036"/>
                  </a:cubicBezTo>
                  <a:cubicBezTo>
                    <a:pt x="4926" y="16380"/>
                    <a:pt x="5377" y="16688"/>
                    <a:pt x="5858" y="16955"/>
                  </a:cubicBezTo>
                  <a:cubicBezTo>
                    <a:pt x="6332" y="17219"/>
                    <a:pt x="6832" y="17442"/>
                    <a:pt x="7352" y="17622"/>
                  </a:cubicBezTo>
                  <a:cubicBezTo>
                    <a:pt x="7142" y="17227"/>
                    <a:pt x="6950" y="16825"/>
                    <a:pt x="6774" y="16417"/>
                  </a:cubicBezTo>
                  <a:cubicBezTo>
                    <a:pt x="6598" y="16008"/>
                    <a:pt x="6440" y="15594"/>
                    <a:pt x="6299" y="15175"/>
                  </a:cubicBezTo>
                  <a:cubicBezTo>
                    <a:pt x="5986" y="15293"/>
                    <a:pt x="5680" y="15425"/>
                    <a:pt x="5381" y="15569"/>
                  </a:cubicBezTo>
                  <a:close/>
                  <a:moveTo>
                    <a:pt x="16155" y="10201"/>
                  </a:moveTo>
                  <a:cubicBezTo>
                    <a:pt x="16133" y="10849"/>
                    <a:pt x="16073" y="11495"/>
                    <a:pt x="15977" y="12137"/>
                  </a:cubicBezTo>
                  <a:cubicBezTo>
                    <a:pt x="15879" y="12784"/>
                    <a:pt x="15745" y="13426"/>
                    <a:pt x="15574" y="14060"/>
                  </a:cubicBezTo>
                  <a:cubicBezTo>
                    <a:pt x="16001" y="14211"/>
                    <a:pt x="16419" y="14384"/>
                    <a:pt x="16826" y="14577"/>
                  </a:cubicBezTo>
                  <a:cubicBezTo>
                    <a:pt x="17236" y="14771"/>
                    <a:pt x="17633" y="14987"/>
                    <a:pt x="18016" y="15222"/>
                  </a:cubicBezTo>
                  <a:cubicBezTo>
                    <a:pt x="18694" y="14513"/>
                    <a:pt x="19224" y="13731"/>
                    <a:pt x="19609" y="12877"/>
                  </a:cubicBezTo>
                  <a:cubicBezTo>
                    <a:pt x="19994" y="12023"/>
                    <a:pt x="20222" y="11118"/>
                    <a:pt x="20283" y="10199"/>
                  </a:cubicBezTo>
                  <a:lnTo>
                    <a:pt x="16155" y="10201"/>
                  </a:lnTo>
                  <a:close/>
                  <a:moveTo>
                    <a:pt x="7429" y="14800"/>
                  </a:moveTo>
                  <a:cubicBezTo>
                    <a:pt x="7620" y="15363"/>
                    <a:pt x="7844" y="15916"/>
                    <a:pt x="8099" y="16458"/>
                  </a:cubicBezTo>
                  <a:cubicBezTo>
                    <a:pt x="8356" y="17002"/>
                    <a:pt x="8644" y="17533"/>
                    <a:pt x="8962" y="18050"/>
                  </a:cubicBezTo>
                  <a:cubicBezTo>
                    <a:pt x="9173" y="18086"/>
                    <a:pt x="9385" y="18116"/>
                    <a:pt x="9598" y="18141"/>
                  </a:cubicBezTo>
                  <a:cubicBezTo>
                    <a:pt x="9820" y="18167"/>
                    <a:pt x="10043" y="18186"/>
                    <a:pt x="10266" y="18199"/>
                  </a:cubicBezTo>
                  <a:lnTo>
                    <a:pt x="10261" y="14353"/>
                  </a:lnTo>
                  <a:cubicBezTo>
                    <a:pt x="9783" y="14371"/>
                    <a:pt x="9307" y="14418"/>
                    <a:pt x="8836" y="14492"/>
                  </a:cubicBezTo>
                  <a:cubicBezTo>
                    <a:pt x="8360" y="14567"/>
                    <a:pt x="7890" y="14670"/>
                    <a:pt x="7429" y="14800"/>
                  </a:cubicBezTo>
                  <a:close/>
                  <a:moveTo>
                    <a:pt x="11472" y="14357"/>
                  </a:moveTo>
                  <a:lnTo>
                    <a:pt x="11464" y="18210"/>
                  </a:lnTo>
                  <a:cubicBezTo>
                    <a:pt x="11645" y="18195"/>
                    <a:pt x="11825" y="18177"/>
                    <a:pt x="12006" y="18156"/>
                  </a:cubicBezTo>
                  <a:cubicBezTo>
                    <a:pt x="12189" y="18134"/>
                    <a:pt x="12372" y="18110"/>
                    <a:pt x="12554" y="18082"/>
                  </a:cubicBezTo>
                  <a:cubicBezTo>
                    <a:pt x="12876" y="17558"/>
                    <a:pt x="13167" y="17018"/>
                    <a:pt x="13425" y="16466"/>
                  </a:cubicBezTo>
                  <a:cubicBezTo>
                    <a:pt x="13684" y="15913"/>
                    <a:pt x="13910" y="15348"/>
                    <a:pt x="14103" y="14773"/>
                  </a:cubicBezTo>
                  <a:cubicBezTo>
                    <a:pt x="13676" y="14656"/>
                    <a:pt x="13242" y="14562"/>
                    <a:pt x="12803" y="14492"/>
                  </a:cubicBezTo>
                  <a:cubicBezTo>
                    <a:pt x="12363" y="14422"/>
                    <a:pt x="11918" y="14377"/>
                    <a:pt x="11472" y="14357"/>
                  </a:cubicBezTo>
                  <a:close/>
                  <a:moveTo>
                    <a:pt x="15240" y="15139"/>
                  </a:moveTo>
                  <a:cubicBezTo>
                    <a:pt x="15090" y="15576"/>
                    <a:pt x="14923" y="16007"/>
                    <a:pt x="14739" y="16433"/>
                  </a:cubicBezTo>
                  <a:cubicBezTo>
                    <a:pt x="14553" y="16863"/>
                    <a:pt x="14350" y="17286"/>
                    <a:pt x="14131" y="17702"/>
                  </a:cubicBezTo>
                  <a:cubicBezTo>
                    <a:pt x="14647" y="17532"/>
                    <a:pt x="15145" y="17322"/>
                    <a:pt x="15621" y="17076"/>
                  </a:cubicBezTo>
                  <a:cubicBezTo>
                    <a:pt x="16176" y="16790"/>
                    <a:pt x="16697" y="16455"/>
                    <a:pt x="17178" y="16076"/>
                  </a:cubicBezTo>
                  <a:cubicBezTo>
                    <a:pt x="16873" y="15891"/>
                    <a:pt x="16558" y="15719"/>
                    <a:pt x="16234" y="15562"/>
                  </a:cubicBezTo>
                  <a:cubicBezTo>
                    <a:pt x="15911" y="15406"/>
                    <a:pt x="15579" y="15265"/>
                    <a:pt x="15240" y="15139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6" name="ïṥlíde">
              <a:extLst>
                <a:ext uri="{FF2B5EF4-FFF2-40B4-BE49-F238E27FC236}">
                  <a16:creationId xmlns:a16="http://schemas.microsoft.com/office/drawing/2014/main" id="{79614F6E-C94E-4B7C-9C13-3FEE3E79C41D}"/>
                </a:ext>
              </a:extLst>
            </p:cNvPr>
            <p:cNvSpPr/>
            <p:nvPr/>
          </p:nvSpPr>
          <p:spPr>
            <a:xfrm>
              <a:off x="5927565" y="3771884"/>
              <a:ext cx="1359848" cy="40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c="http://schemas.openxmlformats.org/markup-compatibility/2006" xmlns="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i="1" dirty="0">
                  <a:latin typeface="仓耳玄三M W05" panose="02020400000000000000" pitchFamily="18" charset="-122"/>
                </a:rPr>
                <a:t>03</a:t>
              </a:r>
              <a:endParaRPr lang="zh-CN" altLang="en-US" sz="1600" i="1" dirty="0">
                <a:latin typeface="仓耳玄三M W05" panose="02020400000000000000" pitchFamily="18" charset="-122"/>
              </a:endParaRPr>
            </a:p>
          </p:txBody>
        </p:sp>
        <p:sp>
          <p:nvSpPr>
            <p:cNvPr id="27" name="îśḻíďe">
              <a:extLst>
                <a:ext uri="{FF2B5EF4-FFF2-40B4-BE49-F238E27FC236}">
                  <a16:creationId xmlns:a16="http://schemas.microsoft.com/office/drawing/2014/main" id="{F1BF3542-5C0D-4FC4-BA12-41CABF933D7A}"/>
                </a:ext>
              </a:extLst>
            </p:cNvPr>
            <p:cNvSpPr/>
            <p:nvPr/>
          </p:nvSpPr>
          <p:spPr>
            <a:xfrm flipH="1">
              <a:off x="3477499" y="3584325"/>
              <a:ext cx="2239037" cy="194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1" extrusionOk="0">
                  <a:moveTo>
                    <a:pt x="16325" y="0"/>
                  </a:moveTo>
                  <a:cubicBezTo>
                    <a:pt x="15247" y="1970"/>
                    <a:pt x="13395" y="3323"/>
                    <a:pt x="11258" y="3497"/>
                  </a:cubicBezTo>
                  <a:cubicBezTo>
                    <a:pt x="11121" y="3508"/>
                    <a:pt x="10984" y="3514"/>
                    <a:pt x="10847" y="3512"/>
                  </a:cubicBezTo>
                  <a:cubicBezTo>
                    <a:pt x="10356" y="3501"/>
                    <a:pt x="9884" y="3374"/>
                    <a:pt x="9402" y="3283"/>
                  </a:cubicBezTo>
                  <a:cubicBezTo>
                    <a:pt x="8952" y="3198"/>
                    <a:pt x="8493" y="3145"/>
                    <a:pt x="8027" y="3141"/>
                  </a:cubicBezTo>
                  <a:cubicBezTo>
                    <a:pt x="3589" y="3111"/>
                    <a:pt x="-9" y="7260"/>
                    <a:pt x="0" y="12368"/>
                  </a:cubicBezTo>
                  <a:cubicBezTo>
                    <a:pt x="9" y="17459"/>
                    <a:pt x="3597" y="21580"/>
                    <a:pt x="8027" y="21591"/>
                  </a:cubicBezTo>
                  <a:cubicBezTo>
                    <a:pt x="11723" y="21600"/>
                    <a:pt x="14839" y="18740"/>
                    <a:pt x="15757" y="14831"/>
                  </a:cubicBezTo>
                  <a:cubicBezTo>
                    <a:pt x="15810" y="14608"/>
                    <a:pt x="15855" y="14384"/>
                    <a:pt x="15896" y="14157"/>
                  </a:cubicBezTo>
                  <a:cubicBezTo>
                    <a:pt x="15991" y="13631"/>
                    <a:pt x="16067" y="13091"/>
                    <a:pt x="16293" y="12618"/>
                  </a:cubicBezTo>
                  <a:cubicBezTo>
                    <a:pt x="16428" y="12335"/>
                    <a:pt x="16611" y="12089"/>
                    <a:pt x="16802" y="11853"/>
                  </a:cubicBezTo>
                  <a:cubicBezTo>
                    <a:pt x="17252" y="11297"/>
                    <a:pt x="17752" y="10792"/>
                    <a:pt x="18314" y="10387"/>
                  </a:cubicBezTo>
                  <a:cubicBezTo>
                    <a:pt x="19265" y="9703"/>
                    <a:pt x="20388" y="9311"/>
                    <a:pt x="21591" y="9320"/>
                  </a:cubicBezTo>
                  <a:cubicBezTo>
                    <a:pt x="20126" y="8398"/>
                    <a:pt x="18880" y="7075"/>
                    <a:pt x="17965" y="5479"/>
                  </a:cubicBezTo>
                  <a:cubicBezTo>
                    <a:pt x="17050" y="3883"/>
                    <a:pt x="16466" y="2014"/>
                    <a:pt x="16325" y="0"/>
                  </a:cubicBezTo>
                  <a:close/>
                </a:path>
              </a:pathLst>
            </a:custGeom>
            <a:solidFill>
              <a:srgbClr val="3E864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8" name="íŝľiďè">
              <a:extLst>
                <a:ext uri="{FF2B5EF4-FFF2-40B4-BE49-F238E27FC236}">
                  <a16:creationId xmlns:a16="http://schemas.microsoft.com/office/drawing/2014/main" id="{2B2C4A36-5FA0-44FE-8CD8-DBDFC6FDDAD0}"/>
                </a:ext>
              </a:extLst>
            </p:cNvPr>
            <p:cNvSpPr/>
            <p:nvPr/>
          </p:nvSpPr>
          <p:spPr>
            <a:xfrm flipH="1">
              <a:off x="4262737" y="4076621"/>
              <a:ext cx="1243996" cy="12444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9" name="ïśľïḓê">
              <a:extLst>
                <a:ext uri="{FF2B5EF4-FFF2-40B4-BE49-F238E27FC236}">
                  <a16:creationId xmlns:a16="http://schemas.microsoft.com/office/drawing/2014/main" id="{20C471AD-54C6-43D8-8EBE-84711FCE0EC1}"/>
                </a:ext>
              </a:extLst>
            </p:cNvPr>
            <p:cNvSpPr/>
            <p:nvPr/>
          </p:nvSpPr>
          <p:spPr>
            <a:xfrm>
              <a:off x="4756985" y="4400337"/>
              <a:ext cx="255501" cy="31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30" name="ísļîdê">
              <a:extLst>
                <a:ext uri="{FF2B5EF4-FFF2-40B4-BE49-F238E27FC236}">
                  <a16:creationId xmlns:a16="http://schemas.microsoft.com/office/drawing/2014/main" id="{DD0CE8CF-4F83-474E-BD3D-6843BED9D5DA}"/>
                </a:ext>
              </a:extLst>
            </p:cNvPr>
            <p:cNvSpPr/>
            <p:nvPr/>
          </p:nvSpPr>
          <p:spPr>
            <a:xfrm>
              <a:off x="4204812" y="4777195"/>
              <a:ext cx="1359848" cy="40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c="http://schemas.openxmlformats.org/markup-compatibility/2006" xmlns="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i="1" dirty="0">
                  <a:latin typeface="仓耳玄三M W05" panose="02020400000000000000" pitchFamily="18" charset="-122"/>
                </a:rPr>
                <a:t>02</a:t>
              </a:r>
              <a:endParaRPr lang="zh-CN" altLang="en-US" sz="1600" i="1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1" name="íś1íḑè">
              <a:extLst>
                <a:ext uri="{FF2B5EF4-FFF2-40B4-BE49-F238E27FC236}">
                  <a16:creationId xmlns:a16="http://schemas.microsoft.com/office/drawing/2014/main" id="{D07FC628-613C-4F21-99C0-A9C78D1A5DD0}"/>
                </a:ext>
              </a:extLst>
            </p:cNvPr>
            <p:cNvSpPr/>
            <p:nvPr/>
          </p:nvSpPr>
          <p:spPr>
            <a:xfrm flipH="1">
              <a:off x="1956384" y="2482714"/>
              <a:ext cx="2080439" cy="208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1095"/>
                    <a:pt x="12" y="11387"/>
                    <a:pt x="36" y="11676"/>
                  </a:cubicBezTo>
                  <a:cubicBezTo>
                    <a:pt x="334" y="15393"/>
                    <a:pt x="2514" y="18579"/>
                    <a:pt x="5623" y="20280"/>
                  </a:cubicBezTo>
                  <a:cubicBezTo>
                    <a:pt x="7160" y="21121"/>
                    <a:pt x="8924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32" name="ïŝḷíḓé">
              <a:extLst>
                <a:ext uri="{FF2B5EF4-FFF2-40B4-BE49-F238E27FC236}">
                  <a16:creationId xmlns:a16="http://schemas.microsoft.com/office/drawing/2014/main" id="{8B54A3B8-5791-4AB2-B299-0AE19129D9F5}"/>
                </a:ext>
              </a:extLst>
            </p:cNvPr>
            <p:cNvSpPr/>
            <p:nvPr/>
          </p:nvSpPr>
          <p:spPr>
            <a:xfrm flipH="1">
              <a:off x="2218372" y="2744691"/>
              <a:ext cx="1556462" cy="1556476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33" name="îŝľîḓe">
              <a:extLst>
                <a:ext uri="{FF2B5EF4-FFF2-40B4-BE49-F238E27FC236}">
                  <a16:creationId xmlns:a16="http://schemas.microsoft.com/office/drawing/2014/main" id="{C0B9E322-8F8F-4AEF-9084-E6F25D104ACB}"/>
                </a:ext>
              </a:extLst>
            </p:cNvPr>
            <p:cNvSpPr/>
            <p:nvPr/>
          </p:nvSpPr>
          <p:spPr>
            <a:xfrm>
              <a:off x="2804693" y="2933280"/>
              <a:ext cx="383823" cy="506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34" name="ïṡľïḓé">
              <a:extLst>
                <a:ext uri="{FF2B5EF4-FFF2-40B4-BE49-F238E27FC236}">
                  <a16:creationId xmlns:a16="http://schemas.microsoft.com/office/drawing/2014/main" id="{4CE9739C-7263-4460-9AD5-B892EC103956}"/>
                </a:ext>
              </a:extLst>
            </p:cNvPr>
            <p:cNvSpPr/>
            <p:nvPr/>
          </p:nvSpPr>
          <p:spPr>
            <a:xfrm>
              <a:off x="2316680" y="3559384"/>
              <a:ext cx="1359848" cy="4030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a16="http://schemas.microsoft.com/office/drawing/2014/main" xmlns:p14="http://schemas.microsoft.com/office/powerpoint/2010/main" xmlns:ma14="http://schemas.microsoft.com/office/mac/drawingml/2011/main" xmlns:a14="http://schemas.microsoft.com/office/drawing/2010/main" xmlns:mc="http://schemas.openxmlformats.org/markup-compatibility/2006" xmlns="" val="1"/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r>
                <a:rPr lang="en-US" altLang="zh-CN" sz="1600" b="1" i="1" dirty="0">
                  <a:latin typeface="仓耳玄三M W05" panose="02020400000000000000" pitchFamily="18" charset="-122"/>
                </a:rPr>
                <a:t>01</a:t>
              </a:r>
              <a:endParaRPr lang="zh-CN" altLang="en-US" sz="1600" i="1" dirty="0">
                <a:latin typeface="仓耳玄三M W05" panose="02020400000000000000" pitchFamily="18" charset="-122"/>
              </a:endParaRPr>
            </a:p>
          </p:txBody>
        </p:sp>
        <p:sp>
          <p:nvSpPr>
            <p:cNvPr id="35" name="îSḷíde">
              <a:extLst>
                <a:ext uri="{FF2B5EF4-FFF2-40B4-BE49-F238E27FC236}">
                  <a16:creationId xmlns:a16="http://schemas.microsoft.com/office/drawing/2014/main" id="{19DBC178-5F6A-4069-AEB6-112C209D64E5}"/>
                </a:ext>
              </a:extLst>
            </p:cNvPr>
            <p:cNvSpPr/>
            <p:nvPr/>
          </p:nvSpPr>
          <p:spPr>
            <a:xfrm rot="7434745">
              <a:off x="2645538" y="1990417"/>
              <a:ext cx="798098" cy="1223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600" extrusionOk="0">
                  <a:moveTo>
                    <a:pt x="248" y="0"/>
                  </a:moveTo>
                  <a:cubicBezTo>
                    <a:pt x="-394" y="3423"/>
                    <a:pt x="224" y="6830"/>
                    <a:pt x="1940" y="9968"/>
                  </a:cubicBezTo>
                  <a:cubicBezTo>
                    <a:pt x="3705" y="13196"/>
                    <a:pt x="6652" y="16173"/>
                    <a:pt x="10864" y="18394"/>
                  </a:cubicBezTo>
                  <a:cubicBezTo>
                    <a:pt x="13880" y="19984"/>
                    <a:pt x="17424" y="21083"/>
                    <a:pt x="21206" y="21600"/>
                  </a:cubicBezTo>
                </a:path>
              </a:pathLst>
            </a:custGeom>
            <a:noFill/>
            <a:ln w="63500" cap="flat">
              <a:solidFill>
                <a:srgbClr val="3E864B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36" name="îşlïḋé">
              <a:extLst>
                <a:ext uri="{FF2B5EF4-FFF2-40B4-BE49-F238E27FC236}">
                  <a16:creationId xmlns:a16="http://schemas.microsoft.com/office/drawing/2014/main" id="{B5E0E3CA-059B-47B8-B1B6-A0901A7E1E66}"/>
                </a:ext>
              </a:extLst>
            </p:cNvPr>
            <p:cNvSpPr/>
            <p:nvPr/>
          </p:nvSpPr>
          <p:spPr>
            <a:xfrm rot="10800000">
              <a:off x="9080650" y="1277817"/>
              <a:ext cx="665725" cy="1030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4" h="21600" extrusionOk="0">
                  <a:moveTo>
                    <a:pt x="737" y="0"/>
                  </a:moveTo>
                  <a:cubicBezTo>
                    <a:pt x="-1626" y="6731"/>
                    <a:pt x="1797" y="13810"/>
                    <a:pt x="9518" y="18160"/>
                  </a:cubicBezTo>
                  <a:cubicBezTo>
                    <a:pt x="12560" y="19874"/>
                    <a:pt x="16145" y="21054"/>
                    <a:pt x="19974" y="21600"/>
                  </a:cubicBezTo>
                </a:path>
              </a:pathLst>
            </a:custGeom>
            <a:noFill/>
            <a:ln w="63500" cap="flat">
              <a:solidFill>
                <a:srgbClr val="3E864B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5" name="íṣļïḑe">
            <a:extLst>
              <a:ext uri="{FF2B5EF4-FFF2-40B4-BE49-F238E27FC236}">
                <a16:creationId xmlns:a16="http://schemas.microsoft.com/office/drawing/2014/main" id="{57099FCC-3EB0-4A84-8884-07CEBD11A45E}"/>
              </a:ext>
            </a:extLst>
          </p:cNvPr>
          <p:cNvGrpSpPr/>
          <p:nvPr/>
        </p:nvGrpSpPr>
        <p:grpSpPr>
          <a:xfrm>
            <a:off x="753863" y="2122983"/>
            <a:ext cx="2758360" cy="1204222"/>
            <a:chOff x="719137" y="1429926"/>
            <a:chExt cx="5376847" cy="1204222"/>
          </a:xfrm>
        </p:grpSpPr>
        <p:sp>
          <p:nvSpPr>
            <p:cNvPr id="9" name="iṧ1ïḋè">
              <a:extLst>
                <a:ext uri="{FF2B5EF4-FFF2-40B4-BE49-F238E27FC236}">
                  <a16:creationId xmlns:a16="http://schemas.microsoft.com/office/drawing/2014/main" id="{AC487A75-6480-4C53-ADBF-DA01442D3CBA}"/>
                </a:ext>
              </a:extLst>
            </p:cNvPr>
            <p:cNvSpPr/>
            <p:nvPr/>
          </p:nvSpPr>
          <p:spPr bwMode="auto">
            <a:xfrm>
              <a:off x="719137" y="1871732"/>
              <a:ext cx="5376847" cy="76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</p:txBody>
        </p:sp>
        <p:sp>
          <p:nvSpPr>
            <p:cNvPr id="10" name="îṣļîḋe">
              <a:extLst>
                <a:ext uri="{FF2B5EF4-FFF2-40B4-BE49-F238E27FC236}">
                  <a16:creationId xmlns:a16="http://schemas.microsoft.com/office/drawing/2014/main" id="{60CE3C1C-D231-4FFD-B555-0EEF1A88BE28}"/>
                </a:ext>
              </a:extLst>
            </p:cNvPr>
            <p:cNvSpPr txBox="1"/>
            <p:nvPr/>
          </p:nvSpPr>
          <p:spPr bwMode="auto">
            <a:xfrm>
              <a:off x="719137" y="1429926"/>
              <a:ext cx="537684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20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grpSp>
        <p:nvGrpSpPr>
          <p:cNvPr id="6" name="iS1iḋe">
            <a:extLst>
              <a:ext uri="{FF2B5EF4-FFF2-40B4-BE49-F238E27FC236}">
                <a16:creationId xmlns:a16="http://schemas.microsoft.com/office/drawing/2014/main" id="{E4868723-D751-4CE4-8EDF-80876C0518F0}"/>
              </a:ext>
            </a:extLst>
          </p:cNvPr>
          <p:cNvGrpSpPr/>
          <p:nvPr/>
        </p:nvGrpSpPr>
        <p:grpSpPr>
          <a:xfrm>
            <a:off x="8796851" y="1429279"/>
            <a:ext cx="2758360" cy="1204222"/>
            <a:chOff x="719137" y="1429926"/>
            <a:chExt cx="5376847" cy="1204222"/>
          </a:xfrm>
        </p:grpSpPr>
        <p:sp>
          <p:nvSpPr>
            <p:cNvPr id="7" name="îṧlíďé">
              <a:extLst>
                <a:ext uri="{FF2B5EF4-FFF2-40B4-BE49-F238E27FC236}">
                  <a16:creationId xmlns:a16="http://schemas.microsoft.com/office/drawing/2014/main" id="{74128834-33EE-4719-B0F2-3D51C689062D}"/>
                </a:ext>
              </a:extLst>
            </p:cNvPr>
            <p:cNvSpPr/>
            <p:nvPr/>
          </p:nvSpPr>
          <p:spPr bwMode="auto">
            <a:xfrm>
              <a:off x="719137" y="1871732"/>
              <a:ext cx="5376847" cy="762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</p:txBody>
        </p:sp>
        <p:sp>
          <p:nvSpPr>
            <p:cNvPr id="8" name="îṡļíďé">
              <a:extLst>
                <a:ext uri="{FF2B5EF4-FFF2-40B4-BE49-F238E27FC236}">
                  <a16:creationId xmlns:a16="http://schemas.microsoft.com/office/drawing/2014/main" id="{06D481C8-F267-48F9-83CC-7ECA5F488ED4}"/>
                </a:ext>
              </a:extLst>
            </p:cNvPr>
            <p:cNvSpPr txBox="1"/>
            <p:nvPr/>
          </p:nvSpPr>
          <p:spPr bwMode="auto">
            <a:xfrm>
              <a:off x="719137" y="1429926"/>
              <a:ext cx="537684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zh-CN" altLang="en-US" sz="20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2C3FE464-06B2-48D9-8F2A-094F11055084}"/>
              </a:ext>
            </a:extLst>
          </p:cNvPr>
          <p:cNvSpPr txBox="1"/>
          <p:nvPr/>
        </p:nvSpPr>
        <p:spPr>
          <a:xfrm>
            <a:off x="4486638" y="729585"/>
            <a:ext cx="4557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87F24AC-F25C-4DF1-8131-FE840D820605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41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lc="http://schemas.openxmlformats.org/drawingml/2006/lockedCanvas"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ED052028-CE07-49C3-A12F-4639CEDF9753}"/>
              </a:ext>
            </a:extLst>
          </p:cNvPr>
          <p:cNvPicPr>
            <a:picLocks noGrp="1" noChangeAspect="1"/>
          </p:cNvPicPr>
          <p:nvPr>
            <p:ph type="pic" sz="half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Box 43">
            <a:extLst>
              <a:ext uri="{FF2B5EF4-FFF2-40B4-BE49-F238E27FC236}">
                <a16:creationId xmlns:a16="http://schemas.microsoft.com/office/drawing/2014/main" id="{7116F7F3-18AE-4D3A-965E-67142F2BFC07}"/>
              </a:ext>
            </a:extLst>
          </p:cNvPr>
          <p:cNvSpPr txBox="1"/>
          <p:nvPr/>
        </p:nvSpPr>
        <p:spPr>
          <a:xfrm>
            <a:off x="7263926" y="254116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39" name="Rectangle 44">
            <a:extLst>
              <a:ext uri="{FF2B5EF4-FFF2-40B4-BE49-F238E27FC236}">
                <a16:creationId xmlns:a16="http://schemas.microsoft.com/office/drawing/2014/main" id="{422E89AB-6AD7-46FF-9E6B-35DE4E1964DD}"/>
              </a:ext>
            </a:extLst>
          </p:cNvPr>
          <p:cNvSpPr/>
          <p:nvPr/>
        </p:nvSpPr>
        <p:spPr>
          <a:xfrm>
            <a:off x="6659984" y="2791558"/>
            <a:ext cx="1994008" cy="5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Powerfull presentation for all business</a:t>
            </a:r>
          </a:p>
        </p:txBody>
      </p:sp>
      <p:sp>
        <p:nvSpPr>
          <p:cNvPr id="40" name="TextBox 46">
            <a:extLst>
              <a:ext uri="{FF2B5EF4-FFF2-40B4-BE49-F238E27FC236}">
                <a16:creationId xmlns:a16="http://schemas.microsoft.com/office/drawing/2014/main" id="{426DCA63-A706-4FC6-A15D-80B1F3C247FF}"/>
              </a:ext>
            </a:extLst>
          </p:cNvPr>
          <p:cNvSpPr txBox="1"/>
          <p:nvPr/>
        </p:nvSpPr>
        <p:spPr>
          <a:xfrm>
            <a:off x="7263926" y="468121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41" name="Rectangle 47">
            <a:extLst>
              <a:ext uri="{FF2B5EF4-FFF2-40B4-BE49-F238E27FC236}">
                <a16:creationId xmlns:a16="http://schemas.microsoft.com/office/drawing/2014/main" id="{D71208E7-B36C-40DB-887E-D4FD4DD76735}"/>
              </a:ext>
            </a:extLst>
          </p:cNvPr>
          <p:cNvSpPr/>
          <p:nvPr/>
        </p:nvSpPr>
        <p:spPr>
          <a:xfrm>
            <a:off x="6659984" y="4931608"/>
            <a:ext cx="1994008" cy="5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Powerfull presentation for all business</a:t>
            </a:r>
          </a:p>
        </p:txBody>
      </p:sp>
      <p:sp>
        <p:nvSpPr>
          <p:cNvPr id="42" name="Oval 55">
            <a:extLst>
              <a:ext uri="{FF2B5EF4-FFF2-40B4-BE49-F238E27FC236}">
                <a16:creationId xmlns:a16="http://schemas.microsoft.com/office/drawing/2014/main" id="{521A4C1F-FA0B-44A1-B131-F6C58751BC4A}"/>
              </a:ext>
            </a:extLst>
          </p:cNvPr>
          <p:cNvSpPr/>
          <p:nvPr/>
        </p:nvSpPr>
        <p:spPr>
          <a:xfrm>
            <a:off x="7253719" y="1605069"/>
            <a:ext cx="820615" cy="820615"/>
          </a:xfrm>
          <a:prstGeom prst="ellipse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>
              <a:latin typeface="仓耳玄三M W05" panose="02020400000000000000" pitchFamily="18" charset="-122"/>
            </a:endParaRPr>
          </a:p>
        </p:txBody>
      </p:sp>
      <p:sp>
        <p:nvSpPr>
          <p:cNvPr id="43" name="Freeform 67">
            <a:extLst>
              <a:ext uri="{FF2B5EF4-FFF2-40B4-BE49-F238E27FC236}">
                <a16:creationId xmlns:a16="http://schemas.microsoft.com/office/drawing/2014/main" id="{150ACE02-5ED3-41E1-A692-E58F053333D7}"/>
              </a:ext>
            </a:extLst>
          </p:cNvPr>
          <p:cNvSpPr>
            <a:spLocks noEditPoints="1"/>
          </p:cNvSpPr>
          <p:nvPr/>
        </p:nvSpPr>
        <p:spPr bwMode="auto">
          <a:xfrm>
            <a:off x="7522649" y="1885303"/>
            <a:ext cx="273147" cy="281628"/>
          </a:xfrm>
          <a:custGeom>
            <a:avLst/>
            <a:gdLst>
              <a:gd name="T0" fmla="*/ 18 w 68"/>
              <a:gd name="T1" fmla="*/ 0 h 68"/>
              <a:gd name="T2" fmla="*/ 6 w 68"/>
              <a:gd name="T3" fmla="*/ 16 h 68"/>
              <a:gd name="T4" fmla="*/ 9 w 68"/>
              <a:gd name="T5" fmla="*/ 68 h 68"/>
              <a:gd name="T6" fmla="*/ 68 w 68"/>
              <a:gd name="T7" fmla="*/ 59 h 68"/>
              <a:gd name="T8" fmla="*/ 5 w 68"/>
              <a:gd name="T9" fmla="*/ 63 h 68"/>
              <a:gd name="T10" fmla="*/ 6 w 68"/>
              <a:gd name="T11" fmla="*/ 20 h 68"/>
              <a:gd name="T12" fmla="*/ 5 w 68"/>
              <a:gd name="T13" fmla="*/ 63 h 68"/>
              <a:gd name="T14" fmla="*/ 9 w 68"/>
              <a:gd name="T15" fmla="*/ 6 h 68"/>
              <a:gd name="T16" fmla="*/ 11 w 68"/>
              <a:gd name="T17" fmla="*/ 6 h 68"/>
              <a:gd name="T18" fmla="*/ 7 w 68"/>
              <a:gd name="T19" fmla="*/ 64 h 68"/>
              <a:gd name="T20" fmla="*/ 16 w 68"/>
              <a:gd name="T21" fmla="*/ 6 h 68"/>
              <a:gd name="T22" fmla="*/ 13 w 68"/>
              <a:gd name="T23" fmla="*/ 59 h 68"/>
              <a:gd name="T24" fmla="*/ 18 w 68"/>
              <a:gd name="T25" fmla="*/ 59 h 68"/>
              <a:gd name="T26" fmla="*/ 23 w 68"/>
              <a:gd name="T27" fmla="*/ 3 h 68"/>
              <a:gd name="T28" fmla="*/ 65 w 68"/>
              <a:gd name="T29" fmla="*/ 59 h 68"/>
              <a:gd name="T30" fmla="*/ 18 w 68"/>
              <a:gd name="T31" fmla="*/ 59 h 68"/>
              <a:gd name="T32" fmla="*/ 23 w 68"/>
              <a:gd name="T33" fmla="*/ 11 h 68"/>
              <a:gd name="T34" fmla="*/ 29 w 68"/>
              <a:gd name="T35" fmla="*/ 17 h 68"/>
              <a:gd name="T36" fmla="*/ 29 w 68"/>
              <a:gd name="T37" fmla="*/ 11 h 68"/>
              <a:gd name="T38" fmla="*/ 29 w 68"/>
              <a:gd name="T39" fmla="*/ 20 h 68"/>
              <a:gd name="T40" fmla="*/ 25 w 68"/>
              <a:gd name="T41" fmla="*/ 13 h 68"/>
              <a:gd name="T42" fmla="*/ 39 w 68"/>
              <a:gd name="T43" fmla="*/ 20 h 68"/>
              <a:gd name="T44" fmla="*/ 39 w 68"/>
              <a:gd name="T45" fmla="*/ 11 h 68"/>
              <a:gd name="T46" fmla="*/ 35 w 68"/>
              <a:gd name="T47" fmla="*/ 14 h 68"/>
              <a:gd name="T48" fmla="*/ 35 w 68"/>
              <a:gd name="T49" fmla="*/ 16 h 68"/>
              <a:gd name="T50" fmla="*/ 39 w 68"/>
              <a:gd name="T51" fmla="*/ 20 h 68"/>
              <a:gd name="T52" fmla="*/ 42 w 68"/>
              <a:gd name="T53" fmla="*/ 11 h 68"/>
              <a:gd name="T54" fmla="*/ 43 w 68"/>
              <a:gd name="T55" fmla="*/ 18 h 68"/>
              <a:gd name="T56" fmla="*/ 47 w 68"/>
              <a:gd name="T57" fmla="*/ 11 h 68"/>
              <a:gd name="T58" fmla="*/ 48 w 68"/>
              <a:gd name="T59" fmla="*/ 18 h 68"/>
              <a:gd name="T60" fmla="*/ 52 w 68"/>
              <a:gd name="T61" fmla="*/ 11 h 68"/>
              <a:gd name="T62" fmla="*/ 46 w 68"/>
              <a:gd name="T63" fmla="*/ 16 h 68"/>
              <a:gd name="T64" fmla="*/ 45 w 68"/>
              <a:gd name="T65" fmla="*/ 16 h 68"/>
              <a:gd name="T66" fmla="*/ 57 w 68"/>
              <a:gd name="T67" fmla="*/ 18 h 68"/>
              <a:gd name="T68" fmla="*/ 56 w 68"/>
              <a:gd name="T69" fmla="*/ 11 h 68"/>
              <a:gd name="T70" fmla="*/ 56 w 68"/>
              <a:gd name="T71" fmla="*/ 12 h 68"/>
              <a:gd name="T72" fmla="*/ 59 w 68"/>
              <a:gd name="T73" fmla="*/ 17 h 68"/>
              <a:gd name="T74" fmla="*/ 53 w 68"/>
              <a:gd name="T75" fmla="*/ 18 h 68"/>
              <a:gd name="T76" fmla="*/ 60 w 68"/>
              <a:gd name="T77" fmla="*/ 25 h 68"/>
              <a:gd name="T78" fmla="*/ 60 w 68"/>
              <a:gd name="T79" fmla="*/ 23 h 68"/>
              <a:gd name="T80" fmla="*/ 23 w 68"/>
              <a:gd name="T81" fmla="*/ 34 h 68"/>
              <a:gd name="T82" fmla="*/ 60 w 68"/>
              <a:gd name="T83" fmla="*/ 34 h 68"/>
              <a:gd name="T84" fmla="*/ 40 w 68"/>
              <a:gd name="T85" fmla="*/ 39 h 68"/>
              <a:gd name="T86" fmla="*/ 23 w 68"/>
              <a:gd name="T87" fmla="*/ 42 h 68"/>
              <a:gd name="T88" fmla="*/ 23 w 68"/>
              <a:gd name="T89" fmla="*/ 44 h 68"/>
              <a:gd name="T90" fmla="*/ 40 w 68"/>
              <a:gd name="T91" fmla="*/ 47 h 68"/>
              <a:gd name="T92" fmla="*/ 23 w 68"/>
              <a:gd name="T93" fmla="*/ 47 h 68"/>
              <a:gd name="T94" fmla="*/ 40 w 68"/>
              <a:gd name="T95" fmla="*/ 54 h 68"/>
              <a:gd name="T96" fmla="*/ 23 w 68"/>
              <a:gd name="T97" fmla="*/ 57 h 68"/>
              <a:gd name="T98" fmla="*/ 23 w 68"/>
              <a:gd name="T99" fmla="*/ 59 h 68"/>
              <a:gd name="T100" fmla="*/ 42 w 68"/>
              <a:gd name="T101" fmla="*/ 37 h 68"/>
              <a:gd name="T102" fmla="*/ 60 w 68"/>
              <a:gd name="T103" fmla="*/ 37 h 68"/>
              <a:gd name="T104" fmla="*/ 44 w 68"/>
              <a:gd name="T105" fmla="*/ 39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8">
                <a:moveTo>
                  <a:pt x="62" y="0"/>
                </a:move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0"/>
                  <a:pt x="6" y="3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2" y="16"/>
                  <a:pt x="0" y="19"/>
                  <a:pt x="0" y="22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4"/>
                  <a:pt x="4" y="68"/>
                  <a:pt x="9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64" y="68"/>
                  <a:pt x="68" y="64"/>
                  <a:pt x="68" y="59"/>
                </a:cubicBezTo>
                <a:cubicBezTo>
                  <a:pt x="68" y="6"/>
                  <a:pt x="68" y="6"/>
                  <a:pt x="68" y="6"/>
                </a:cubicBezTo>
                <a:cubicBezTo>
                  <a:pt x="68" y="3"/>
                  <a:pt x="65" y="0"/>
                  <a:pt x="62" y="0"/>
                </a:cubicBezTo>
                <a:close/>
                <a:moveTo>
                  <a:pt x="5" y="63"/>
                </a:moveTo>
                <a:cubicBezTo>
                  <a:pt x="4" y="62"/>
                  <a:pt x="3" y="60"/>
                  <a:pt x="3" y="59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1"/>
                  <a:pt x="4" y="20"/>
                  <a:pt x="6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60"/>
                  <a:pt x="6" y="62"/>
                  <a:pt x="5" y="63"/>
                </a:cubicBezTo>
                <a:close/>
                <a:moveTo>
                  <a:pt x="7" y="64"/>
                </a:moveTo>
                <a:cubicBezTo>
                  <a:pt x="8" y="63"/>
                  <a:pt x="9" y="61"/>
                  <a:pt x="9" y="59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10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4"/>
                  <a:pt x="11" y="5"/>
                  <a:pt x="11" y="6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1"/>
                  <a:pt x="10" y="63"/>
                  <a:pt x="8" y="65"/>
                </a:cubicBezTo>
                <a:cubicBezTo>
                  <a:pt x="7" y="64"/>
                  <a:pt x="7" y="64"/>
                  <a:pt x="7" y="64"/>
                </a:cubicBezTo>
                <a:close/>
                <a:moveTo>
                  <a:pt x="16" y="3"/>
                </a:moveTo>
                <a:cubicBezTo>
                  <a:pt x="17" y="3"/>
                  <a:pt x="17" y="3"/>
                  <a:pt x="17" y="3"/>
                </a:cubicBezTo>
                <a:cubicBezTo>
                  <a:pt x="16" y="4"/>
                  <a:pt x="16" y="5"/>
                  <a:pt x="16" y="6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2"/>
                  <a:pt x="13" y="65"/>
                  <a:pt x="10" y="65"/>
                </a:cubicBezTo>
                <a:cubicBezTo>
                  <a:pt x="12" y="64"/>
                  <a:pt x="13" y="61"/>
                  <a:pt x="13" y="59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5" y="3"/>
                  <a:pt x="16" y="3"/>
                </a:cubicBezTo>
                <a:close/>
                <a:moveTo>
                  <a:pt x="18" y="59"/>
                </a:move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9" y="3"/>
                  <a:pt x="21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3" y="3"/>
                  <a:pt x="65" y="5"/>
                  <a:pt x="65" y="6"/>
                </a:cubicBezTo>
                <a:cubicBezTo>
                  <a:pt x="65" y="59"/>
                  <a:pt x="65" y="59"/>
                  <a:pt x="65" y="59"/>
                </a:cubicBezTo>
                <a:cubicBezTo>
                  <a:pt x="65" y="62"/>
                  <a:pt x="62" y="65"/>
                  <a:pt x="58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7" y="64"/>
                  <a:pt x="18" y="61"/>
                  <a:pt x="18" y="59"/>
                </a:cubicBezTo>
                <a:close/>
                <a:moveTo>
                  <a:pt x="2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3" y="11"/>
                  <a:pt x="23" y="11"/>
                  <a:pt x="23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5"/>
                  <a:pt x="29" y="16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5"/>
                  <a:pt x="29" y="14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20"/>
                  <a:pt x="31" y="20"/>
                  <a:pt x="31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7" y="17"/>
                  <a:pt x="27" y="17"/>
                  <a:pt x="27" y="17"/>
                </a:cubicBezTo>
                <a:cubicBezTo>
                  <a:pt x="26" y="16"/>
                  <a:pt x="26" y="14"/>
                  <a:pt x="25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6"/>
                  <a:pt x="25" y="17"/>
                </a:cubicBezTo>
                <a:lnTo>
                  <a:pt x="25" y="20"/>
                </a:lnTo>
                <a:close/>
                <a:moveTo>
                  <a:pt x="39" y="20"/>
                </a:moveTo>
                <a:cubicBezTo>
                  <a:pt x="33" y="20"/>
                  <a:pt x="33" y="20"/>
                  <a:pt x="33" y="20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3"/>
                  <a:pt x="39" y="13"/>
                  <a:pt x="39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4"/>
                  <a:pt x="35" y="14"/>
                  <a:pt x="35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16"/>
                  <a:pt x="39" y="16"/>
                  <a:pt x="39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18"/>
                  <a:pt x="35" y="18"/>
                  <a:pt x="35" y="18"/>
                </a:cubicBezTo>
                <a:cubicBezTo>
                  <a:pt x="39" y="18"/>
                  <a:pt x="39" y="18"/>
                  <a:pt x="39" y="18"/>
                </a:cubicBezTo>
                <a:lnTo>
                  <a:pt x="39" y="20"/>
                </a:lnTo>
                <a:close/>
                <a:moveTo>
                  <a:pt x="42" y="20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6"/>
                  <a:pt x="43" y="17"/>
                  <a:pt x="43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7"/>
                  <a:pt x="44" y="16"/>
                  <a:pt x="44" y="15"/>
                </a:cubicBezTo>
                <a:cubicBezTo>
                  <a:pt x="45" y="11"/>
                  <a:pt x="45" y="11"/>
                  <a:pt x="45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5"/>
                  <a:pt x="48" y="15"/>
                  <a:pt x="48" y="15"/>
                </a:cubicBezTo>
                <a:cubicBezTo>
                  <a:pt x="48" y="16"/>
                  <a:pt x="48" y="17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7"/>
                  <a:pt x="49" y="16"/>
                  <a:pt x="49" y="15"/>
                </a:cubicBezTo>
                <a:cubicBezTo>
                  <a:pt x="50" y="11"/>
                  <a:pt x="50" y="11"/>
                  <a:pt x="50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20"/>
                  <a:pt x="50" y="20"/>
                  <a:pt x="50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5"/>
                  <a:pt x="46" y="14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4"/>
                  <a:pt x="46" y="15"/>
                  <a:pt x="45" y="16"/>
                </a:cubicBezTo>
                <a:cubicBezTo>
                  <a:pt x="44" y="20"/>
                  <a:pt x="44" y="20"/>
                  <a:pt x="44" y="20"/>
                </a:cubicBezTo>
                <a:lnTo>
                  <a:pt x="42" y="20"/>
                </a:lnTo>
                <a:close/>
                <a:moveTo>
                  <a:pt x="57" y="18"/>
                </a:moveTo>
                <a:cubicBezTo>
                  <a:pt x="57" y="17"/>
                  <a:pt x="57" y="17"/>
                  <a:pt x="55" y="16"/>
                </a:cubicBezTo>
                <a:cubicBezTo>
                  <a:pt x="54" y="16"/>
                  <a:pt x="53" y="15"/>
                  <a:pt x="53" y="13"/>
                </a:cubicBezTo>
                <a:cubicBezTo>
                  <a:pt x="53" y="12"/>
                  <a:pt x="54" y="11"/>
                  <a:pt x="56" y="11"/>
                </a:cubicBezTo>
                <a:cubicBezTo>
                  <a:pt x="57" y="11"/>
                  <a:pt x="58" y="11"/>
                  <a:pt x="59" y="11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3"/>
                  <a:pt x="57" y="12"/>
                  <a:pt x="56" y="12"/>
                </a:cubicBezTo>
                <a:cubicBezTo>
                  <a:pt x="55" y="12"/>
                  <a:pt x="55" y="13"/>
                  <a:pt x="55" y="13"/>
                </a:cubicBezTo>
                <a:cubicBezTo>
                  <a:pt x="55" y="14"/>
                  <a:pt x="55" y="14"/>
                  <a:pt x="57" y="15"/>
                </a:cubicBezTo>
                <a:cubicBezTo>
                  <a:pt x="58" y="15"/>
                  <a:pt x="59" y="16"/>
                  <a:pt x="59" y="17"/>
                </a:cubicBezTo>
                <a:cubicBezTo>
                  <a:pt x="59" y="19"/>
                  <a:pt x="58" y="20"/>
                  <a:pt x="55" y="20"/>
                </a:cubicBezTo>
                <a:cubicBezTo>
                  <a:pt x="54" y="20"/>
                  <a:pt x="53" y="20"/>
                  <a:pt x="53" y="20"/>
                </a:cubicBezTo>
                <a:cubicBezTo>
                  <a:pt x="53" y="18"/>
                  <a:pt x="53" y="18"/>
                  <a:pt x="53" y="18"/>
                </a:cubicBezTo>
                <a:cubicBezTo>
                  <a:pt x="54" y="18"/>
                  <a:pt x="55" y="19"/>
                  <a:pt x="55" y="19"/>
                </a:cubicBezTo>
                <a:cubicBezTo>
                  <a:pt x="56" y="19"/>
                  <a:pt x="57" y="18"/>
                  <a:pt x="57" y="18"/>
                </a:cubicBezTo>
                <a:close/>
                <a:moveTo>
                  <a:pt x="60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3" y="23"/>
                  <a:pt x="23" y="23"/>
                  <a:pt x="23" y="23"/>
                </a:cubicBezTo>
                <a:cubicBezTo>
                  <a:pt x="60" y="23"/>
                  <a:pt x="60" y="23"/>
                  <a:pt x="60" y="23"/>
                </a:cubicBezTo>
                <a:lnTo>
                  <a:pt x="60" y="25"/>
                </a:lnTo>
                <a:close/>
                <a:moveTo>
                  <a:pt x="60" y="34"/>
                </a:moveTo>
                <a:cubicBezTo>
                  <a:pt x="23" y="34"/>
                  <a:pt x="23" y="34"/>
                  <a:pt x="23" y="34"/>
                </a:cubicBezTo>
                <a:cubicBezTo>
                  <a:pt x="23" y="32"/>
                  <a:pt x="23" y="32"/>
                  <a:pt x="23" y="32"/>
                </a:cubicBezTo>
                <a:cubicBezTo>
                  <a:pt x="60" y="32"/>
                  <a:pt x="60" y="32"/>
                  <a:pt x="60" y="32"/>
                </a:cubicBezTo>
                <a:lnTo>
                  <a:pt x="60" y="34"/>
                </a:lnTo>
                <a:close/>
                <a:moveTo>
                  <a:pt x="23" y="37"/>
                </a:moveTo>
                <a:cubicBezTo>
                  <a:pt x="40" y="37"/>
                  <a:pt x="40" y="37"/>
                  <a:pt x="40" y="37"/>
                </a:cubicBezTo>
                <a:cubicBezTo>
                  <a:pt x="40" y="39"/>
                  <a:pt x="40" y="39"/>
                  <a:pt x="40" y="39"/>
                </a:cubicBezTo>
                <a:cubicBezTo>
                  <a:pt x="23" y="39"/>
                  <a:pt x="23" y="39"/>
                  <a:pt x="23" y="39"/>
                </a:cubicBezTo>
                <a:lnTo>
                  <a:pt x="23" y="37"/>
                </a:lnTo>
                <a:close/>
                <a:moveTo>
                  <a:pt x="23" y="42"/>
                </a:moveTo>
                <a:cubicBezTo>
                  <a:pt x="40" y="42"/>
                  <a:pt x="40" y="42"/>
                  <a:pt x="40" y="42"/>
                </a:cubicBezTo>
                <a:cubicBezTo>
                  <a:pt x="40" y="44"/>
                  <a:pt x="40" y="44"/>
                  <a:pt x="40" y="44"/>
                </a:cubicBezTo>
                <a:cubicBezTo>
                  <a:pt x="23" y="44"/>
                  <a:pt x="23" y="44"/>
                  <a:pt x="23" y="44"/>
                </a:cubicBezTo>
                <a:lnTo>
                  <a:pt x="23" y="42"/>
                </a:lnTo>
                <a:close/>
                <a:moveTo>
                  <a:pt x="23" y="47"/>
                </a:moveTo>
                <a:cubicBezTo>
                  <a:pt x="40" y="47"/>
                  <a:pt x="40" y="47"/>
                  <a:pt x="40" y="47"/>
                </a:cubicBezTo>
                <a:cubicBezTo>
                  <a:pt x="40" y="49"/>
                  <a:pt x="40" y="49"/>
                  <a:pt x="40" y="49"/>
                </a:cubicBezTo>
                <a:cubicBezTo>
                  <a:pt x="23" y="49"/>
                  <a:pt x="23" y="49"/>
                  <a:pt x="23" y="49"/>
                </a:cubicBezTo>
                <a:lnTo>
                  <a:pt x="23" y="47"/>
                </a:lnTo>
                <a:close/>
                <a:moveTo>
                  <a:pt x="23" y="52"/>
                </a:moveTo>
                <a:cubicBezTo>
                  <a:pt x="40" y="52"/>
                  <a:pt x="40" y="52"/>
                  <a:pt x="40" y="52"/>
                </a:cubicBezTo>
                <a:cubicBezTo>
                  <a:pt x="40" y="54"/>
                  <a:pt x="40" y="54"/>
                  <a:pt x="40" y="54"/>
                </a:cubicBezTo>
                <a:cubicBezTo>
                  <a:pt x="23" y="54"/>
                  <a:pt x="23" y="54"/>
                  <a:pt x="23" y="54"/>
                </a:cubicBezTo>
                <a:lnTo>
                  <a:pt x="23" y="52"/>
                </a:lnTo>
                <a:close/>
                <a:moveTo>
                  <a:pt x="23" y="57"/>
                </a:moveTo>
                <a:cubicBezTo>
                  <a:pt x="40" y="57"/>
                  <a:pt x="40" y="57"/>
                  <a:pt x="40" y="57"/>
                </a:cubicBezTo>
                <a:cubicBezTo>
                  <a:pt x="40" y="59"/>
                  <a:pt x="40" y="59"/>
                  <a:pt x="40" y="59"/>
                </a:cubicBezTo>
                <a:cubicBezTo>
                  <a:pt x="23" y="59"/>
                  <a:pt x="23" y="59"/>
                  <a:pt x="23" y="59"/>
                </a:cubicBezTo>
                <a:lnTo>
                  <a:pt x="23" y="57"/>
                </a:lnTo>
                <a:close/>
                <a:moveTo>
                  <a:pt x="60" y="37"/>
                </a:moveTo>
                <a:cubicBezTo>
                  <a:pt x="42" y="37"/>
                  <a:pt x="42" y="37"/>
                  <a:pt x="42" y="37"/>
                </a:cubicBezTo>
                <a:cubicBezTo>
                  <a:pt x="42" y="59"/>
                  <a:pt x="42" y="59"/>
                  <a:pt x="42" y="59"/>
                </a:cubicBezTo>
                <a:cubicBezTo>
                  <a:pt x="60" y="59"/>
                  <a:pt x="60" y="59"/>
                  <a:pt x="60" y="59"/>
                </a:cubicBezTo>
                <a:lnTo>
                  <a:pt x="60" y="37"/>
                </a:lnTo>
                <a:close/>
                <a:moveTo>
                  <a:pt x="58" y="57"/>
                </a:moveTo>
                <a:cubicBezTo>
                  <a:pt x="44" y="57"/>
                  <a:pt x="44" y="57"/>
                  <a:pt x="44" y="57"/>
                </a:cubicBezTo>
                <a:cubicBezTo>
                  <a:pt x="44" y="39"/>
                  <a:pt x="44" y="39"/>
                  <a:pt x="44" y="39"/>
                </a:cubicBezTo>
                <a:cubicBezTo>
                  <a:pt x="58" y="39"/>
                  <a:pt x="58" y="39"/>
                  <a:pt x="58" y="39"/>
                </a:cubicBezTo>
                <a:lnTo>
                  <a:pt x="58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44" name="TextBox 49">
            <a:extLst>
              <a:ext uri="{FF2B5EF4-FFF2-40B4-BE49-F238E27FC236}">
                <a16:creationId xmlns:a16="http://schemas.microsoft.com/office/drawing/2014/main" id="{9900CE02-9D99-48FB-8850-D625743DB396}"/>
              </a:ext>
            </a:extLst>
          </p:cNvPr>
          <p:cNvSpPr txBox="1"/>
          <p:nvPr/>
        </p:nvSpPr>
        <p:spPr>
          <a:xfrm>
            <a:off x="9960678" y="25797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45" name="Rectangle 50">
            <a:extLst>
              <a:ext uri="{FF2B5EF4-FFF2-40B4-BE49-F238E27FC236}">
                <a16:creationId xmlns:a16="http://schemas.microsoft.com/office/drawing/2014/main" id="{20C34702-501F-43FC-8703-22E0D17C47AA}"/>
              </a:ext>
            </a:extLst>
          </p:cNvPr>
          <p:cNvSpPr/>
          <p:nvPr/>
        </p:nvSpPr>
        <p:spPr>
          <a:xfrm>
            <a:off x="9352125" y="2830095"/>
            <a:ext cx="1994008" cy="5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Powerfull presentation for all business</a:t>
            </a:r>
          </a:p>
        </p:txBody>
      </p:sp>
      <p:sp>
        <p:nvSpPr>
          <p:cNvPr id="46" name="TextBox 52">
            <a:extLst>
              <a:ext uri="{FF2B5EF4-FFF2-40B4-BE49-F238E27FC236}">
                <a16:creationId xmlns:a16="http://schemas.microsoft.com/office/drawing/2014/main" id="{3D89E0EB-E554-4309-BB66-B70AA83A6B1E}"/>
              </a:ext>
            </a:extLst>
          </p:cNvPr>
          <p:cNvSpPr txBox="1"/>
          <p:nvPr/>
        </p:nvSpPr>
        <p:spPr>
          <a:xfrm>
            <a:off x="9960677" y="471975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47" name="Rectangle 53">
            <a:extLst>
              <a:ext uri="{FF2B5EF4-FFF2-40B4-BE49-F238E27FC236}">
                <a16:creationId xmlns:a16="http://schemas.microsoft.com/office/drawing/2014/main" id="{5B2B44E3-0DBE-4C5B-9B48-A42A89BE9386}"/>
              </a:ext>
            </a:extLst>
          </p:cNvPr>
          <p:cNvSpPr/>
          <p:nvPr/>
        </p:nvSpPr>
        <p:spPr>
          <a:xfrm>
            <a:off x="9352125" y="4970145"/>
            <a:ext cx="1994008" cy="5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Powerfull presentation for all business</a:t>
            </a:r>
          </a:p>
        </p:txBody>
      </p:sp>
      <p:grpSp>
        <p:nvGrpSpPr>
          <p:cNvPr id="48" name="Group 60">
            <a:extLst>
              <a:ext uri="{FF2B5EF4-FFF2-40B4-BE49-F238E27FC236}">
                <a16:creationId xmlns:a16="http://schemas.microsoft.com/office/drawing/2014/main" id="{AF83690A-DDC2-4924-A2CC-04CDB74CF9FD}"/>
              </a:ext>
            </a:extLst>
          </p:cNvPr>
          <p:cNvGrpSpPr/>
          <p:nvPr/>
        </p:nvGrpSpPr>
        <p:grpSpPr>
          <a:xfrm>
            <a:off x="9955274" y="1643605"/>
            <a:ext cx="820615" cy="820615"/>
            <a:chOff x="5243748" y="1781908"/>
            <a:chExt cx="615461" cy="615461"/>
          </a:xfrm>
        </p:grpSpPr>
        <p:sp>
          <p:nvSpPr>
            <p:cNvPr id="49" name="Oval 61">
              <a:extLst>
                <a:ext uri="{FF2B5EF4-FFF2-40B4-BE49-F238E27FC236}">
                  <a16:creationId xmlns:a16="http://schemas.microsoft.com/office/drawing/2014/main" id="{25AFD92A-9774-4E2F-AE1F-E037E44C3922}"/>
                </a:ext>
              </a:extLst>
            </p:cNvPr>
            <p:cNvSpPr/>
            <p:nvPr/>
          </p:nvSpPr>
          <p:spPr>
            <a:xfrm>
              <a:off x="5243748" y="1781908"/>
              <a:ext cx="615461" cy="6154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50" name="Freeform 134">
              <a:extLst>
                <a:ext uri="{FF2B5EF4-FFF2-40B4-BE49-F238E27FC236}">
                  <a16:creationId xmlns:a16="http://schemas.microsoft.com/office/drawing/2014/main" id="{C1576376-95B9-4EEC-9A4E-46903E810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2901" y="1981905"/>
              <a:ext cx="209950" cy="231580"/>
            </a:xfrm>
            <a:custGeom>
              <a:avLst/>
              <a:gdLst>
                <a:gd name="T0" fmla="*/ 10 w 70"/>
                <a:gd name="T1" fmla="*/ 68 h 74"/>
                <a:gd name="T2" fmla="*/ 7 w 70"/>
                <a:gd name="T3" fmla="*/ 49 h 74"/>
                <a:gd name="T4" fmla="*/ 10 w 70"/>
                <a:gd name="T5" fmla="*/ 66 h 74"/>
                <a:gd name="T6" fmla="*/ 22 w 70"/>
                <a:gd name="T7" fmla="*/ 66 h 74"/>
                <a:gd name="T8" fmla="*/ 20 w 70"/>
                <a:gd name="T9" fmla="*/ 68 h 74"/>
                <a:gd name="T10" fmla="*/ 22 w 70"/>
                <a:gd name="T11" fmla="*/ 66 h 74"/>
                <a:gd name="T12" fmla="*/ 65 w 70"/>
                <a:gd name="T13" fmla="*/ 74 h 74"/>
                <a:gd name="T14" fmla="*/ 0 w 70"/>
                <a:gd name="T15" fmla="*/ 40 h 74"/>
                <a:gd name="T16" fmla="*/ 12 w 70"/>
                <a:gd name="T17" fmla="*/ 11 h 74"/>
                <a:gd name="T18" fmla="*/ 29 w 70"/>
                <a:gd name="T19" fmla="*/ 0 h 74"/>
                <a:gd name="T20" fmla="*/ 46 w 70"/>
                <a:gd name="T21" fmla="*/ 11 h 74"/>
                <a:gd name="T22" fmla="*/ 70 w 70"/>
                <a:gd name="T23" fmla="*/ 39 h 74"/>
                <a:gd name="T24" fmla="*/ 46 w 70"/>
                <a:gd name="T25" fmla="*/ 16 h 74"/>
                <a:gd name="T26" fmla="*/ 63 w 70"/>
                <a:gd name="T27" fmla="*/ 37 h 74"/>
                <a:gd name="T28" fmla="*/ 57 w 70"/>
                <a:gd name="T29" fmla="*/ 14 h 74"/>
                <a:gd name="T30" fmla="*/ 19 w 70"/>
                <a:gd name="T31" fmla="*/ 22 h 74"/>
                <a:gd name="T32" fmla="*/ 14 w 70"/>
                <a:gd name="T33" fmla="*/ 18 h 74"/>
                <a:gd name="T34" fmla="*/ 20 w 70"/>
                <a:gd name="T35" fmla="*/ 37 h 74"/>
                <a:gd name="T36" fmla="*/ 31 w 70"/>
                <a:gd name="T37" fmla="*/ 41 h 74"/>
                <a:gd name="T38" fmla="*/ 15 w 70"/>
                <a:gd name="T39" fmla="*/ 23 h 74"/>
                <a:gd name="T40" fmla="*/ 26 w 70"/>
                <a:gd name="T41" fmla="*/ 49 h 74"/>
                <a:gd name="T42" fmla="*/ 46 w 70"/>
                <a:gd name="T43" fmla="*/ 43 h 74"/>
                <a:gd name="T44" fmla="*/ 61 w 70"/>
                <a:gd name="T45" fmla="*/ 37 h 74"/>
                <a:gd name="T46" fmla="*/ 46 w 70"/>
                <a:gd name="T47" fmla="*/ 18 h 74"/>
                <a:gd name="T48" fmla="*/ 54 w 70"/>
                <a:gd name="T49" fmla="*/ 23 h 74"/>
                <a:gd name="T50" fmla="*/ 38 w 70"/>
                <a:gd name="T51" fmla="*/ 41 h 74"/>
                <a:gd name="T52" fmla="*/ 49 w 70"/>
                <a:gd name="T53" fmla="*/ 37 h 74"/>
                <a:gd name="T54" fmla="*/ 18 w 70"/>
                <a:gd name="T55" fmla="*/ 25 h 74"/>
                <a:gd name="T56" fmla="*/ 36 w 70"/>
                <a:gd name="T57" fmla="*/ 39 h 74"/>
                <a:gd name="T58" fmla="*/ 51 w 70"/>
                <a:gd name="T59" fmla="*/ 25 h 74"/>
                <a:gd name="T60" fmla="*/ 43 w 70"/>
                <a:gd name="T61" fmla="*/ 5 h 74"/>
                <a:gd name="T62" fmla="*/ 26 w 70"/>
                <a:gd name="T63" fmla="*/ 5 h 74"/>
                <a:gd name="T64" fmla="*/ 3 w 70"/>
                <a:gd name="T65" fmla="*/ 37 h 74"/>
                <a:gd name="T66" fmla="*/ 14 w 70"/>
                <a:gd name="T67" fmla="*/ 16 h 74"/>
                <a:gd name="T68" fmla="*/ 12 w 70"/>
                <a:gd name="T69" fmla="*/ 14 h 74"/>
                <a:gd name="T70" fmla="*/ 67 w 70"/>
                <a:gd name="T71" fmla="*/ 69 h 74"/>
                <a:gd name="T72" fmla="*/ 48 w 70"/>
                <a:gd name="T73" fmla="*/ 48 h 74"/>
                <a:gd name="T74" fmla="*/ 20 w 70"/>
                <a:gd name="T75" fmla="*/ 48 h 74"/>
                <a:gd name="T76" fmla="*/ 3 w 70"/>
                <a:gd name="T77" fmla="*/ 69 h 74"/>
                <a:gd name="T78" fmla="*/ 67 w 70"/>
                <a:gd name="T79" fmla="*/ 69 h 74"/>
                <a:gd name="T80" fmla="*/ 31 w 70"/>
                <a:gd name="T81" fmla="*/ 59 h 74"/>
                <a:gd name="T82" fmla="*/ 35 w 70"/>
                <a:gd name="T83" fmla="*/ 59 h 74"/>
                <a:gd name="T84" fmla="*/ 35 w 70"/>
                <a:gd name="T8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74">
                  <a:moveTo>
                    <a:pt x="17" y="67"/>
                  </a:moveTo>
                  <a:cubicBezTo>
                    <a:pt x="17" y="68"/>
                    <a:pt x="16" y="68"/>
                    <a:pt x="16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7" y="49"/>
                  </a:cubicBezTo>
                  <a:cubicBezTo>
                    <a:pt x="7" y="49"/>
                    <a:pt x="8" y="49"/>
                    <a:pt x="8" y="50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7" y="66"/>
                    <a:pt x="17" y="67"/>
                  </a:cubicBezTo>
                  <a:close/>
                  <a:moveTo>
                    <a:pt x="22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7"/>
                  </a:cubicBezTo>
                  <a:cubicBezTo>
                    <a:pt x="19" y="68"/>
                    <a:pt x="19" y="68"/>
                    <a:pt x="20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6"/>
                    <a:pt x="23" y="66"/>
                    <a:pt x="22" y="66"/>
                  </a:cubicBezTo>
                  <a:close/>
                  <a:moveTo>
                    <a:pt x="70" y="40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72"/>
                    <a:pt x="67" y="74"/>
                    <a:pt x="6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4"/>
                    <a:pt x="0" y="72"/>
                    <a:pt x="0" y="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3"/>
                    <a:pt x="9" y="11"/>
                    <a:pt x="1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6" y="0"/>
                    <a:pt x="2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6" y="3"/>
                    <a:pt x="46" y="5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3" y="13"/>
                    <a:pt x="63" y="1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lose/>
                  <a:moveTo>
                    <a:pt x="46" y="14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8" y="17"/>
                    <a:pt x="59" y="19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5"/>
                    <a:pt x="59" y="14"/>
                    <a:pt x="57" y="14"/>
                  </a:cubicBezTo>
                  <a:lnTo>
                    <a:pt x="46" y="14"/>
                  </a:lnTo>
                  <a:close/>
                  <a:moveTo>
                    <a:pt x="15" y="23"/>
                  </a:moveTo>
                  <a:cubicBezTo>
                    <a:pt x="16" y="23"/>
                    <a:pt x="16" y="22"/>
                    <a:pt x="19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2" y="1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5"/>
                    <a:pt x="15" y="24"/>
                    <a:pt x="15" y="23"/>
                  </a:cubicBezTo>
                  <a:close/>
                  <a:moveTo>
                    <a:pt x="22" y="43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9"/>
                    <a:pt x="26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5" y="48"/>
                    <a:pt x="46" y="47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22" y="43"/>
                  </a:lnTo>
                  <a:close/>
                  <a:moveTo>
                    <a:pt x="49" y="37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6" y="18"/>
                    <a:pt x="5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3" y="22"/>
                    <a:pt x="54" y="23"/>
                    <a:pt x="54" y="23"/>
                  </a:cubicBezTo>
                  <a:cubicBezTo>
                    <a:pt x="54" y="24"/>
                    <a:pt x="54" y="25"/>
                    <a:pt x="53" y="2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9" y="37"/>
                  </a:cubicBezTo>
                  <a:close/>
                  <a:moveTo>
                    <a:pt x="25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40"/>
                    <a:pt x="35" y="40"/>
                    <a:pt x="36" y="3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3" y="24"/>
                    <a:pt x="43" y="2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2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6" y="4"/>
                    <a:pt x="26" y="5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5"/>
                    <a:pt x="25" y="25"/>
                  </a:cubicBezTo>
                  <a:close/>
                  <a:moveTo>
                    <a:pt x="3" y="37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7"/>
                    <a:pt x="12" y="16"/>
                    <a:pt x="1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9" y="15"/>
                    <a:pt x="9" y="16"/>
                  </a:cubicBezTo>
                  <a:lnTo>
                    <a:pt x="3" y="37"/>
                  </a:lnTo>
                  <a:close/>
                  <a:moveTo>
                    <a:pt x="67" y="69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50"/>
                    <a:pt x="45" y="52"/>
                    <a:pt x="43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4" y="52"/>
                    <a:pt x="21" y="50"/>
                    <a:pt x="20" y="4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4" y="71"/>
                    <a:pt x="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1"/>
                    <a:pt x="67" y="70"/>
                    <a:pt x="67" y="69"/>
                  </a:cubicBezTo>
                  <a:close/>
                  <a:moveTo>
                    <a:pt x="38" y="59"/>
                  </a:moveTo>
                  <a:cubicBezTo>
                    <a:pt x="38" y="61"/>
                    <a:pt x="37" y="63"/>
                    <a:pt x="35" y="63"/>
                  </a:cubicBezTo>
                  <a:cubicBezTo>
                    <a:pt x="32" y="63"/>
                    <a:pt x="31" y="61"/>
                    <a:pt x="31" y="59"/>
                  </a:cubicBezTo>
                  <a:cubicBezTo>
                    <a:pt x="31" y="57"/>
                    <a:pt x="32" y="55"/>
                    <a:pt x="35" y="55"/>
                  </a:cubicBezTo>
                  <a:cubicBezTo>
                    <a:pt x="37" y="55"/>
                    <a:pt x="38" y="57"/>
                    <a:pt x="38" y="59"/>
                  </a:cubicBezTo>
                  <a:close/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9"/>
                  </a:cubicBezTo>
                  <a:cubicBezTo>
                    <a:pt x="34" y="60"/>
                    <a:pt x="35" y="60"/>
                    <a:pt x="35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51" name="Group 66">
            <a:extLst>
              <a:ext uri="{FF2B5EF4-FFF2-40B4-BE49-F238E27FC236}">
                <a16:creationId xmlns:a16="http://schemas.microsoft.com/office/drawing/2014/main" id="{6D424CF6-6533-4CF8-89D0-7F51B4A65471}"/>
              </a:ext>
            </a:extLst>
          </p:cNvPr>
          <p:cNvGrpSpPr/>
          <p:nvPr/>
        </p:nvGrpSpPr>
        <p:grpSpPr>
          <a:xfrm>
            <a:off x="9955274" y="3783657"/>
            <a:ext cx="820615" cy="820615"/>
            <a:chOff x="5243748" y="3233967"/>
            <a:chExt cx="615461" cy="615461"/>
          </a:xfrm>
        </p:grpSpPr>
        <p:sp>
          <p:nvSpPr>
            <p:cNvPr id="52" name="Oval 67">
              <a:extLst>
                <a:ext uri="{FF2B5EF4-FFF2-40B4-BE49-F238E27FC236}">
                  <a16:creationId xmlns:a16="http://schemas.microsoft.com/office/drawing/2014/main" id="{F00CEC5F-B1E2-461D-BDEE-584337A05C0A}"/>
                </a:ext>
              </a:extLst>
            </p:cNvPr>
            <p:cNvSpPr/>
            <p:nvPr/>
          </p:nvSpPr>
          <p:spPr>
            <a:xfrm>
              <a:off x="5243748" y="3233967"/>
              <a:ext cx="615461" cy="615461"/>
            </a:xfrm>
            <a:prstGeom prst="ellipse">
              <a:avLst/>
            </a:prstGeom>
            <a:solidFill>
              <a:srgbClr val="3E86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53" name="Freeform 92">
              <a:extLst>
                <a:ext uri="{FF2B5EF4-FFF2-40B4-BE49-F238E27FC236}">
                  <a16:creationId xmlns:a16="http://schemas.microsoft.com/office/drawing/2014/main" id="{65B2D56F-99AA-4BE3-9DEC-F1F417E36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7991" y="3429331"/>
              <a:ext cx="199770" cy="234126"/>
            </a:xfrm>
            <a:custGeom>
              <a:avLst/>
              <a:gdLst>
                <a:gd name="T0" fmla="*/ 18 w 66"/>
                <a:gd name="T1" fmla="*/ 15 h 75"/>
                <a:gd name="T2" fmla="*/ 26 w 66"/>
                <a:gd name="T3" fmla="*/ 16 h 75"/>
                <a:gd name="T4" fmla="*/ 30 w 66"/>
                <a:gd name="T5" fmla="*/ 24 h 75"/>
                <a:gd name="T6" fmla="*/ 22 w 66"/>
                <a:gd name="T7" fmla="*/ 19 h 75"/>
                <a:gd name="T8" fmla="*/ 48 w 66"/>
                <a:gd name="T9" fmla="*/ 15 h 75"/>
                <a:gd name="T10" fmla="*/ 40 w 66"/>
                <a:gd name="T11" fmla="*/ 16 h 75"/>
                <a:gd name="T12" fmla="*/ 35 w 66"/>
                <a:gd name="T13" fmla="*/ 24 h 75"/>
                <a:gd name="T14" fmla="*/ 43 w 66"/>
                <a:gd name="T15" fmla="*/ 19 h 75"/>
                <a:gd name="T16" fmla="*/ 44 w 66"/>
                <a:gd name="T17" fmla="*/ 42 h 75"/>
                <a:gd name="T18" fmla="*/ 43 w 66"/>
                <a:gd name="T19" fmla="*/ 34 h 75"/>
                <a:gd name="T20" fmla="*/ 35 w 66"/>
                <a:gd name="T21" fmla="*/ 29 h 75"/>
                <a:gd name="T22" fmla="*/ 40 w 66"/>
                <a:gd name="T23" fmla="*/ 37 h 75"/>
                <a:gd name="T24" fmla="*/ 28 w 66"/>
                <a:gd name="T25" fmla="*/ 40 h 75"/>
                <a:gd name="T26" fmla="*/ 19 w 66"/>
                <a:gd name="T27" fmla="*/ 31 h 75"/>
                <a:gd name="T28" fmla="*/ 18 w 66"/>
                <a:gd name="T29" fmla="*/ 38 h 75"/>
                <a:gd name="T30" fmla="*/ 26 w 66"/>
                <a:gd name="T31" fmla="*/ 37 h 75"/>
                <a:gd name="T32" fmla="*/ 64 w 66"/>
                <a:gd name="T33" fmla="*/ 48 h 75"/>
                <a:gd name="T34" fmla="*/ 66 w 66"/>
                <a:gd name="T35" fmla="*/ 52 h 75"/>
                <a:gd name="T36" fmla="*/ 40 w 66"/>
                <a:gd name="T37" fmla="*/ 53 h 75"/>
                <a:gd name="T38" fmla="*/ 48 w 66"/>
                <a:gd name="T39" fmla="*/ 75 h 75"/>
                <a:gd name="T40" fmla="*/ 46 w 66"/>
                <a:gd name="T41" fmla="*/ 75 h 75"/>
                <a:gd name="T42" fmla="*/ 29 w 66"/>
                <a:gd name="T43" fmla="*/ 53 h 75"/>
                <a:gd name="T44" fmla="*/ 18 w 66"/>
                <a:gd name="T45" fmla="*/ 75 h 75"/>
                <a:gd name="T46" fmla="*/ 16 w 66"/>
                <a:gd name="T47" fmla="*/ 73 h 75"/>
                <a:gd name="T48" fmla="*/ 1 w 66"/>
                <a:gd name="T49" fmla="*/ 53 h 75"/>
                <a:gd name="T50" fmla="*/ 0 w 66"/>
                <a:gd name="T51" fmla="*/ 50 h 75"/>
                <a:gd name="T52" fmla="*/ 1 w 66"/>
                <a:gd name="T53" fmla="*/ 5 h 75"/>
                <a:gd name="T54" fmla="*/ 0 w 66"/>
                <a:gd name="T55" fmla="*/ 1 h 75"/>
                <a:gd name="T56" fmla="*/ 64 w 66"/>
                <a:gd name="T57" fmla="*/ 0 h 75"/>
                <a:gd name="T58" fmla="*/ 66 w 66"/>
                <a:gd name="T59" fmla="*/ 3 h 75"/>
                <a:gd name="T60" fmla="*/ 61 w 66"/>
                <a:gd name="T61" fmla="*/ 5 h 75"/>
                <a:gd name="T62" fmla="*/ 4 w 66"/>
                <a:gd name="T63" fmla="*/ 48 h 75"/>
                <a:gd name="T64" fmla="*/ 61 w 66"/>
                <a:gd name="T6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5">
                  <a:moveTo>
                    <a:pt x="22" y="19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22" y="19"/>
                  </a:lnTo>
                  <a:close/>
                  <a:moveTo>
                    <a:pt x="43" y="19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3" y="19"/>
                  </a:lnTo>
                  <a:close/>
                  <a:moveTo>
                    <a:pt x="40" y="37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40"/>
                    <a:pt x="37" y="40"/>
                    <a:pt x="37" y="40"/>
                  </a:cubicBezTo>
                  <a:lnTo>
                    <a:pt x="40" y="37"/>
                  </a:lnTo>
                  <a:close/>
                  <a:moveTo>
                    <a:pt x="26" y="37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1" y="42"/>
                    <a:pt x="21" y="42"/>
                    <a:pt x="21" y="42"/>
                  </a:cubicBezTo>
                  <a:lnTo>
                    <a:pt x="26" y="37"/>
                  </a:lnTo>
                  <a:close/>
                  <a:moveTo>
                    <a:pt x="64" y="5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5" y="48"/>
                    <a:pt x="66" y="49"/>
                    <a:pt x="66" y="5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4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7" y="75"/>
                    <a:pt x="47" y="75"/>
                    <a:pt x="46" y="7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5"/>
                    <a:pt x="18" y="75"/>
                    <a:pt x="18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6" y="75"/>
                    <a:pt x="16" y="74"/>
                    <a:pt x="16" y="7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8"/>
                    <a:pt x="1" y="4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5" y="5"/>
                    <a:pt x="64" y="5"/>
                  </a:cubicBezTo>
                  <a:close/>
                  <a:moveTo>
                    <a:pt x="61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54" name="Oval 70">
            <a:extLst>
              <a:ext uri="{FF2B5EF4-FFF2-40B4-BE49-F238E27FC236}">
                <a16:creationId xmlns:a16="http://schemas.microsoft.com/office/drawing/2014/main" id="{A7037093-BADB-4B64-A470-32E0905D8C55}"/>
              </a:ext>
            </a:extLst>
          </p:cNvPr>
          <p:cNvSpPr/>
          <p:nvPr/>
        </p:nvSpPr>
        <p:spPr>
          <a:xfrm>
            <a:off x="7253719" y="3745120"/>
            <a:ext cx="820615" cy="8206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2400" dirty="0">
              <a:latin typeface="仓耳玄三M W05" panose="02020400000000000000" pitchFamily="18" charset="-122"/>
            </a:endParaRPr>
          </a:p>
        </p:txBody>
      </p:sp>
      <p:sp>
        <p:nvSpPr>
          <p:cNvPr id="55" name="Freeform 275">
            <a:extLst>
              <a:ext uri="{FF2B5EF4-FFF2-40B4-BE49-F238E27FC236}">
                <a16:creationId xmlns:a16="http://schemas.microsoft.com/office/drawing/2014/main" id="{7BC23E5B-9C66-482C-8756-7B191C34691E}"/>
              </a:ext>
            </a:extLst>
          </p:cNvPr>
          <p:cNvSpPr>
            <a:spLocks noEditPoints="1"/>
          </p:cNvSpPr>
          <p:nvPr/>
        </p:nvSpPr>
        <p:spPr bwMode="auto">
          <a:xfrm>
            <a:off x="7550641" y="4013241"/>
            <a:ext cx="217160" cy="296897"/>
          </a:xfrm>
          <a:custGeom>
            <a:avLst/>
            <a:gdLst>
              <a:gd name="T0" fmla="*/ 14 w 54"/>
              <a:gd name="T1" fmla="*/ 19 h 71"/>
              <a:gd name="T2" fmla="*/ 13 w 54"/>
              <a:gd name="T3" fmla="*/ 18 h 71"/>
              <a:gd name="T4" fmla="*/ 12 w 54"/>
              <a:gd name="T5" fmla="*/ 16 h 71"/>
              <a:gd name="T6" fmla="*/ 53 w 54"/>
              <a:gd name="T7" fmla="*/ 51 h 71"/>
              <a:gd name="T8" fmla="*/ 51 w 54"/>
              <a:gd name="T9" fmla="*/ 60 h 71"/>
              <a:gd name="T10" fmla="*/ 50 w 54"/>
              <a:gd name="T11" fmla="*/ 71 h 71"/>
              <a:gd name="T12" fmla="*/ 0 w 54"/>
              <a:gd name="T13" fmla="*/ 62 h 71"/>
              <a:gd name="T14" fmla="*/ 4 w 54"/>
              <a:gd name="T15" fmla="*/ 55 h 71"/>
              <a:gd name="T16" fmla="*/ 18 w 54"/>
              <a:gd name="T17" fmla="*/ 34 h 71"/>
              <a:gd name="T18" fmla="*/ 16 w 54"/>
              <a:gd name="T19" fmla="*/ 31 h 71"/>
              <a:gd name="T20" fmla="*/ 11 w 54"/>
              <a:gd name="T21" fmla="*/ 35 h 71"/>
              <a:gd name="T22" fmla="*/ 2 w 54"/>
              <a:gd name="T23" fmla="*/ 29 h 71"/>
              <a:gd name="T24" fmla="*/ 9 w 54"/>
              <a:gd name="T25" fmla="*/ 14 h 71"/>
              <a:gd name="T26" fmla="*/ 14 w 54"/>
              <a:gd name="T27" fmla="*/ 6 h 71"/>
              <a:gd name="T28" fmla="*/ 12 w 54"/>
              <a:gd name="T29" fmla="*/ 1 h 71"/>
              <a:gd name="T30" fmla="*/ 13 w 54"/>
              <a:gd name="T31" fmla="*/ 0 h 71"/>
              <a:gd name="T32" fmla="*/ 15 w 54"/>
              <a:gd name="T33" fmla="*/ 0 h 71"/>
              <a:gd name="T34" fmla="*/ 44 w 54"/>
              <a:gd name="T35" fmla="*/ 13 h 71"/>
              <a:gd name="T36" fmla="*/ 53 w 54"/>
              <a:gd name="T37" fmla="*/ 48 h 71"/>
              <a:gd name="T38" fmla="*/ 48 w 54"/>
              <a:gd name="T39" fmla="*/ 59 h 71"/>
              <a:gd name="T40" fmla="*/ 5 w 54"/>
              <a:gd name="T41" fmla="*/ 59 h 71"/>
              <a:gd name="T42" fmla="*/ 48 w 54"/>
              <a:gd name="T43" fmla="*/ 59 h 71"/>
              <a:gd name="T44" fmla="*/ 3 w 54"/>
              <a:gd name="T45" fmla="*/ 63 h 71"/>
              <a:gd name="T46" fmla="*/ 49 w 54"/>
              <a:gd name="T47" fmla="*/ 63 h 71"/>
              <a:gd name="T48" fmla="*/ 8 w 54"/>
              <a:gd name="T49" fmla="*/ 47 h 71"/>
              <a:gd name="T50" fmla="*/ 9 w 54"/>
              <a:gd name="T51" fmla="*/ 55 h 71"/>
              <a:gd name="T52" fmla="*/ 18 w 54"/>
              <a:gd name="T53" fmla="*/ 44 h 71"/>
              <a:gd name="T54" fmla="*/ 11 w 54"/>
              <a:gd name="T55" fmla="*/ 55 h 71"/>
              <a:gd name="T56" fmla="*/ 40 w 54"/>
              <a:gd name="T57" fmla="*/ 46 h 71"/>
              <a:gd name="T58" fmla="*/ 24 w 54"/>
              <a:gd name="T59" fmla="*/ 7 h 71"/>
              <a:gd name="T60" fmla="*/ 22 w 54"/>
              <a:gd name="T61" fmla="*/ 7 h 71"/>
              <a:gd name="T62" fmla="*/ 20 w 54"/>
              <a:gd name="T63" fmla="*/ 6 h 71"/>
              <a:gd name="T64" fmla="*/ 17 w 54"/>
              <a:gd name="T65" fmla="*/ 4 h 71"/>
              <a:gd name="T66" fmla="*/ 19 w 54"/>
              <a:gd name="T67" fmla="*/ 9 h 71"/>
              <a:gd name="T68" fmla="*/ 17 w 54"/>
              <a:gd name="T69" fmla="*/ 8 h 71"/>
              <a:gd name="T70" fmla="*/ 7 w 54"/>
              <a:gd name="T71" fmla="*/ 23 h 71"/>
              <a:gd name="T72" fmla="*/ 7 w 54"/>
              <a:gd name="T73" fmla="*/ 30 h 71"/>
              <a:gd name="T74" fmla="*/ 13 w 54"/>
              <a:gd name="T75" fmla="*/ 31 h 71"/>
              <a:gd name="T76" fmla="*/ 21 w 54"/>
              <a:gd name="T77" fmla="*/ 26 h 71"/>
              <a:gd name="T78" fmla="*/ 29 w 54"/>
              <a:gd name="T79" fmla="*/ 20 h 71"/>
              <a:gd name="T80" fmla="*/ 23 w 54"/>
              <a:gd name="T81" fmla="*/ 28 h 71"/>
              <a:gd name="T82" fmla="*/ 30 w 54"/>
              <a:gd name="T83" fmla="*/ 6 h 71"/>
              <a:gd name="T84" fmla="*/ 42 w 54"/>
              <a:gd name="T85" fmla="*/ 46 h 71"/>
              <a:gd name="T86" fmla="*/ 46 w 54"/>
              <a:gd name="T87" fmla="*/ 44 h 71"/>
              <a:gd name="T88" fmla="*/ 30 w 54"/>
              <a:gd name="T89" fmla="*/ 6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" h="71">
                <a:moveTo>
                  <a:pt x="17" y="15"/>
                </a:moveTo>
                <a:cubicBezTo>
                  <a:pt x="17" y="15"/>
                  <a:pt x="17" y="16"/>
                  <a:pt x="17" y="16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20"/>
                  <a:pt x="14" y="20"/>
                  <a:pt x="13" y="20"/>
                </a:cubicBezTo>
                <a:cubicBezTo>
                  <a:pt x="13" y="20"/>
                  <a:pt x="13" y="20"/>
                  <a:pt x="13" y="19"/>
                </a:cubicBezTo>
                <a:cubicBezTo>
                  <a:pt x="12" y="19"/>
                  <a:pt x="12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2" y="18"/>
                  <a:pt x="11" y="18"/>
                  <a:pt x="11" y="17"/>
                </a:cubicBezTo>
                <a:cubicBezTo>
                  <a:pt x="11" y="17"/>
                  <a:pt x="11" y="16"/>
                  <a:pt x="12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7" y="15"/>
                  <a:pt x="17" y="15"/>
                </a:cubicBezTo>
                <a:close/>
                <a:moveTo>
                  <a:pt x="53" y="51"/>
                </a:moveTo>
                <a:cubicBezTo>
                  <a:pt x="48" y="55"/>
                  <a:pt x="48" y="55"/>
                  <a:pt x="48" y="55"/>
                </a:cubicBezTo>
                <a:cubicBezTo>
                  <a:pt x="50" y="55"/>
                  <a:pt x="51" y="57"/>
                  <a:pt x="51" y="59"/>
                </a:cubicBezTo>
                <a:cubicBezTo>
                  <a:pt x="51" y="59"/>
                  <a:pt x="51" y="60"/>
                  <a:pt x="51" y="60"/>
                </a:cubicBezTo>
                <a:cubicBezTo>
                  <a:pt x="52" y="60"/>
                  <a:pt x="52" y="61"/>
                  <a:pt x="52" y="62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1"/>
                  <a:pt x="51" y="71"/>
                  <a:pt x="50" y="71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1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1"/>
                  <a:pt x="1" y="60"/>
                  <a:pt x="2" y="60"/>
                </a:cubicBezTo>
                <a:cubicBezTo>
                  <a:pt x="2" y="60"/>
                  <a:pt x="2" y="59"/>
                  <a:pt x="2" y="59"/>
                </a:cubicBezTo>
                <a:cubicBezTo>
                  <a:pt x="2" y="57"/>
                  <a:pt x="2" y="56"/>
                  <a:pt x="4" y="55"/>
                </a:cubicBezTo>
                <a:cubicBezTo>
                  <a:pt x="4" y="53"/>
                  <a:pt x="3" y="49"/>
                  <a:pt x="5" y="46"/>
                </a:cubicBezTo>
                <a:cubicBezTo>
                  <a:pt x="6" y="44"/>
                  <a:pt x="9" y="42"/>
                  <a:pt x="12" y="40"/>
                </a:cubicBezTo>
                <a:cubicBezTo>
                  <a:pt x="14" y="38"/>
                  <a:pt x="17" y="35"/>
                  <a:pt x="18" y="34"/>
                </a:cubicBezTo>
                <a:cubicBezTo>
                  <a:pt x="19" y="32"/>
                  <a:pt x="20" y="30"/>
                  <a:pt x="20" y="29"/>
                </a:cubicBezTo>
                <a:cubicBezTo>
                  <a:pt x="19" y="29"/>
                  <a:pt x="18" y="29"/>
                  <a:pt x="17" y="29"/>
                </a:cubicBezTo>
                <a:cubicBezTo>
                  <a:pt x="17" y="29"/>
                  <a:pt x="17" y="29"/>
                  <a:pt x="16" y="31"/>
                </a:cubicBezTo>
                <a:cubicBezTo>
                  <a:pt x="16" y="32"/>
                  <a:pt x="15" y="33"/>
                  <a:pt x="15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5"/>
                  <a:pt x="9" y="35"/>
                  <a:pt x="8" y="33"/>
                </a:cubicBezTo>
                <a:cubicBezTo>
                  <a:pt x="7" y="33"/>
                  <a:pt x="7" y="33"/>
                  <a:pt x="6" y="33"/>
                </a:cubicBezTo>
                <a:cubicBezTo>
                  <a:pt x="5" y="32"/>
                  <a:pt x="2" y="31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6"/>
                  <a:pt x="2" y="23"/>
                  <a:pt x="5" y="21"/>
                </a:cubicBezTo>
                <a:cubicBezTo>
                  <a:pt x="8" y="18"/>
                  <a:pt x="9" y="15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3"/>
                  <a:pt x="9" y="12"/>
                  <a:pt x="15" y="7"/>
                </a:cubicBezTo>
                <a:cubicBezTo>
                  <a:pt x="14" y="7"/>
                  <a:pt x="14" y="6"/>
                  <a:pt x="14" y="6"/>
                </a:cubicBezTo>
                <a:cubicBezTo>
                  <a:pt x="14" y="5"/>
                  <a:pt x="12" y="3"/>
                  <a:pt x="12" y="3"/>
                </a:cubicBezTo>
                <a:cubicBezTo>
                  <a:pt x="12" y="2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20" y="2"/>
                  <a:pt x="21" y="3"/>
                </a:cubicBezTo>
                <a:cubicBezTo>
                  <a:pt x="23" y="2"/>
                  <a:pt x="24" y="2"/>
                  <a:pt x="25" y="2"/>
                </a:cubicBezTo>
                <a:cubicBezTo>
                  <a:pt x="31" y="2"/>
                  <a:pt x="39" y="4"/>
                  <a:pt x="44" y="13"/>
                </a:cubicBezTo>
                <a:cubicBezTo>
                  <a:pt x="50" y="23"/>
                  <a:pt x="49" y="31"/>
                  <a:pt x="48" y="37"/>
                </a:cubicBezTo>
                <a:cubicBezTo>
                  <a:pt x="48" y="39"/>
                  <a:pt x="48" y="42"/>
                  <a:pt x="48" y="43"/>
                </a:cubicBezTo>
                <a:cubicBezTo>
                  <a:pt x="50" y="45"/>
                  <a:pt x="53" y="47"/>
                  <a:pt x="53" y="48"/>
                </a:cubicBezTo>
                <a:cubicBezTo>
                  <a:pt x="53" y="48"/>
                  <a:pt x="54" y="49"/>
                  <a:pt x="54" y="49"/>
                </a:cubicBezTo>
                <a:cubicBezTo>
                  <a:pt x="54" y="50"/>
                  <a:pt x="53" y="50"/>
                  <a:pt x="53" y="51"/>
                </a:cubicBezTo>
                <a:close/>
                <a:moveTo>
                  <a:pt x="48" y="59"/>
                </a:moveTo>
                <a:cubicBezTo>
                  <a:pt x="48" y="58"/>
                  <a:pt x="47" y="57"/>
                  <a:pt x="45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6" y="57"/>
                  <a:pt x="5" y="58"/>
                  <a:pt x="5" y="59"/>
                </a:cubicBezTo>
                <a:cubicBezTo>
                  <a:pt x="5" y="60"/>
                  <a:pt x="6" y="61"/>
                  <a:pt x="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7" y="61"/>
                  <a:pt x="48" y="60"/>
                  <a:pt x="48" y="59"/>
                </a:cubicBezTo>
                <a:close/>
                <a:moveTo>
                  <a:pt x="45" y="63"/>
                </a:moveTo>
                <a:cubicBezTo>
                  <a:pt x="7" y="63"/>
                  <a:pt x="7" y="63"/>
                  <a:pt x="7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8"/>
                  <a:pt x="3" y="68"/>
                  <a:pt x="3" y="68"/>
                </a:cubicBezTo>
                <a:cubicBezTo>
                  <a:pt x="49" y="68"/>
                  <a:pt x="49" y="68"/>
                  <a:pt x="49" y="68"/>
                </a:cubicBezTo>
                <a:cubicBezTo>
                  <a:pt x="49" y="63"/>
                  <a:pt x="49" y="63"/>
                  <a:pt x="49" y="63"/>
                </a:cubicBezTo>
                <a:lnTo>
                  <a:pt x="45" y="63"/>
                </a:lnTo>
                <a:close/>
                <a:moveTo>
                  <a:pt x="13" y="42"/>
                </a:moveTo>
                <a:cubicBezTo>
                  <a:pt x="11" y="44"/>
                  <a:pt x="8" y="46"/>
                  <a:pt x="8" y="47"/>
                </a:cubicBezTo>
                <a:cubicBezTo>
                  <a:pt x="6" y="51"/>
                  <a:pt x="7" y="55"/>
                  <a:pt x="7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4"/>
                  <a:pt x="9" y="49"/>
                  <a:pt x="12" y="47"/>
                </a:cubicBezTo>
                <a:cubicBezTo>
                  <a:pt x="14" y="45"/>
                  <a:pt x="16" y="43"/>
                  <a:pt x="17" y="43"/>
                </a:cubicBezTo>
                <a:cubicBezTo>
                  <a:pt x="17" y="43"/>
                  <a:pt x="18" y="43"/>
                  <a:pt x="18" y="44"/>
                </a:cubicBezTo>
                <a:cubicBezTo>
                  <a:pt x="18" y="44"/>
                  <a:pt x="18" y="45"/>
                  <a:pt x="18" y="45"/>
                </a:cubicBezTo>
                <a:cubicBezTo>
                  <a:pt x="18" y="45"/>
                  <a:pt x="15" y="46"/>
                  <a:pt x="13" y="49"/>
                </a:cubicBezTo>
                <a:cubicBezTo>
                  <a:pt x="11" y="51"/>
                  <a:pt x="11" y="55"/>
                  <a:pt x="11" y="55"/>
                </a:cubicBezTo>
                <a:cubicBezTo>
                  <a:pt x="11" y="55"/>
                  <a:pt x="11" y="55"/>
                  <a:pt x="11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2" y="54"/>
                  <a:pt x="40" y="50"/>
                  <a:pt x="40" y="46"/>
                </a:cubicBezTo>
                <a:cubicBezTo>
                  <a:pt x="40" y="45"/>
                  <a:pt x="40" y="43"/>
                  <a:pt x="41" y="41"/>
                </a:cubicBezTo>
                <a:cubicBezTo>
                  <a:pt x="42" y="36"/>
                  <a:pt x="43" y="27"/>
                  <a:pt x="40" y="18"/>
                </a:cubicBezTo>
                <a:cubicBezTo>
                  <a:pt x="36" y="8"/>
                  <a:pt x="27" y="7"/>
                  <a:pt x="24" y="7"/>
                </a:cubicBezTo>
                <a:cubicBezTo>
                  <a:pt x="24" y="7"/>
                  <a:pt x="24" y="7"/>
                  <a:pt x="23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7"/>
                  <a:pt x="23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19" y="6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5"/>
                  <a:pt x="18" y="4"/>
                  <a:pt x="17" y="4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9"/>
                  <a:pt x="18" y="9"/>
                </a:cubicBezTo>
                <a:cubicBezTo>
                  <a:pt x="18" y="9"/>
                  <a:pt x="18" y="9"/>
                  <a:pt x="17" y="8"/>
                </a:cubicBezTo>
                <a:cubicBezTo>
                  <a:pt x="15" y="11"/>
                  <a:pt x="12" y="14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6"/>
                  <a:pt x="11" y="19"/>
                  <a:pt x="7" y="23"/>
                </a:cubicBezTo>
                <a:cubicBezTo>
                  <a:pt x="5" y="25"/>
                  <a:pt x="5" y="26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9"/>
                  <a:pt x="7" y="30"/>
                  <a:pt x="7" y="30"/>
                </a:cubicBezTo>
                <a:cubicBezTo>
                  <a:pt x="8" y="30"/>
                  <a:pt x="9" y="31"/>
                  <a:pt x="10" y="31"/>
                </a:cubicBezTo>
                <a:cubicBezTo>
                  <a:pt x="10" y="32"/>
                  <a:pt x="11" y="32"/>
                  <a:pt x="11" y="32"/>
                </a:cubicBezTo>
                <a:cubicBezTo>
                  <a:pt x="12" y="32"/>
                  <a:pt x="12" y="32"/>
                  <a:pt x="13" y="31"/>
                </a:cubicBezTo>
                <a:cubicBezTo>
                  <a:pt x="13" y="31"/>
                  <a:pt x="13" y="30"/>
                  <a:pt x="13" y="30"/>
                </a:cubicBezTo>
                <a:cubicBezTo>
                  <a:pt x="14" y="28"/>
                  <a:pt x="15" y="25"/>
                  <a:pt x="18" y="26"/>
                </a:cubicBezTo>
                <a:cubicBezTo>
                  <a:pt x="19" y="26"/>
                  <a:pt x="20" y="26"/>
                  <a:pt x="21" y="26"/>
                </a:cubicBezTo>
                <a:cubicBezTo>
                  <a:pt x="21" y="25"/>
                  <a:pt x="21" y="25"/>
                  <a:pt x="22" y="25"/>
                </a:cubicBezTo>
                <a:cubicBezTo>
                  <a:pt x="22" y="25"/>
                  <a:pt x="22" y="25"/>
                  <a:pt x="22" y="26"/>
                </a:cubicBezTo>
                <a:cubicBezTo>
                  <a:pt x="27" y="25"/>
                  <a:pt x="29" y="20"/>
                  <a:pt x="29" y="20"/>
                </a:cubicBezTo>
                <a:cubicBezTo>
                  <a:pt x="29" y="19"/>
                  <a:pt x="29" y="19"/>
                  <a:pt x="30" y="19"/>
                </a:cubicBezTo>
                <a:cubicBezTo>
                  <a:pt x="30" y="19"/>
                  <a:pt x="31" y="20"/>
                  <a:pt x="31" y="20"/>
                </a:cubicBezTo>
                <a:cubicBezTo>
                  <a:pt x="31" y="20"/>
                  <a:pt x="29" y="26"/>
                  <a:pt x="23" y="28"/>
                </a:cubicBezTo>
                <a:cubicBezTo>
                  <a:pt x="23" y="29"/>
                  <a:pt x="23" y="33"/>
                  <a:pt x="21" y="35"/>
                </a:cubicBezTo>
                <a:cubicBezTo>
                  <a:pt x="19" y="37"/>
                  <a:pt x="16" y="40"/>
                  <a:pt x="13" y="42"/>
                </a:cubicBezTo>
                <a:close/>
                <a:moveTo>
                  <a:pt x="30" y="6"/>
                </a:moveTo>
                <a:cubicBezTo>
                  <a:pt x="34" y="7"/>
                  <a:pt x="39" y="10"/>
                  <a:pt x="42" y="17"/>
                </a:cubicBezTo>
                <a:cubicBezTo>
                  <a:pt x="45" y="27"/>
                  <a:pt x="44" y="36"/>
                  <a:pt x="43" y="41"/>
                </a:cubicBezTo>
                <a:cubicBezTo>
                  <a:pt x="42" y="43"/>
                  <a:pt x="42" y="45"/>
                  <a:pt x="42" y="46"/>
                </a:cubicBezTo>
                <a:cubicBezTo>
                  <a:pt x="42" y="49"/>
                  <a:pt x="43" y="52"/>
                  <a:pt x="44" y="54"/>
                </a:cubicBezTo>
                <a:cubicBezTo>
                  <a:pt x="50" y="49"/>
                  <a:pt x="50" y="49"/>
                  <a:pt x="50" y="49"/>
                </a:cubicBezTo>
                <a:cubicBezTo>
                  <a:pt x="49" y="48"/>
                  <a:pt x="47" y="46"/>
                  <a:pt x="46" y="44"/>
                </a:cubicBezTo>
                <a:cubicBezTo>
                  <a:pt x="45" y="42"/>
                  <a:pt x="45" y="40"/>
                  <a:pt x="45" y="37"/>
                </a:cubicBezTo>
                <a:cubicBezTo>
                  <a:pt x="46" y="31"/>
                  <a:pt x="46" y="23"/>
                  <a:pt x="42" y="15"/>
                </a:cubicBezTo>
                <a:cubicBezTo>
                  <a:pt x="38" y="9"/>
                  <a:pt x="34" y="7"/>
                  <a:pt x="30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4F918237-68FE-4C21-A3EA-0D4CFEC70DA4}"/>
              </a:ext>
            </a:extLst>
          </p:cNvPr>
          <p:cNvSpPr txBox="1"/>
          <p:nvPr/>
        </p:nvSpPr>
        <p:spPr>
          <a:xfrm>
            <a:off x="4578977" y="257970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57" name="Rectangle 50">
            <a:extLst>
              <a:ext uri="{FF2B5EF4-FFF2-40B4-BE49-F238E27FC236}">
                <a16:creationId xmlns:a16="http://schemas.microsoft.com/office/drawing/2014/main" id="{D6C10BD9-FFBF-49D8-A966-93E618C897D5}"/>
              </a:ext>
            </a:extLst>
          </p:cNvPr>
          <p:cNvSpPr/>
          <p:nvPr/>
        </p:nvSpPr>
        <p:spPr>
          <a:xfrm>
            <a:off x="3970423" y="2830095"/>
            <a:ext cx="1994008" cy="5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Powerfull presentation for all business</a:t>
            </a:r>
          </a:p>
        </p:txBody>
      </p:sp>
      <p:sp>
        <p:nvSpPr>
          <p:cNvPr id="58" name="TextBox 52">
            <a:extLst>
              <a:ext uri="{FF2B5EF4-FFF2-40B4-BE49-F238E27FC236}">
                <a16:creationId xmlns:a16="http://schemas.microsoft.com/office/drawing/2014/main" id="{18004A8C-9748-4648-9433-7A60D790041D}"/>
              </a:ext>
            </a:extLst>
          </p:cNvPr>
          <p:cNvSpPr txBox="1"/>
          <p:nvPr/>
        </p:nvSpPr>
        <p:spPr>
          <a:xfrm>
            <a:off x="4578975" y="471975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59" name="Rectangle 53">
            <a:extLst>
              <a:ext uri="{FF2B5EF4-FFF2-40B4-BE49-F238E27FC236}">
                <a16:creationId xmlns:a16="http://schemas.microsoft.com/office/drawing/2014/main" id="{D11E9912-14AD-419A-A448-E9A3B8162C5F}"/>
              </a:ext>
            </a:extLst>
          </p:cNvPr>
          <p:cNvSpPr/>
          <p:nvPr/>
        </p:nvSpPr>
        <p:spPr>
          <a:xfrm>
            <a:off x="3970423" y="4970145"/>
            <a:ext cx="1994008" cy="585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067" dirty="0">
                <a:solidFill>
                  <a:schemeClr val="tx1">
                    <a:lumMod val="50000"/>
                    <a:lumOff val="50000"/>
                  </a:schemeClr>
                </a:solidFill>
                <a:latin typeface="仓耳玄三M W05" panose="02020400000000000000" pitchFamily="18" charset="-122"/>
              </a:rPr>
              <a:t>Powerfull presentation for all business</a:t>
            </a:r>
          </a:p>
        </p:txBody>
      </p:sp>
      <p:grpSp>
        <p:nvGrpSpPr>
          <p:cNvPr id="60" name="Group 60">
            <a:extLst>
              <a:ext uri="{FF2B5EF4-FFF2-40B4-BE49-F238E27FC236}">
                <a16:creationId xmlns:a16="http://schemas.microsoft.com/office/drawing/2014/main" id="{FAB4FE20-96B9-44BB-B298-630D5414DC1B}"/>
              </a:ext>
            </a:extLst>
          </p:cNvPr>
          <p:cNvGrpSpPr/>
          <p:nvPr/>
        </p:nvGrpSpPr>
        <p:grpSpPr>
          <a:xfrm>
            <a:off x="4573571" y="1643605"/>
            <a:ext cx="820615" cy="820615"/>
            <a:chOff x="5243748" y="1781908"/>
            <a:chExt cx="615461" cy="615461"/>
          </a:xfrm>
        </p:grpSpPr>
        <p:sp>
          <p:nvSpPr>
            <p:cNvPr id="61" name="Oval 61">
              <a:extLst>
                <a:ext uri="{FF2B5EF4-FFF2-40B4-BE49-F238E27FC236}">
                  <a16:creationId xmlns:a16="http://schemas.microsoft.com/office/drawing/2014/main" id="{C2D020AE-489D-481B-AD50-D1F94360516F}"/>
                </a:ext>
              </a:extLst>
            </p:cNvPr>
            <p:cNvSpPr/>
            <p:nvPr/>
          </p:nvSpPr>
          <p:spPr>
            <a:xfrm>
              <a:off x="5243748" y="1781908"/>
              <a:ext cx="615461" cy="61546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62" name="Freeform 134">
              <a:extLst>
                <a:ext uri="{FF2B5EF4-FFF2-40B4-BE49-F238E27FC236}">
                  <a16:creationId xmlns:a16="http://schemas.microsoft.com/office/drawing/2014/main" id="{B8D67E6A-FDB0-446B-9E2B-3D8040B055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2901" y="1981905"/>
              <a:ext cx="209950" cy="231580"/>
            </a:xfrm>
            <a:custGeom>
              <a:avLst/>
              <a:gdLst>
                <a:gd name="T0" fmla="*/ 10 w 70"/>
                <a:gd name="T1" fmla="*/ 68 h 74"/>
                <a:gd name="T2" fmla="*/ 7 w 70"/>
                <a:gd name="T3" fmla="*/ 49 h 74"/>
                <a:gd name="T4" fmla="*/ 10 w 70"/>
                <a:gd name="T5" fmla="*/ 66 h 74"/>
                <a:gd name="T6" fmla="*/ 22 w 70"/>
                <a:gd name="T7" fmla="*/ 66 h 74"/>
                <a:gd name="T8" fmla="*/ 20 w 70"/>
                <a:gd name="T9" fmla="*/ 68 h 74"/>
                <a:gd name="T10" fmla="*/ 22 w 70"/>
                <a:gd name="T11" fmla="*/ 66 h 74"/>
                <a:gd name="T12" fmla="*/ 65 w 70"/>
                <a:gd name="T13" fmla="*/ 74 h 74"/>
                <a:gd name="T14" fmla="*/ 0 w 70"/>
                <a:gd name="T15" fmla="*/ 40 h 74"/>
                <a:gd name="T16" fmla="*/ 12 w 70"/>
                <a:gd name="T17" fmla="*/ 11 h 74"/>
                <a:gd name="T18" fmla="*/ 29 w 70"/>
                <a:gd name="T19" fmla="*/ 0 h 74"/>
                <a:gd name="T20" fmla="*/ 46 w 70"/>
                <a:gd name="T21" fmla="*/ 11 h 74"/>
                <a:gd name="T22" fmla="*/ 70 w 70"/>
                <a:gd name="T23" fmla="*/ 39 h 74"/>
                <a:gd name="T24" fmla="*/ 46 w 70"/>
                <a:gd name="T25" fmla="*/ 16 h 74"/>
                <a:gd name="T26" fmla="*/ 63 w 70"/>
                <a:gd name="T27" fmla="*/ 37 h 74"/>
                <a:gd name="T28" fmla="*/ 57 w 70"/>
                <a:gd name="T29" fmla="*/ 14 h 74"/>
                <a:gd name="T30" fmla="*/ 19 w 70"/>
                <a:gd name="T31" fmla="*/ 22 h 74"/>
                <a:gd name="T32" fmla="*/ 14 w 70"/>
                <a:gd name="T33" fmla="*/ 18 h 74"/>
                <a:gd name="T34" fmla="*/ 20 w 70"/>
                <a:gd name="T35" fmla="*/ 37 h 74"/>
                <a:gd name="T36" fmla="*/ 31 w 70"/>
                <a:gd name="T37" fmla="*/ 41 h 74"/>
                <a:gd name="T38" fmla="*/ 15 w 70"/>
                <a:gd name="T39" fmla="*/ 23 h 74"/>
                <a:gd name="T40" fmla="*/ 26 w 70"/>
                <a:gd name="T41" fmla="*/ 49 h 74"/>
                <a:gd name="T42" fmla="*/ 46 w 70"/>
                <a:gd name="T43" fmla="*/ 43 h 74"/>
                <a:gd name="T44" fmla="*/ 61 w 70"/>
                <a:gd name="T45" fmla="*/ 37 h 74"/>
                <a:gd name="T46" fmla="*/ 46 w 70"/>
                <a:gd name="T47" fmla="*/ 18 h 74"/>
                <a:gd name="T48" fmla="*/ 54 w 70"/>
                <a:gd name="T49" fmla="*/ 23 h 74"/>
                <a:gd name="T50" fmla="*/ 38 w 70"/>
                <a:gd name="T51" fmla="*/ 41 h 74"/>
                <a:gd name="T52" fmla="*/ 49 w 70"/>
                <a:gd name="T53" fmla="*/ 37 h 74"/>
                <a:gd name="T54" fmla="*/ 18 w 70"/>
                <a:gd name="T55" fmla="*/ 25 h 74"/>
                <a:gd name="T56" fmla="*/ 36 w 70"/>
                <a:gd name="T57" fmla="*/ 39 h 74"/>
                <a:gd name="T58" fmla="*/ 51 w 70"/>
                <a:gd name="T59" fmla="*/ 25 h 74"/>
                <a:gd name="T60" fmla="*/ 43 w 70"/>
                <a:gd name="T61" fmla="*/ 5 h 74"/>
                <a:gd name="T62" fmla="*/ 26 w 70"/>
                <a:gd name="T63" fmla="*/ 5 h 74"/>
                <a:gd name="T64" fmla="*/ 3 w 70"/>
                <a:gd name="T65" fmla="*/ 37 h 74"/>
                <a:gd name="T66" fmla="*/ 14 w 70"/>
                <a:gd name="T67" fmla="*/ 16 h 74"/>
                <a:gd name="T68" fmla="*/ 12 w 70"/>
                <a:gd name="T69" fmla="*/ 14 h 74"/>
                <a:gd name="T70" fmla="*/ 67 w 70"/>
                <a:gd name="T71" fmla="*/ 69 h 74"/>
                <a:gd name="T72" fmla="*/ 48 w 70"/>
                <a:gd name="T73" fmla="*/ 48 h 74"/>
                <a:gd name="T74" fmla="*/ 20 w 70"/>
                <a:gd name="T75" fmla="*/ 48 h 74"/>
                <a:gd name="T76" fmla="*/ 3 w 70"/>
                <a:gd name="T77" fmla="*/ 69 h 74"/>
                <a:gd name="T78" fmla="*/ 67 w 70"/>
                <a:gd name="T79" fmla="*/ 69 h 74"/>
                <a:gd name="T80" fmla="*/ 31 w 70"/>
                <a:gd name="T81" fmla="*/ 59 h 74"/>
                <a:gd name="T82" fmla="*/ 35 w 70"/>
                <a:gd name="T83" fmla="*/ 59 h 74"/>
                <a:gd name="T84" fmla="*/ 35 w 70"/>
                <a:gd name="T85" fmla="*/ 5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" h="74">
                  <a:moveTo>
                    <a:pt x="17" y="67"/>
                  </a:moveTo>
                  <a:cubicBezTo>
                    <a:pt x="17" y="68"/>
                    <a:pt x="16" y="68"/>
                    <a:pt x="16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7" y="49"/>
                  </a:cubicBezTo>
                  <a:cubicBezTo>
                    <a:pt x="7" y="49"/>
                    <a:pt x="8" y="49"/>
                    <a:pt x="8" y="50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5"/>
                    <a:pt x="9" y="66"/>
                    <a:pt x="10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7" y="66"/>
                    <a:pt x="17" y="67"/>
                  </a:cubicBezTo>
                  <a:close/>
                  <a:moveTo>
                    <a:pt x="22" y="66"/>
                  </a:move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9" y="67"/>
                  </a:cubicBezTo>
                  <a:cubicBezTo>
                    <a:pt x="19" y="68"/>
                    <a:pt x="19" y="68"/>
                    <a:pt x="20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6"/>
                    <a:pt x="23" y="66"/>
                    <a:pt x="22" y="66"/>
                  </a:cubicBezTo>
                  <a:close/>
                  <a:moveTo>
                    <a:pt x="70" y="40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70" y="72"/>
                    <a:pt x="67" y="74"/>
                    <a:pt x="65" y="74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2" y="74"/>
                    <a:pt x="0" y="72"/>
                    <a:pt x="0" y="6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3"/>
                    <a:pt x="9" y="11"/>
                    <a:pt x="1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6" y="0"/>
                    <a:pt x="29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6" y="3"/>
                    <a:pt x="46" y="5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60" y="11"/>
                    <a:pt x="63" y="13"/>
                    <a:pt x="63" y="16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0" y="39"/>
                    <a:pt x="70" y="39"/>
                    <a:pt x="70" y="40"/>
                  </a:cubicBezTo>
                  <a:close/>
                  <a:moveTo>
                    <a:pt x="46" y="14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8" y="17"/>
                    <a:pt x="59" y="19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5"/>
                    <a:pt x="59" y="14"/>
                    <a:pt x="57" y="14"/>
                  </a:cubicBezTo>
                  <a:lnTo>
                    <a:pt x="46" y="14"/>
                  </a:lnTo>
                  <a:close/>
                  <a:moveTo>
                    <a:pt x="15" y="23"/>
                  </a:moveTo>
                  <a:cubicBezTo>
                    <a:pt x="16" y="23"/>
                    <a:pt x="16" y="22"/>
                    <a:pt x="19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9"/>
                    <a:pt x="12" y="1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1" y="38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5"/>
                    <a:pt x="15" y="24"/>
                    <a:pt x="15" y="23"/>
                  </a:cubicBezTo>
                  <a:close/>
                  <a:moveTo>
                    <a:pt x="22" y="43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4" y="48"/>
                    <a:pt x="25" y="49"/>
                    <a:pt x="26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4" y="49"/>
                    <a:pt x="45" y="48"/>
                    <a:pt x="46" y="47"/>
                  </a:cubicBezTo>
                  <a:cubicBezTo>
                    <a:pt x="46" y="43"/>
                    <a:pt x="46" y="43"/>
                    <a:pt x="46" y="43"/>
                  </a:cubicBezTo>
                  <a:lnTo>
                    <a:pt x="22" y="43"/>
                  </a:lnTo>
                  <a:close/>
                  <a:moveTo>
                    <a:pt x="49" y="37"/>
                  </a:moveTo>
                  <a:cubicBezTo>
                    <a:pt x="61" y="37"/>
                    <a:pt x="61" y="37"/>
                    <a:pt x="61" y="37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6" y="18"/>
                    <a:pt x="55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3" y="22"/>
                    <a:pt x="54" y="23"/>
                    <a:pt x="54" y="23"/>
                  </a:cubicBezTo>
                  <a:cubicBezTo>
                    <a:pt x="54" y="24"/>
                    <a:pt x="54" y="25"/>
                    <a:pt x="53" y="2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9" y="37"/>
                  </a:cubicBezTo>
                  <a:close/>
                  <a:moveTo>
                    <a:pt x="25" y="25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40"/>
                    <a:pt x="35" y="40"/>
                    <a:pt x="36" y="3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5"/>
                    <a:pt x="43" y="24"/>
                    <a:pt x="43" y="23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2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6" y="4"/>
                    <a:pt x="26" y="5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6" y="25"/>
                    <a:pt x="25" y="25"/>
                  </a:cubicBezTo>
                  <a:close/>
                  <a:moveTo>
                    <a:pt x="3" y="37"/>
                  </a:moveTo>
                  <a:cubicBezTo>
                    <a:pt x="6" y="37"/>
                    <a:pt x="6" y="37"/>
                    <a:pt x="6" y="3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7"/>
                    <a:pt x="12" y="16"/>
                    <a:pt x="1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9" y="15"/>
                    <a:pt x="9" y="16"/>
                  </a:cubicBezTo>
                  <a:lnTo>
                    <a:pt x="3" y="37"/>
                  </a:lnTo>
                  <a:close/>
                  <a:moveTo>
                    <a:pt x="67" y="69"/>
                  </a:moveTo>
                  <a:cubicBezTo>
                    <a:pt x="67" y="40"/>
                    <a:pt x="67" y="40"/>
                    <a:pt x="67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50"/>
                    <a:pt x="45" y="52"/>
                    <a:pt x="43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4" y="52"/>
                    <a:pt x="21" y="50"/>
                    <a:pt x="20" y="4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4" y="71"/>
                    <a:pt x="5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6" y="71"/>
                    <a:pt x="67" y="70"/>
                    <a:pt x="67" y="69"/>
                  </a:cubicBezTo>
                  <a:close/>
                  <a:moveTo>
                    <a:pt x="38" y="59"/>
                  </a:moveTo>
                  <a:cubicBezTo>
                    <a:pt x="38" y="61"/>
                    <a:pt x="37" y="63"/>
                    <a:pt x="35" y="63"/>
                  </a:cubicBezTo>
                  <a:cubicBezTo>
                    <a:pt x="32" y="63"/>
                    <a:pt x="31" y="61"/>
                    <a:pt x="31" y="59"/>
                  </a:cubicBezTo>
                  <a:cubicBezTo>
                    <a:pt x="31" y="57"/>
                    <a:pt x="32" y="55"/>
                    <a:pt x="35" y="55"/>
                  </a:cubicBezTo>
                  <a:cubicBezTo>
                    <a:pt x="37" y="55"/>
                    <a:pt x="38" y="57"/>
                    <a:pt x="38" y="59"/>
                  </a:cubicBezTo>
                  <a:close/>
                  <a:moveTo>
                    <a:pt x="35" y="59"/>
                  </a:moveTo>
                  <a:cubicBezTo>
                    <a:pt x="35" y="58"/>
                    <a:pt x="35" y="58"/>
                    <a:pt x="35" y="58"/>
                  </a:cubicBezTo>
                  <a:cubicBezTo>
                    <a:pt x="34" y="58"/>
                    <a:pt x="34" y="58"/>
                    <a:pt x="34" y="59"/>
                  </a:cubicBezTo>
                  <a:cubicBezTo>
                    <a:pt x="34" y="60"/>
                    <a:pt x="35" y="60"/>
                    <a:pt x="35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63" name="Group 66">
            <a:extLst>
              <a:ext uri="{FF2B5EF4-FFF2-40B4-BE49-F238E27FC236}">
                <a16:creationId xmlns:a16="http://schemas.microsoft.com/office/drawing/2014/main" id="{33CD3888-3CF8-49FD-9D17-CC4E9E5D754A}"/>
              </a:ext>
            </a:extLst>
          </p:cNvPr>
          <p:cNvGrpSpPr/>
          <p:nvPr/>
        </p:nvGrpSpPr>
        <p:grpSpPr>
          <a:xfrm>
            <a:off x="4573571" y="3783657"/>
            <a:ext cx="820615" cy="820615"/>
            <a:chOff x="5243748" y="3233967"/>
            <a:chExt cx="615461" cy="615461"/>
          </a:xfrm>
        </p:grpSpPr>
        <p:sp>
          <p:nvSpPr>
            <p:cNvPr id="64" name="Oval 67">
              <a:extLst>
                <a:ext uri="{FF2B5EF4-FFF2-40B4-BE49-F238E27FC236}">
                  <a16:creationId xmlns:a16="http://schemas.microsoft.com/office/drawing/2014/main" id="{8F32C017-3C6E-4DDF-B2BA-3511DA919D2C}"/>
                </a:ext>
              </a:extLst>
            </p:cNvPr>
            <p:cNvSpPr/>
            <p:nvPr/>
          </p:nvSpPr>
          <p:spPr>
            <a:xfrm>
              <a:off x="5243748" y="3233967"/>
              <a:ext cx="615461" cy="615461"/>
            </a:xfrm>
            <a:prstGeom prst="ellipse">
              <a:avLst/>
            </a:prstGeom>
            <a:solidFill>
              <a:srgbClr val="3E86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2400" dirty="0">
                <a:latin typeface="仓耳玄三M W05" panose="02020400000000000000" pitchFamily="18" charset="-122"/>
              </a:endParaRPr>
            </a:p>
          </p:txBody>
        </p:sp>
        <p:sp>
          <p:nvSpPr>
            <p:cNvPr id="65" name="Freeform 92">
              <a:extLst>
                <a:ext uri="{FF2B5EF4-FFF2-40B4-BE49-F238E27FC236}">
                  <a16:creationId xmlns:a16="http://schemas.microsoft.com/office/drawing/2014/main" id="{9E1E62D1-D93E-4C7E-B904-4F77A6932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7991" y="3429331"/>
              <a:ext cx="199770" cy="234126"/>
            </a:xfrm>
            <a:custGeom>
              <a:avLst/>
              <a:gdLst>
                <a:gd name="T0" fmla="*/ 18 w 66"/>
                <a:gd name="T1" fmla="*/ 15 h 75"/>
                <a:gd name="T2" fmla="*/ 26 w 66"/>
                <a:gd name="T3" fmla="*/ 16 h 75"/>
                <a:gd name="T4" fmla="*/ 30 w 66"/>
                <a:gd name="T5" fmla="*/ 24 h 75"/>
                <a:gd name="T6" fmla="*/ 22 w 66"/>
                <a:gd name="T7" fmla="*/ 19 h 75"/>
                <a:gd name="T8" fmla="*/ 48 w 66"/>
                <a:gd name="T9" fmla="*/ 15 h 75"/>
                <a:gd name="T10" fmla="*/ 40 w 66"/>
                <a:gd name="T11" fmla="*/ 16 h 75"/>
                <a:gd name="T12" fmla="*/ 35 w 66"/>
                <a:gd name="T13" fmla="*/ 24 h 75"/>
                <a:gd name="T14" fmla="*/ 43 w 66"/>
                <a:gd name="T15" fmla="*/ 19 h 75"/>
                <a:gd name="T16" fmla="*/ 44 w 66"/>
                <a:gd name="T17" fmla="*/ 42 h 75"/>
                <a:gd name="T18" fmla="*/ 43 w 66"/>
                <a:gd name="T19" fmla="*/ 34 h 75"/>
                <a:gd name="T20" fmla="*/ 35 w 66"/>
                <a:gd name="T21" fmla="*/ 29 h 75"/>
                <a:gd name="T22" fmla="*/ 40 w 66"/>
                <a:gd name="T23" fmla="*/ 37 h 75"/>
                <a:gd name="T24" fmla="*/ 28 w 66"/>
                <a:gd name="T25" fmla="*/ 40 h 75"/>
                <a:gd name="T26" fmla="*/ 19 w 66"/>
                <a:gd name="T27" fmla="*/ 31 h 75"/>
                <a:gd name="T28" fmla="*/ 18 w 66"/>
                <a:gd name="T29" fmla="*/ 38 h 75"/>
                <a:gd name="T30" fmla="*/ 26 w 66"/>
                <a:gd name="T31" fmla="*/ 37 h 75"/>
                <a:gd name="T32" fmla="*/ 64 w 66"/>
                <a:gd name="T33" fmla="*/ 48 h 75"/>
                <a:gd name="T34" fmla="*/ 66 w 66"/>
                <a:gd name="T35" fmla="*/ 52 h 75"/>
                <a:gd name="T36" fmla="*/ 40 w 66"/>
                <a:gd name="T37" fmla="*/ 53 h 75"/>
                <a:gd name="T38" fmla="*/ 48 w 66"/>
                <a:gd name="T39" fmla="*/ 75 h 75"/>
                <a:gd name="T40" fmla="*/ 46 w 66"/>
                <a:gd name="T41" fmla="*/ 75 h 75"/>
                <a:gd name="T42" fmla="*/ 29 w 66"/>
                <a:gd name="T43" fmla="*/ 53 h 75"/>
                <a:gd name="T44" fmla="*/ 18 w 66"/>
                <a:gd name="T45" fmla="*/ 75 h 75"/>
                <a:gd name="T46" fmla="*/ 16 w 66"/>
                <a:gd name="T47" fmla="*/ 73 h 75"/>
                <a:gd name="T48" fmla="*/ 1 w 66"/>
                <a:gd name="T49" fmla="*/ 53 h 75"/>
                <a:gd name="T50" fmla="*/ 0 w 66"/>
                <a:gd name="T51" fmla="*/ 50 h 75"/>
                <a:gd name="T52" fmla="*/ 1 w 66"/>
                <a:gd name="T53" fmla="*/ 5 h 75"/>
                <a:gd name="T54" fmla="*/ 0 w 66"/>
                <a:gd name="T55" fmla="*/ 1 h 75"/>
                <a:gd name="T56" fmla="*/ 64 w 66"/>
                <a:gd name="T57" fmla="*/ 0 h 75"/>
                <a:gd name="T58" fmla="*/ 66 w 66"/>
                <a:gd name="T59" fmla="*/ 3 h 75"/>
                <a:gd name="T60" fmla="*/ 61 w 66"/>
                <a:gd name="T61" fmla="*/ 5 h 75"/>
                <a:gd name="T62" fmla="*/ 4 w 66"/>
                <a:gd name="T63" fmla="*/ 48 h 75"/>
                <a:gd name="T64" fmla="*/ 61 w 66"/>
                <a:gd name="T65" fmla="*/ 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75">
                  <a:moveTo>
                    <a:pt x="22" y="19"/>
                  </a:moveTo>
                  <a:cubicBezTo>
                    <a:pt x="18" y="15"/>
                    <a:pt x="18" y="15"/>
                    <a:pt x="18" y="15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19" y="22"/>
                    <a:pt x="19" y="22"/>
                    <a:pt x="19" y="22"/>
                  </a:cubicBezTo>
                  <a:lnTo>
                    <a:pt x="22" y="19"/>
                  </a:lnTo>
                  <a:close/>
                  <a:moveTo>
                    <a:pt x="43" y="19"/>
                  </a:moveTo>
                  <a:cubicBezTo>
                    <a:pt x="48" y="15"/>
                    <a:pt x="48" y="15"/>
                    <a:pt x="48" y="15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6" y="22"/>
                    <a:pt x="46" y="22"/>
                    <a:pt x="46" y="22"/>
                  </a:cubicBezTo>
                  <a:lnTo>
                    <a:pt x="43" y="19"/>
                  </a:lnTo>
                  <a:close/>
                  <a:moveTo>
                    <a:pt x="40" y="37"/>
                  </a:moveTo>
                  <a:cubicBezTo>
                    <a:pt x="44" y="42"/>
                    <a:pt x="44" y="42"/>
                    <a:pt x="44" y="42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7" y="40"/>
                    <a:pt x="37" y="40"/>
                    <a:pt x="37" y="40"/>
                  </a:cubicBezTo>
                  <a:lnTo>
                    <a:pt x="40" y="37"/>
                  </a:lnTo>
                  <a:close/>
                  <a:moveTo>
                    <a:pt x="26" y="37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1" y="42"/>
                    <a:pt x="21" y="42"/>
                    <a:pt x="21" y="42"/>
                  </a:cubicBezTo>
                  <a:lnTo>
                    <a:pt x="26" y="37"/>
                  </a:lnTo>
                  <a:close/>
                  <a:moveTo>
                    <a:pt x="64" y="5"/>
                  </a:moveTo>
                  <a:cubicBezTo>
                    <a:pt x="64" y="48"/>
                    <a:pt x="64" y="48"/>
                    <a:pt x="64" y="48"/>
                  </a:cubicBezTo>
                  <a:cubicBezTo>
                    <a:pt x="65" y="48"/>
                    <a:pt x="66" y="49"/>
                    <a:pt x="66" y="50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3"/>
                    <a:pt x="65" y="53"/>
                    <a:pt x="64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4"/>
                    <a:pt x="49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7" y="75"/>
                    <a:pt x="47" y="75"/>
                    <a:pt x="46" y="75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5"/>
                    <a:pt x="18" y="75"/>
                    <a:pt x="18" y="75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16" y="75"/>
                    <a:pt x="16" y="74"/>
                    <a:pt x="16" y="7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3"/>
                    <a:pt x="0" y="5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8"/>
                    <a:pt x="1" y="4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6" y="1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5" y="5"/>
                    <a:pt x="64" y="5"/>
                  </a:cubicBezTo>
                  <a:close/>
                  <a:moveTo>
                    <a:pt x="61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61" y="48"/>
                    <a:pt x="61" y="48"/>
                    <a:pt x="61" y="48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仓耳玄三M W05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  <p:bldP spid="47" grpId="0"/>
      <p:bldP spid="54" grpId="0" animBg="1"/>
      <p:bldP spid="55" grpId="0" animBg="1"/>
      <p:bldP spid="56" grpId="0"/>
      <p:bldP spid="57" grpId="0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iŝlide">
            <a:extLst>
              <a:ext uri="{FF2B5EF4-FFF2-40B4-BE49-F238E27FC236}">
                <a16:creationId xmlns:a16="http://schemas.microsoft.com/office/drawing/2014/main" id="{06BA6E4F-DCC5-41D1-B0C0-2B318023AA6B}"/>
              </a:ext>
            </a:extLst>
          </p:cNvPr>
          <p:cNvGrpSpPr/>
          <p:nvPr/>
        </p:nvGrpSpPr>
        <p:grpSpPr>
          <a:xfrm>
            <a:off x="8391552" y="1913868"/>
            <a:ext cx="3210107" cy="1537358"/>
            <a:chOff x="660400" y="1387401"/>
            <a:chExt cx="3210103" cy="1537357"/>
          </a:xfrm>
        </p:grpSpPr>
        <p:sp>
          <p:nvSpPr>
            <p:cNvPr id="29" name="ïṡlíḑê">
              <a:extLst>
                <a:ext uri="{FF2B5EF4-FFF2-40B4-BE49-F238E27FC236}">
                  <a16:creationId xmlns:a16="http://schemas.microsoft.com/office/drawing/2014/main" id="{B16A8B91-ED4B-442A-83FA-31802D5760A5}"/>
                </a:ext>
              </a:extLst>
            </p:cNvPr>
            <p:cNvSpPr/>
            <p:nvPr/>
          </p:nvSpPr>
          <p:spPr bwMode="auto">
            <a:xfrm>
              <a:off x="2065472" y="1387401"/>
              <a:ext cx="399958" cy="319275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rgbClr val="6FBB8D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30" name="îSľíḋê">
              <a:extLst>
                <a:ext uri="{FF2B5EF4-FFF2-40B4-BE49-F238E27FC236}">
                  <a16:creationId xmlns:a16="http://schemas.microsoft.com/office/drawing/2014/main" id="{4EEEBC06-7667-40CF-A52D-41F8B624818A}"/>
                </a:ext>
              </a:extLst>
            </p:cNvPr>
            <p:cNvGrpSpPr/>
            <p:nvPr/>
          </p:nvGrpSpPr>
          <p:grpSpPr>
            <a:xfrm>
              <a:off x="660400" y="1852920"/>
              <a:ext cx="3210103" cy="1071838"/>
              <a:chOff x="1163789" y="2274621"/>
              <a:chExt cx="1436954" cy="973612"/>
            </a:xfrm>
          </p:grpSpPr>
          <p:sp>
            <p:nvSpPr>
              <p:cNvPr id="31" name="î$ḷïḋê">
                <a:extLst>
                  <a:ext uri="{FF2B5EF4-FFF2-40B4-BE49-F238E27FC236}">
                    <a16:creationId xmlns:a16="http://schemas.microsoft.com/office/drawing/2014/main" id="{27C32D46-1485-47A5-8A2D-339EB94EDC3C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53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latin typeface="仓耳玄三M W05" panose="02020400000000000000" pitchFamily="18" charset="-122"/>
                  </a:rPr>
                  <a:t>Copy paste fonts. Choose the only option to retain text...</a:t>
                </a:r>
              </a:p>
            </p:txBody>
          </p:sp>
          <p:sp>
            <p:nvSpPr>
              <p:cNvPr id="32" name="isļïḓè">
                <a:extLst>
                  <a:ext uri="{FF2B5EF4-FFF2-40B4-BE49-F238E27FC236}">
                    <a16:creationId xmlns:a16="http://schemas.microsoft.com/office/drawing/2014/main" id="{1AD5C640-E8F4-4C78-BD02-22B0EC0D515C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latin typeface="仓耳玄三M W05" panose="02020400000000000000" pitchFamily="18" charset="-122"/>
                  </a:rPr>
                  <a:t>Add a title</a:t>
                </a:r>
                <a:endParaRPr lang="en-US" altLang="zh-CN" sz="2000" b="1" dirty="0">
                  <a:latin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12" name="işľiḍè">
            <a:extLst>
              <a:ext uri="{FF2B5EF4-FFF2-40B4-BE49-F238E27FC236}">
                <a16:creationId xmlns:a16="http://schemas.microsoft.com/office/drawing/2014/main" id="{26F56112-8B39-41E9-BEFC-D9617153274A}"/>
              </a:ext>
            </a:extLst>
          </p:cNvPr>
          <p:cNvGrpSpPr/>
          <p:nvPr/>
        </p:nvGrpSpPr>
        <p:grpSpPr>
          <a:xfrm>
            <a:off x="8391552" y="3894302"/>
            <a:ext cx="3210107" cy="1537358"/>
            <a:chOff x="660400" y="1387401"/>
            <a:chExt cx="3210103" cy="1537357"/>
          </a:xfrm>
        </p:grpSpPr>
        <p:sp>
          <p:nvSpPr>
            <p:cNvPr id="25" name="isļîḍê">
              <a:extLst>
                <a:ext uri="{FF2B5EF4-FFF2-40B4-BE49-F238E27FC236}">
                  <a16:creationId xmlns:a16="http://schemas.microsoft.com/office/drawing/2014/main" id="{F40DD98F-00BB-4194-9393-24C451AA49A9}"/>
                </a:ext>
              </a:extLst>
            </p:cNvPr>
            <p:cNvSpPr/>
            <p:nvPr/>
          </p:nvSpPr>
          <p:spPr bwMode="auto">
            <a:xfrm>
              <a:off x="2065472" y="1387401"/>
              <a:ext cx="399958" cy="319275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26" name="iśḷîḓè">
              <a:extLst>
                <a:ext uri="{FF2B5EF4-FFF2-40B4-BE49-F238E27FC236}">
                  <a16:creationId xmlns:a16="http://schemas.microsoft.com/office/drawing/2014/main" id="{3E3763ED-A55E-4366-8145-69B08E8BF238}"/>
                </a:ext>
              </a:extLst>
            </p:cNvPr>
            <p:cNvGrpSpPr/>
            <p:nvPr/>
          </p:nvGrpSpPr>
          <p:grpSpPr>
            <a:xfrm>
              <a:off x="660400" y="1852920"/>
              <a:ext cx="3210103" cy="1071838"/>
              <a:chOff x="1163789" y="2274621"/>
              <a:chExt cx="1436954" cy="973612"/>
            </a:xfrm>
          </p:grpSpPr>
          <p:sp>
            <p:nvSpPr>
              <p:cNvPr id="27" name="ïŝḷîḑè">
                <a:extLst>
                  <a:ext uri="{FF2B5EF4-FFF2-40B4-BE49-F238E27FC236}">
                    <a16:creationId xmlns:a16="http://schemas.microsoft.com/office/drawing/2014/main" id="{E63EAA6D-A413-456D-8244-D0B78BD7E632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53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latin typeface="仓耳玄三M W05" panose="02020400000000000000" pitchFamily="18" charset="-122"/>
                  </a:rPr>
                  <a:t>Copy paste fonts. Choose the only option to retain text...</a:t>
                </a:r>
              </a:p>
            </p:txBody>
          </p:sp>
          <p:sp>
            <p:nvSpPr>
              <p:cNvPr id="28" name="îśľîḍé">
                <a:extLst>
                  <a:ext uri="{FF2B5EF4-FFF2-40B4-BE49-F238E27FC236}">
                    <a16:creationId xmlns:a16="http://schemas.microsoft.com/office/drawing/2014/main" id="{ADD8751C-7A79-4A5B-9634-FF1AEBA97DAE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latin typeface="仓耳玄三M W05" panose="02020400000000000000" pitchFamily="18" charset="-122"/>
                  </a:rPr>
                  <a:t>Add a title</a:t>
                </a:r>
                <a:endParaRPr lang="en-US" altLang="zh-CN" sz="2000" b="1" dirty="0">
                  <a:latin typeface="仓耳玄三M W05" panose="02020400000000000000" pitchFamily="18" charset="-122"/>
                </a:endParaRPr>
              </a:p>
            </p:txBody>
          </p:sp>
        </p:grp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E6C4C75-6FA1-4FA5-8E42-A6A470E2F044}"/>
              </a:ext>
            </a:extLst>
          </p:cNvPr>
          <p:cNvCxnSpPr>
            <a:cxnSpLocks/>
          </p:cNvCxnSpPr>
          <p:nvPr/>
        </p:nvCxnSpPr>
        <p:spPr>
          <a:xfrm>
            <a:off x="8391552" y="3549159"/>
            <a:ext cx="3210107" cy="0"/>
          </a:xfrm>
          <a:prstGeom prst="line">
            <a:avLst/>
          </a:prstGeom>
          <a:ln w="3175" cap="rnd">
            <a:solidFill>
              <a:schemeClr val="tx1"/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ïṧlíḑê">
            <a:extLst>
              <a:ext uri="{FF2B5EF4-FFF2-40B4-BE49-F238E27FC236}">
                <a16:creationId xmlns:a16="http://schemas.microsoft.com/office/drawing/2014/main" id="{EFDDE847-0A2C-4363-9145-B344A74635FD}"/>
              </a:ext>
            </a:extLst>
          </p:cNvPr>
          <p:cNvGrpSpPr/>
          <p:nvPr/>
        </p:nvGrpSpPr>
        <p:grpSpPr>
          <a:xfrm>
            <a:off x="397516" y="2011800"/>
            <a:ext cx="3210107" cy="1537358"/>
            <a:chOff x="660400" y="1387401"/>
            <a:chExt cx="3210103" cy="1537357"/>
          </a:xfrm>
        </p:grpSpPr>
        <p:sp>
          <p:nvSpPr>
            <p:cNvPr id="21" name="í$líḓê">
              <a:extLst>
                <a:ext uri="{FF2B5EF4-FFF2-40B4-BE49-F238E27FC236}">
                  <a16:creationId xmlns:a16="http://schemas.microsoft.com/office/drawing/2014/main" id="{0D149665-68D8-40A6-AF64-9298E8FF3363}"/>
                </a:ext>
              </a:extLst>
            </p:cNvPr>
            <p:cNvSpPr/>
            <p:nvPr/>
          </p:nvSpPr>
          <p:spPr bwMode="auto">
            <a:xfrm>
              <a:off x="2065472" y="1387401"/>
              <a:ext cx="399958" cy="319275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22" name="ïSļíḍé">
              <a:extLst>
                <a:ext uri="{FF2B5EF4-FFF2-40B4-BE49-F238E27FC236}">
                  <a16:creationId xmlns:a16="http://schemas.microsoft.com/office/drawing/2014/main" id="{7FBF6382-B634-470A-A778-F83ADE8D955B}"/>
                </a:ext>
              </a:extLst>
            </p:cNvPr>
            <p:cNvGrpSpPr/>
            <p:nvPr/>
          </p:nvGrpSpPr>
          <p:grpSpPr>
            <a:xfrm>
              <a:off x="660400" y="1852920"/>
              <a:ext cx="3210103" cy="1071838"/>
              <a:chOff x="1163789" y="2274621"/>
              <a:chExt cx="1436954" cy="973612"/>
            </a:xfrm>
          </p:grpSpPr>
          <p:sp>
            <p:nvSpPr>
              <p:cNvPr id="23" name="íŝḻïďé">
                <a:extLst>
                  <a:ext uri="{FF2B5EF4-FFF2-40B4-BE49-F238E27FC236}">
                    <a16:creationId xmlns:a16="http://schemas.microsoft.com/office/drawing/2014/main" id="{63CFEF31-6E67-4324-856D-17436068CCA9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53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latin typeface="仓耳玄三M W05" panose="02020400000000000000" pitchFamily="18" charset="-122"/>
                  </a:rPr>
                  <a:t>Copy paste fonts. Choose the only option to retain text...</a:t>
                </a:r>
              </a:p>
            </p:txBody>
          </p:sp>
          <p:sp>
            <p:nvSpPr>
              <p:cNvPr id="24" name="í$lïdè">
                <a:extLst>
                  <a:ext uri="{FF2B5EF4-FFF2-40B4-BE49-F238E27FC236}">
                    <a16:creationId xmlns:a16="http://schemas.microsoft.com/office/drawing/2014/main" id="{B29AFF1D-C1AC-48A3-972E-9C38F4E4F230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latin typeface="仓耳玄三M W05" panose="02020400000000000000" pitchFamily="18" charset="-122"/>
                  </a:rPr>
                  <a:t>Add a title</a:t>
                </a:r>
                <a:endParaRPr lang="en-US" altLang="zh-CN" sz="2000" b="1" dirty="0">
                  <a:latin typeface="仓耳玄三M W05" panose="02020400000000000000" pitchFamily="18" charset="-122"/>
                </a:endParaRPr>
              </a:p>
            </p:txBody>
          </p:sp>
        </p:grpSp>
      </p:grpSp>
      <p:grpSp>
        <p:nvGrpSpPr>
          <p:cNvPr id="15" name="îṡļîḍè">
            <a:extLst>
              <a:ext uri="{FF2B5EF4-FFF2-40B4-BE49-F238E27FC236}">
                <a16:creationId xmlns:a16="http://schemas.microsoft.com/office/drawing/2014/main" id="{1323B50E-0B87-4E65-B120-5D722BE7C048}"/>
              </a:ext>
            </a:extLst>
          </p:cNvPr>
          <p:cNvGrpSpPr/>
          <p:nvPr/>
        </p:nvGrpSpPr>
        <p:grpSpPr>
          <a:xfrm>
            <a:off x="397516" y="3992234"/>
            <a:ext cx="3210107" cy="1537358"/>
            <a:chOff x="660400" y="1387401"/>
            <a:chExt cx="3210103" cy="1537357"/>
          </a:xfrm>
        </p:grpSpPr>
        <p:sp>
          <p:nvSpPr>
            <p:cNvPr id="17" name="îṡḻíḓê">
              <a:extLst>
                <a:ext uri="{FF2B5EF4-FFF2-40B4-BE49-F238E27FC236}">
                  <a16:creationId xmlns:a16="http://schemas.microsoft.com/office/drawing/2014/main" id="{70B2B2EA-FE81-4C5C-B3F5-10162490B850}"/>
                </a:ext>
              </a:extLst>
            </p:cNvPr>
            <p:cNvSpPr/>
            <p:nvPr/>
          </p:nvSpPr>
          <p:spPr bwMode="auto">
            <a:xfrm>
              <a:off x="2065472" y="1387401"/>
              <a:ext cx="399958" cy="319275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grpSp>
          <p:nvGrpSpPr>
            <p:cNvPr id="18" name="iŝľîḑe">
              <a:extLst>
                <a:ext uri="{FF2B5EF4-FFF2-40B4-BE49-F238E27FC236}">
                  <a16:creationId xmlns:a16="http://schemas.microsoft.com/office/drawing/2014/main" id="{EE85CD61-2890-4348-AF64-34B402BF134A}"/>
                </a:ext>
              </a:extLst>
            </p:cNvPr>
            <p:cNvGrpSpPr/>
            <p:nvPr/>
          </p:nvGrpSpPr>
          <p:grpSpPr>
            <a:xfrm>
              <a:off x="660400" y="1852920"/>
              <a:ext cx="3210103" cy="1071838"/>
              <a:chOff x="1163789" y="2274621"/>
              <a:chExt cx="1436954" cy="973612"/>
            </a:xfrm>
          </p:grpSpPr>
          <p:sp>
            <p:nvSpPr>
              <p:cNvPr id="19" name="işḷíḋê">
                <a:extLst>
                  <a:ext uri="{FF2B5EF4-FFF2-40B4-BE49-F238E27FC236}">
                    <a16:creationId xmlns:a16="http://schemas.microsoft.com/office/drawing/2014/main" id="{E459DA2B-4A9E-4AA0-AD1D-FEC6A4279FA3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531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dk1">
                        <a:lumMod val="100000"/>
                      </a:schemeClr>
                    </a:solidFill>
                    <a:latin typeface="仓耳玄三M W05" panose="02020400000000000000" pitchFamily="18" charset="-122"/>
                  </a:rPr>
                  <a:t>Copy paste fonts. Choose the only option to retain text...</a:t>
                </a:r>
              </a:p>
            </p:txBody>
          </p:sp>
          <p:sp>
            <p:nvSpPr>
              <p:cNvPr id="20" name="îṥḷiḍé">
                <a:extLst>
                  <a:ext uri="{FF2B5EF4-FFF2-40B4-BE49-F238E27FC236}">
                    <a16:creationId xmlns:a16="http://schemas.microsoft.com/office/drawing/2014/main" id="{D47A18D2-BA18-4824-B227-70AAEFB9D5AE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latin typeface="仓耳玄三M W05" panose="02020400000000000000" pitchFamily="18" charset="-122"/>
                  </a:rPr>
                  <a:t>Add a title</a:t>
                </a:r>
                <a:endParaRPr lang="en-US" altLang="zh-CN" sz="2000" b="1" dirty="0">
                  <a:latin typeface="仓耳玄三M W05" panose="02020400000000000000" pitchFamily="18" charset="-122"/>
                </a:endParaRPr>
              </a:p>
            </p:txBody>
          </p:sp>
        </p:grp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541A635-CDD0-4BE5-86B6-E35AC3F5A6F0}"/>
              </a:ext>
            </a:extLst>
          </p:cNvPr>
          <p:cNvCxnSpPr>
            <a:cxnSpLocks/>
          </p:cNvCxnSpPr>
          <p:nvPr/>
        </p:nvCxnSpPr>
        <p:spPr>
          <a:xfrm>
            <a:off x="397516" y="3647091"/>
            <a:ext cx="3210107" cy="0"/>
          </a:xfrm>
          <a:prstGeom prst="line">
            <a:avLst/>
          </a:prstGeom>
          <a:ln w="3175" cap="rnd">
            <a:solidFill>
              <a:schemeClr val="tx1"/>
            </a:solidFill>
            <a:prstDash val="dash"/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$líďe">
            <a:extLst>
              <a:ext uri="{FF2B5EF4-FFF2-40B4-BE49-F238E27FC236}">
                <a16:creationId xmlns:a16="http://schemas.microsoft.com/office/drawing/2014/main" id="{94064F91-F844-4FB0-AB55-E37FAE751CCF}"/>
              </a:ext>
            </a:extLst>
          </p:cNvPr>
          <p:cNvSpPr/>
          <p:nvPr/>
        </p:nvSpPr>
        <p:spPr>
          <a:xfrm>
            <a:off x="3946125" y="2259011"/>
            <a:ext cx="4106927" cy="318629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sz="2400" dirty="0">
                <a:latin typeface="仓耳玄三M W05" panose="02020400000000000000" pitchFamily="18" charset="-122"/>
              </a:rPr>
              <a:t>C</a:t>
            </a:r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C60AE22-A6AA-493A-B245-3F9D0D2FE677}"/>
              </a:ext>
            </a:extLst>
          </p:cNvPr>
          <p:cNvSpPr txBox="1"/>
          <p:nvPr/>
        </p:nvSpPr>
        <p:spPr>
          <a:xfrm>
            <a:off x="4556160" y="827919"/>
            <a:ext cx="439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EF469084-3C9D-4BA9-B259-2B550BBB3EDA}"/>
              </a:ext>
            </a:extLst>
          </p:cNvPr>
          <p:cNvSpPr/>
          <p:nvPr/>
        </p:nvSpPr>
        <p:spPr>
          <a:xfrm>
            <a:off x="4090097" y="950848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207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B65ED9-88F3-4FA9-B976-DCCAF60F2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675DFD-A78A-4CE5-8200-7B2609C93CEF}"/>
              </a:ext>
            </a:extLst>
          </p:cNvPr>
          <p:cNvSpPr txBox="1"/>
          <p:nvPr/>
        </p:nvSpPr>
        <p:spPr>
          <a:xfrm>
            <a:off x="2392680" y="1952446"/>
            <a:ext cx="1813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Part </a:t>
            </a:r>
          </a:p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four</a:t>
            </a:r>
            <a:endParaRPr lang="zh-CN" altLang="en-US" sz="5400" dirty="0">
              <a:latin typeface="南构唐宝楷" panose="03000509000000000000" pitchFamily="65" charset="-122"/>
              <a:ea typeface="南构唐宝楷" panose="03000509000000000000" pitchFamily="65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CBA45-C923-47AE-8F85-36843B935145}"/>
              </a:ext>
            </a:extLst>
          </p:cNvPr>
          <p:cNvCxnSpPr>
            <a:cxnSpLocks/>
          </p:cNvCxnSpPr>
          <p:nvPr/>
        </p:nvCxnSpPr>
        <p:spPr>
          <a:xfrm>
            <a:off x="2545080" y="3855720"/>
            <a:ext cx="899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ṩļïde">
            <a:extLst>
              <a:ext uri="{FF2B5EF4-FFF2-40B4-BE49-F238E27FC236}">
                <a16:creationId xmlns:a16="http://schemas.microsoft.com/office/drawing/2014/main" id="{53FD0AE1-5259-442B-BCDB-5902914A89CF}"/>
              </a:ext>
            </a:extLst>
          </p:cNvPr>
          <p:cNvSpPr/>
          <p:nvPr/>
        </p:nvSpPr>
        <p:spPr bwMode="auto">
          <a:xfrm>
            <a:off x="2392680" y="4293309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90F96D-4A69-45AB-B1F7-AA5C6D5C2F4E}"/>
              </a:ext>
            </a:extLst>
          </p:cNvPr>
          <p:cNvSpPr txBox="1"/>
          <p:nvPr/>
        </p:nvSpPr>
        <p:spPr>
          <a:xfrm>
            <a:off x="6598920" y="2334146"/>
            <a:ext cx="454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1D4BCC8-43AE-49CE-873B-8E636C41ED77}"/>
              </a:ext>
            </a:extLst>
          </p:cNvPr>
          <p:cNvSpPr/>
          <p:nvPr/>
        </p:nvSpPr>
        <p:spPr>
          <a:xfrm>
            <a:off x="5474491" y="3118976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11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iSlïḍe">
            <a:extLst>
              <a:ext uri="{FF2B5EF4-FFF2-40B4-BE49-F238E27FC236}">
                <a16:creationId xmlns:a16="http://schemas.microsoft.com/office/drawing/2014/main" id="{E692A3A3-2922-46DB-AD55-6E9B2D7237AD}"/>
              </a:ext>
            </a:extLst>
          </p:cNvPr>
          <p:cNvGrpSpPr/>
          <p:nvPr/>
        </p:nvGrpSpPr>
        <p:grpSpPr>
          <a:xfrm>
            <a:off x="2050696" y="2054625"/>
            <a:ext cx="2611123" cy="1643679"/>
            <a:chOff x="1485900" y="1937720"/>
            <a:chExt cx="2611123" cy="1643679"/>
          </a:xfrm>
        </p:grpSpPr>
        <p:sp>
          <p:nvSpPr>
            <p:cNvPr id="16" name="îṩ1íḋê">
              <a:extLst>
                <a:ext uri="{FF2B5EF4-FFF2-40B4-BE49-F238E27FC236}">
                  <a16:creationId xmlns:a16="http://schemas.microsoft.com/office/drawing/2014/main" id="{9F49A934-838D-44B6-A50A-6CC9D026771B}"/>
                </a:ext>
              </a:extLst>
            </p:cNvPr>
            <p:cNvSpPr/>
            <p:nvPr/>
          </p:nvSpPr>
          <p:spPr bwMode="auto">
            <a:xfrm>
              <a:off x="1485900" y="2431622"/>
              <a:ext cx="2611123" cy="1149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200" dirty="0">
                <a:latin typeface="仓耳玄三M W05" panose="02020400000000000000" pitchFamily="18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17" name="ïṧlîdé">
              <a:extLst>
                <a:ext uri="{FF2B5EF4-FFF2-40B4-BE49-F238E27FC236}">
                  <a16:creationId xmlns:a16="http://schemas.microsoft.com/office/drawing/2014/main" id="{E295AB39-3E8B-4ECC-A3BB-3DAA906ECAFF}"/>
                </a:ext>
              </a:extLst>
            </p:cNvPr>
            <p:cNvSpPr/>
            <p:nvPr/>
          </p:nvSpPr>
          <p:spPr>
            <a:xfrm>
              <a:off x="1485900" y="1937720"/>
              <a:ext cx="2611123" cy="493903"/>
            </a:xfrm>
            <a:prstGeom prst="rect">
              <a:avLst/>
            </a:prstGeom>
            <a:solidFill>
              <a:srgbClr val="3E864B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Add a title</a:t>
              </a:r>
              <a:endParaRPr lang="en-US" altLang="zh-CN" sz="20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5" name="îślïḋê">
            <a:extLst>
              <a:ext uri="{FF2B5EF4-FFF2-40B4-BE49-F238E27FC236}">
                <a16:creationId xmlns:a16="http://schemas.microsoft.com/office/drawing/2014/main" id="{E295AB39-3E8B-4ECC-A3BB-3DAA906ECAFF}"/>
              </a:ext>
            </a:extLst>
          </p:cNvPr>
          <p:cNvSpPr/>
          <p:nvPr/>
        </p:nvSpPr>
        <p:spPr>
          <a:xfrm>
            <a:off x="841651" y="1933275"/>
            <a:ext cx="825500" cy="1230503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7200" i="1" dirty="0">
                <a:solidFill>
                  <a:schemeClr val="tx1"/>
                </a:solidFill>
                <a:latin typeface="仓耳玄三M W05" panose="02020400000000000000" pitchFamily="18" charset="-122"/>
              </a:rPr>
              <a:t>1</a:t>
            </a:r>
            <a:endParaRPr lang="id-ID" altLang="zh-CN" sz="7200" i="1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10" name="îṩḻîďé">
            <a:extLst>
              <a:ext uri="{FF2B5EF4-FFF2-40B4-BE49-F238E27FC236}">
                <a16:creationId xmlns:a16="http://schemas.microsoft.com/office/drawing/2014/main" id="{19E31A14-4491-4838-9A0F-9C4C14EB920A}"/>
              </a:ext>
            </a:extLst>
          </p:cNvPr>
          <p:cNvGrpSpPr/>
          <p:nvPr/>
        </p:nvGrpSpPr>
        <p:grpSpPr>
          <a:xfrm>
            <a:off x="2050696" y="4367242"/>
            <a:ext cx="2611123" cy="1643679"/>
            <a:chOff x="1485900" y="1937720"/>
            <a:chExt cx="2611123" cy="1643679"/>
          </a:xfrm>
        </p:grpSpPr>
        <p:sp>
          <p:nvSpPr>
            <p:cNvPr id="12" name="îS1iḑé">
              <a:extLst>
                <a:ext uri="{FF2B5EF4-FFF2-40B4-BE49-F238E27FC236}">
                  <a16:creationId xmlns:a16="http://schemas.microsoft.com/office/drawing/2014/main" id="{9F49A934-838D-44B6-A50A-6CC9D026771B}"/>
                </a:ext>
              </a:extLst>
            </p:cNvPr>
            <p:cNvSpPr/>
            <p:nvPr/>
          </p:nvSpPr>
          <p:spPr bwMode="auto">
            <a:xfrm>
              <a:off x="1485900" y="2431622"/>
              <a:ext cx="2611123" cy="1149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sz="1200" dirty="0">
                <a:latin typeface="仓耳玄三M W05" panose="02020400000000000000" pitchFamily="18" charset="-122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13" name="íŝļiďe">
              <a:extLst>
                <a:ext uri="{FF2B5EF4-FFF2-40B4-BE49-F238E27FC236}">
                  <a16:creationId xmlns:a16="http://schemas.microsoft.com/office/drawing/2014/main" id="{E295AB39-3E8B-4ECC-A3BB-3DAA906ECAFF}"/>
                </a:ext>
              </a:extLst>
            </p:cNvPr>
            <p:cNvSpPr/>
            <p:nvPr/>
          </p:nvSpPr>
          <p:spPr>
            <a:xfrm>
              <a:off x="1485900" y="1937720"/>
              <a:ext cx="2611123" cy="493903"/>
            </a:xfrm>
            <a:prstGeom prst="rect">
              <a:avLst/>
            </a:prstGeom>
            <a:solidFill>
              <a:srgbClr val="6FBB8D"/>
            </a:solidFill>
            <a:ln w="3175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0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Add a title</a:t>
              </a:r>
              <a:endParaRPr lang="en-US" altLang="zh-CN" sz="20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1" name="íṧľïďè">
            <a:extLst>
              <a:ext uri="{FF2B5EF4-FFF2-40B4-BE49-F238E27FC236}">
                <a16:creationId xmlns:a16="http://schemas.microsoft.com/office/drawing/2014/main" id="{E295AB39-3E8B-4ECC-A3BB-3DAA906ECAFF}"/>
              </a:ext>
            </a:extLst>
          </p:cNvPr>
          <p:cNvSpPr/>
          <p:nvPr/>
        </p:nvSpPr>
        <p:spPr>
          <a:xfrm>
            <a:off x="841651" y="4245892"/>
            <a:ext cx="825500" cy="1230503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7200" i="1" dirty="0">
                <a:solidFill>
                  <a:schemeClr val="tx1"/>
                </a:solidFill>
                <a:latin typeface="仓耳玄三M W05" panose="02020400000000000000" pitchFamily="18" charset="-122"/>
              </a:rPr>
              <a:t>2</a:t>
            </a:r>
            <a:endParaRPr lang="id-ID" altLang="zh-CN" sz="7200" i="1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7E5E3CD-6927-4A8A-A068-B8B5B6608A8D}"/>
              </a:ext>
            </a:extLst>
          </p:cNvPr>
          <p:cNvSpPr txBox="1"/>
          <p:nvPr/>
        </p:nvSpPr>
        <p:spPr>
          <a:xfrm>
            <a:off x="4593598" y="752722"/>
            <a:ext cx="464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B028D78-A8FA-4A5E-A408-CDE82A856744}"/>
              </a:ext>
            </a:extLst>
          </p:cNvPr>
          <p:cNvSpPr/>
          <p:nvPr/>
        </p:nvSpPr>
        <p:spPr>
          <a:xfrm>
            <a:off x="4127535" y="875651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3E900BD-0093-4F1F-8163-6CBFFD0BD4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856" y="2006436"/>
            <a:ext cx="2427429" cy="3709653"/>
          </a:xfrm>
          <a:prstGeom prst="rect">
            <a:avLst/>
          </a:prstGeom>
          <a:ln>
            <a:solidFill>
              <a:srgbClr val="3E864B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D596DF-2D67-45F2-8993-819BEE759B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8" r="-2344"/>
          <a:stretch/>
        </p:blipFill>
        <p:spPr>
          <a:xfrm>
            <a:off x="8524056" y="2033673"/>
            <a:ext cx="2427429" cy="3709653"/>
          </a:xfrm>
          <a:prstGeom prst="rect">
            <a:avLst/>
          </a:prstGeom>
          <a:ln>
            <a:solidFill>
              <a:srgbClr val="3E864B"/>
            </a:solidFill>
          </a:ln>
        </p:spPr>
      </p:pic>
    </p:spTree>
    <p:extLst>
      <p:ext uri="{BB962C8B-B14F-4D97-AF65-F5344CB8AC3E}">
        <p14:creationId xmlns:p14="http://schemas.microsoft.com/office/powerpoint/2010/main" val="36119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F8286A4-6215-4A22-9087-897D90A69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9DC5EA11-559F-48DB-B822-7880FF3450FF}"/>
              </a:ext>
            </a:extLst>
          </p:cNvPr>
          <p:cNvSpPr/>
          <p:nvPr/>
        </p:nvSpPr>
        <p:spPr>
          <a:xfrm>
            <a:off x="2879003" y="3148583"/>
            <a:ext cx="1569720" cy="592976"/>
          </a:xfrm>
          <a:prstGeom prst="roundRect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55B9AC-EE71-4DCC-98B9-6B8D3E0E6A9D}"/>
              </a:ext>
            </a:extLst>
          </p:cNvPr>
          <p:cNvSpPr txBox="1"/>
          <p:nvPr/>
        </p:nvSpPr>
        <p:spPr>
          <a:xfrm>
            <a:off x="2879003" y="3139355"/>
            <a:ext cx="173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南构唐宝楷" panose="03000509000000000000" pitchFamily="65" charset="-122"/>
                <a:ea typeface="南构唐宝楷" panose="03000509000000000000" pitchFamily="65" charset="-122"/>
              </a:rPr>
              <a:t>CONTENTS</a:t>
            </a:r>
            <a:endParaRPr lang="zh-CN" altLang="en-US" sz="2800" dirty="0">
              <a:solidFill>
                <a:schemeClr val="bg1"/>
              </a:solidFill>
              <a:latin typeface="南构唐宝楷" panose="03000509000000000000" pitchFamily="65" charset="-122"/>
              <a:ea typeface="南构唐宝楷" panose="03000509000000000000" pitchFamily="65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9B6A366-EE31-4781-839D-993CCA42C296}"/>
              </a:ext>
            </a:extLst>
          </p:cNvPr>
          <p:cNvSpPr/>
          <p:nvPr/>
        </p:nvSpPr>
        <p:spPr>
          <a:xfrm>
            <a:off x="6484709" y="2624000"/>
            <a:ext cx="647700" cy="6477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91D2A16-8687-44AC-98AC-DAC7EECBBE83}"/>
              </a:ext>
            </a:extLst>
          </p:cNvPr>
          <p:cNvSpPr/>
          <p:nvPr/>
        </p:nvSpPr>
        <p:spPr>
          <a:xfrm>
            <a:off x="7300058" y="27484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Title text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790FFE-60AA-4EA4-8347-5E1992BE6832}"/>
              </a:ext>
            </a:extLst>
          </p:cNvPr>
          <p:cNvSpPr txBox="1"/>
          <p:nvPr/>
        </p:nvSpPr>
        <p:spPr>
          <a:xfrm>
            <a:off x="6557103" y="2748482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01.</a:t>
            </a:r>
            <a:endParaRPr lang="zh-CN" altLang="en-US" sz="2400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30431DAD-849E-48A3-913C-1AFF04FE645B}"/>
              </a:ext>
            </a:extLst>
          </p:cNvPr>
          <p:cNvSpPr/>
          <p:nvPr/>
        </p:nvSpPr>
        <p:spPr>
          <a:xfrm>
            <a:off x="6484709" y="3662575"/>
            <a:ext cx="647700" cy="647700"/>
          </a:xfrm>
          <a:prstGeom prst="ellipse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821035D-2D14-4E1B-AD03-B6318156E164}"/>
              </a:ext>
            </a:extLst>
          </p:cNvPr>
          <p:cNvSpPr/>
          <p:nvPr/>
        </p:nvSpPr>
        <p:spPr>
          <a:xfrm>
            <a:off x="7300058" y="378705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Title text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8B5292-6C48-4974-A4FE-396199E674FE}"/>
              </a:ext>
            </a:extLst>
          </p:cNvPr>
          <p:cNvSpPr txBox="1"/>
          <p:nvPr/>
        </p:nvSpPr>
        <p:spPr>
          <a:xfrm>
            <a:off x="6557103" y="3787057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02.</a:t>
            </a:r>
            <a:endParaRPr lang="zh-CN" altLang="en-US" sz="2400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447F53C-FC13-41C7-B9F5-610F526EF736}"/>
              </a:ext>
            </a:extLst>
          </p:cNvPr>
          <p:cNvSpPr/>
          <p:nvPr/>
        </p:nvSpPr>
        <p:spPr>
          <a:xfrm>
            <a:off x="8926967" y="2624000"/>
            <a:ext cx="647700" cy="647700"/>
          </a:xfrm>
          <a:prstGeom prst="ellipse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2830A15-3865-4F67-970B-CCBABCD5F62C}"/>
              </a:ext>
            </a:extLst>
          </p:cNvPr>
          <p:cNvSpPr/>
          <p:nvPr/>
        </p:nvSpPr>
        <p:spPr>
          <a:xfrm>
            <a:off x="9742315" y="2748480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Title text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9030983-427F-4384-871C-3E4FB2F7B7C4}"/>
              </a:ext>
            </a:extLst>
          </p:cNvPr>
          <p:cNvSpPr txBox="1"/>
          <p:nvPr/>
        </p:nvSpPr>
        <p:spPr>
          <a:xfrm>
            <a:off x="8999361" y="2748482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03.</a:t>
            </a:r>
            <a:endParaRPr lang="zh-CN" altLang="en-US" sz="2400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053DC6E0-4344-46A3-BFE7-44B7E3D92224}"/>
              </a:ext>
            </a:extLst>
          </p:cNvPr>
          <p:cNvSpPr/>
          <p:nvPr/>
        </p:nvSpPr>
        <p:spPr>
          <a:xfrm>
            <a:off x="8926967" y="3662575"/>
            <a:ext cx="647700" cy="6477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AE628EE-885C-48DF-AE1D-FD53C41E9FA4}"/>
              </a:ext>
            </a:extLst>
          </p:cNvPr>
          <p:cNvSpPr/>
          <p:nvPr/>
        </p:nvSpPr>
        <p:spPr>
          <a:xfrm>
            <a:off x="9742315" y="3787055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Title text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35F63F-C0C5-4E5D-B559-1189D2170DEE}"/>
              </a:ext>
            </a:extLst>
          </p:cNvPr>
          <p:cNvSpPr txBox="1"/>
          <p:nvPr/>
        </p:nvSpPr>
        <p:spPr>
          <a:xfrm>
            <a:off x="8999361" y="3787057"/>
            <a:ext cx="54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04.</a:t>
            </a:r>
            <a:endParaRPr lang="zh-CN" altLang="en-US" sz="2400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669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$1íḋê">
            <a:extLst>
              <a:ext uri="{FF2B5EF4-FFF2-40B4-BE49-F238E27FC236}">
                <a16:creationId xmlns:a16="http://schemas.microsoft.com/office/drawing/2014/main" id="{8268BBCF-D164-40AF-9CCF-78D52EF49887}"/>
              </a:ext>
            </a:extLst>
          </p:cNvPr>
          <p:cNvSpPr txBox="1"/>
          <p:nvPr/>
        </p:nvSpPr>
        <p:spPr>
          <a:xfrm>
            <a:off x="673103" y="1370025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Theme color make PPT more will to change.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Adjust the spacing to adapt to Chinese typesetting, use the reference line in PPT.</a:t>
            </a:r>
          </a:p>
        </p:txBody>
      </p:sp>
      <p:sp>
        <p:nvSpPr>
          <p:cNvPr id="23" name="iṥḷídê">
            <a:extLst>
              <a:ext uri="{FF2B5EF4-FFF2-40B4-BE49-F238E27FC236}">
                <a16:creationId xmlns:a16="http://schemas.microsoft.com/office/drawing/2014/main" id="{C1CFB0D6-151E-4E56-9C07-21C1DA708316}"/>
              </a:ext>
            </a:extLst>
          </p:cNvPr>
          <p:cNvSpPr/>
          <p:nvPr/>
        </p:nvSpPr>
        <p:spPr>
          <a:xfrm>
            <a:off x="673104" y="2549934"/>
            <a:ext cx="2041499" cy="2041500"/>
          </a:xfrm>
          <a:prstGeom prst="ellipse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4" name="îSḻîḋé">
            <a:extLst>
              <a:ext uri="{FF2B5EF4-FFF2-40B4-BE49-F238E27FC236}">
                <a16:creationId xmlns:a16="http://schemas.microsoft.com/office/drawing/2014/main" id="{5C0B2FDF-824B-42F2-BD1E-E1524C5BBF50}"/>
              </a:ext>
            </a:extLst>
          </p:cNvPr>
          <p:cNvSpPr/>
          <p:nvPr/>
        </p:nvSpPr>
        <p:spPr>
          <a:xfrm rot="10800000">
            <a:off x="1431549" y="4505284"/>
            <a:ext cx="524609" cy="526177"/>
          </a:xfrm>
          <a:prstGeom prst="triangle">
            <a:avLst>
              <a:gd name="adj" fmla="val 50000"/>
            </a:avLst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5" name="íŝ1ídê">
            <a:extLst>
              <a:ext uri="{FF2B5EF4-FFF2-40B4-BE49-F238E27FC236}">
                <a16:creationId xmlns:a16="http://schemas.microsoft.com/office/drawing/2014/main" id="{72881E80-366C-4271-B3B0-EF5EA99DE0B0}"/>
              </a:ext>
            </a:extLst>
          </p:cNvPr>
          <p:cNvSpPr/>
          <p:nvPr/>
        </p:nvSpPr>
        <p:spPr bwMode="auto">
          <a:xfrm>
            <a:off x="1434549" y="2701014"/>
            <a:ext cx="518609" cy="51860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6" name="îṩlíḍe">
            <a:extLst>
              <a:ext uri="{FF2B5EF4-FFF2-40B4-BE49-F238E27FC236}">
                <a16:creationId xmlns:a16="http://schemas.microsoft.com/office/drawing/2014/main" id="{3188EE74-DEE3-41E9-8346-AA8E59EED971}"/>
              </a:ext>
            </a:extLst>
          </p:cNvPr>
          <p:cNvSpPr/>
          <p:nvPr/>
        </p:nvSpPr>
        <p:spPr>
          <a:xfrm>
            <a:off x="1239719" y="5153650"/>
            <a:ext cx="908271" cy="9082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E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仓耳玄三M W05" panose="02020400000000000000" pitchFamily="18" charset="-122"/>
              </a:rPr>
              <a:t>01</a:t>
            </a:r>
            <a:endParaRPr b="1" i="1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27" name="îṡḷîdè">
            <a:extLst>
              <a:ext uri="{FF2B5EF4-FFF2-40B4-BE49-F238E27FC236}">
                <a16:creationId xmlns:a16="http://schemas.microsoft.com/office/drawing/2014/main" id="{9C8E7B4C-F2FE-48A4-B359-31BD98614970}"/>
              </a:ext>
            </a:extLst>
          </p:cNvPr>
          <p:cNvGrpSpPr/>
          <p:nvPr/>
        </p:nvGrpSpPr>
        <p:grpSpPr>
          <a:xfrm>
            <a:off x="673102" y="3305754"/>
            <a:ext cx="2041505" cy="1113396"/>
            <a:chOff x="817694" y="2274621"/>
            <a:chExt cx="2129146" cy="1143954"/>
          </a:xfrm>
        </p:grpSpPr>
        <p:sp>
          <p:nvSpPr>
            <p:cNvPr id="28" name="ïşḷíďè">
              <a:extLst>
                <a:ext uri="{FF2B5EF4-FFF2-40B4-BE49-F238E27FC236}">
                  <a16:creationId xmlns:a16="http://schemas.microsoft.com/office/drawing/2014/main" id="{13EAB10D-D146-4E71-B44C-DA565D4AE847}"/>
                </a:ext>
              </a:extLst>
            </p:cNvPr>
            <p:cNvSpPr/>
            <p:nvPr/>
          </p:nvSpPr>
          <p:spPr bwMode="auto">
            <a:xfrm>
              <a:off x="817694" y="2716427"/>
              <a:ext cx="2129146" cy="70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29" name="ïşlïḓe">
              <a:extLst>
                <a:ext uri="{FF2B5EF4-FFF2-40B4-BE49-F238E27FC236}">
                  <a16:creationId xmlns:a16="http://schemas.microsoft.com/office/drawing/2014/main" id="{858FF1D1-98D9-434C-81E4-9DFA253A08A6}"/>
                </a:ext>
              </a:extLst>
            </p:cNvPr>
            <p:cNvSpPr txBox="1"/>
            <p:nvPr/>
          </p:nvSpPr>
          <p:spPr bwMode="auto">
            <a:xfrm>
              <a:off x="817694" y="2274621"/>
              <a:ext cx="212914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sp>
        <p:nvSpPr>
          <p:cNvPr id="16" name="iṧḻíḍe">
            <a:extLst>
              <a:ext uri="{FF2B5EF4-FFF2-40B4-BE49-F238E27FC236}">
                <a16:creationId xmlns:a16="http://schemas.microsoft.com/office/drawing/2014/main" id="{FDF1EB42-21A6-4767-BC05-07DB1817E3FC}"/>
              </a:ext>
            </a:extLst>
          </p:cNvPr>
          <p:cNvSpPr/>
          <p:nvPr/>
        </p:nvSpPr>
        <p:spPr>
          <a:xfrm>
            <a:off x="3691303" y="2549934"/>
            <a:ext cx="2041499" cy="2041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7" name="iṡľíḋe">
            <a:extLst>
              <a:ext uri="{FF2B5EF4-FFF2-40B4-BE49-F238E27FC236}">
                <a16:creationId xmlns:a16="http://schemas.microsoft.com/office/drawing/2014/main" id="{AFF3E4A3-2403-4E9D-889F-047501983B9F}"/>
              </a:ext>
            </a:extLst>
          </p:cNvPr>
          <p:cNvSpPr/>
          <p:nvPr/>
        </p:nvSpPr>
        <p:spPr>
          <a:xfrm rot="10800000">
            <a:off x="4449749" y="4505284"/>
            <a:ext cx="524609" cy="52617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8" name="iṩ1iďê">
            <a:extLst>
              <a:ext uri="{FF2B5EF4-FFF2-40B4-BE49-F238E27FC236}">
                <a16:creationId xmlns:a16="http://schemas.microsoft.com/office/drawing/2014/main" id="{3C743F6C-1CCC-451E-81F5-F7E56CDBE00F}"/>
              </a:ext>
            </a:extLst>
          </p:cNvPr>
          <p:cNvSpPr/>
          <p:nvPr/>
        </p:nvSpPr>
        <p:spPr bwMode="auto">
          <a:xfrm>
            <a:off x="4452749" y="2701014"/>
            <a:ext cx="518609" cy="51860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9" name="îṥlîḑe">
            <a:extLst>
              <a:ext uri="{FF2B5EF4-FFF2-40B4-BE49-F238E27FC236}">
                <a16:creationId xmlns:a16="http://schemas.microsoft.com/office/drawing/2014/main" id="{01A110E0-BE22-42B9-A0F6-9B1F1C76F2FD}"/>
              </a:ext>
            </a:extLst>
          </p:cNvPr>
          <p:cNvSpPr/>
          <p:nvPr/>
        </p:nvSpPr>
        <p:spPr>
          <a:xfrm>
            <a:off x="4257918" y="5153650"/>
            <a:ext cx="908271" cy="9082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仓耳玄三M W05" panose="02020400000000000000" pitchFamily="18" charset="-122"/>
              </a:rPr>
              <a:t>02</a:t>
            </a:r>
            <a:endParaRPr b="1" i="1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20" name="iṩḻïďé">
            <a:extLst>
              <a:ext uri="{FF2B5EF4-FFF2-40B4-BE49-F238E27FC236}">
                <a16:creationId xmlns:a16="http://schemas.microsoft.com/office/drawing/2014/main" id="{1C0BF2CC-E546-451D-A8C3-F096205F628F}"/>
              </a:ext>
            </a:extLst>
          </p:cNvPr>
          <p:cNvGrpSpPr/>
          <p:nvPr/>
        </p:nvGrpSpPr>
        <p:grpSpPr>
          <a:xfrm>
            <a:off x="3691301" y="3305754"/>
            <a:ext cx="2041505" cy="1113396"/>
            <a:chOff x="817694" y="2274621"/>
            <a:chExt cx="2129146" cy="1143954"/>
          </a:xfrm>
        </p:grpSpPr>
        <p:sp>
          <p:nvSpPr>
            <p:cNvPr id="21" name="i$1íďè">
              <a:extLst>
                <a:ext uri="{FF2B5EF4-FFF2-40B4-BE49-F238E27FC236}">
                  <a16:creationId xmlns:a16="http://schemas.microsoft.com/office/drawing/2014/main" id="{0628FBE6-7267-4DB6-BCB3-6CF45BB7C0DD}"/>
                </a:ext>
              </a:extLst>
            </p:cNvPr>
            <p:cNvSpPr/>
            <p:nvPr/>
          </p:nvSpPr>
          <p:spPr bwMode="auto">
            <a:xfrm>
              <a:off x="817694" y="2716427"/>
              <a:ext cx="2129146" cy="70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22" name="iŝḻidè">
              <a:extLst>
                <a:ext uri="{FF2B5EF4-FFF2-40B4-BE49-F238E27FC236}">
                  <a16:creationId xmlns:a16="http://schemas.microsoft.com/office/drawing/2014/main" id="{A056F5C7-6F73-4BDD-8F3F-8CBF94ABF84B}"/>
                </a:ext>
              </a:extLst>
            </p:cNvPr>
            <p:cNvSpPr txBox="1"/>
            <p:nvPr/>
          </p:nvSpPr>
          <p:spPr bwMode="auto">
            <a:xfrm>
              <a:off x="817694" y="2274621"/>
              <a:ext cx="212914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sp>
        <p:nvSpPr>
          <p:cNvPr id="9" name="iś1iḋê">
            <a:extLst>
              <a:ext uri="{FF2B5EF4-FFF2-40B4-BE49-F238E27FC236}">
                <a16:creationId xmlns:a16="http://schemas.microsoft.com/office/drawing/2014/main" id="{C351C003-E709-4112-A328-0F24F7E2C5F2}"/>
              </a:ext>
            </a:extLst>
          </p:cNvPr>
          <p:cNvSpPr/>
          <p:nvPr/>
        </p:nvSpPr>
        <p:spPr>
          <a:xfrm>
            <a:off x="6709501" y="2549934"/>
            <a:ext cx="2041499" cy="2041500"/>
          </a:xfrm>
          <a:prstGeom prst="ellipse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0" name="îṥļîḍè">
            <a:extLst>
              <a:ext uri="{FF2B5EF4-FFF2-40B4-BE49-F238E27FC236}">
                <a16:creationId xmlns:a16="http://schemas.microsoft.com/office/drawing/2014/main" id="{977F3E82-2F88-49BD-810F-E59CDEC4A9B6}"/>
              </a:ext>
            </a:extLst>
          </p:cNvPr>
          <p:cNvSpPr/>
          <p:nvPr/>
        </p:nvSpPr>
        <p:spPr>
          <a:xfrm rot="10800000">
            <a:off x="7467946" y="4505284"/>
            <a:ext cx="524609" cy="526177"/>
          </a:xfrm>
          <a:prstGeom prst="triangle">
            <a:avLst>
              <a:gd name="adj" fmla="val 50000"/>
            </a:avLst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1" name="íṥ1íḋè">
            <a:extLst>
              <a:ext uri="{FF2B5EF4-FFF2-40B4-BE49-F238E27FC236}">
                <a16:creationId xmlns:a16="http://schemas.microsoft.com/office/drawing/2014/main" id="{F94CC994-AA70-4B69-82AD-C75F8434F737}"/>
              </a:ext>
            </a:extLst>
          </p:cNvPr>
          <p:cNvSpPr/>
          <p:nvPr/>
        </p:nvSpPr>
        <p:spPr bwMode="auto">
          <a:xfrm>
            <a:off x="7470946" y="2701014"/>
            <a:ext cx="518609" cy="51860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2" name="ïṥlîḋe">
            <a:extLst>
              <a:ext uri="{FF2B5EF4-FFF2-40B4-BE49-F238E27FC236}">
                <a16:creationId xmlns:a16="http://schemas.microsoft.com/office/drawing/2014/main" id="{811D9B37-CD97-4EAA-8050-0FEAA176E106}"/>
              </a:ext>
            </a:extLst>
          </p:cNvPr>
          <p:cNvSpPr/>
          <p:nvPr/>
        </p:nvSpPr>
        <p:spPr>
          <a:xfrm>
            <a:off x="7276116" y="5153650"/>
            <a:ext cx="908271" cy="908270"/>
          </a:xfrm>
          <a:prstGeom prst="ellipse">
            <a:avLst/>
          </a:prstGeom>
          <a:solidFill>
            <a:schemeClr val="bg1"/>
          </a:solidFill>
          <a:ln w="57150">
            <a:solidFill>
              <a:srgbClr val="3E86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仓耳玄三M W05" panose="02020400000000000000" pitchFamily="18" charset="-122"/>
              </a:rPr>
              <a:t>03</a:t>
            </a:r>
            <a:endParaRPr b="1" i="1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13" name="iṣľîḓé">
            <a:extLst>
              <a:ext uri="{FF2B5EF4-FFF2-40B4-BE49-F238E27FC236}">
                <a16:creationId xmlns:a16="http://schemas.microsoft.com/office/drawing/2014/main" id="{209064BE-2E65-4A42-93DF-B76F7A394C3F}"/>
              </a:ext>
            </a:extLst>
          </p:cNvPr>
          <p:cNvGrpSpPr/>
          <p:nvPr/>
        </p:nvGrpSpPr>
        <p:grpSpPr>
          <a:xfrm>
            <a:off x="6709499" y="3305754"/>
            <a:ext cx="2041505" cy="1113396"/>
            <a:chOff x="817694" y="2274621"/>
            <a:chExt cx="2129146" cy="1143954"/>
          </a:xfrm>
        </p:grpSpPr>
        <p:sp>
          <p:nvSpPr>
            <p:cNvPr id="14" name="iŝľidé">
              <a:extLst>
                <a:ext uri="{FF2B5EF4-FFF2-40B4-BE49-F238E27FC236}">
                  <a16:creationId xmlns:a16="http://schemas.microsoft.com/office/drawing/2014/main" id="{382A6933-075A-4871-8C85-711A660AB673}"/>
                </a:ext>
              </a:extLst>
            </p:cNvPr>
            <p:cNvSpPr/>
            <p:nvPr/>
          </p:nvSpPr>
          <p:spPr bwMode="auto">
            <a:xfrm>
              <a:off x="817694" y="2716427"/>
              <a:ext cx="2129146" cy="70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15" name="iSľïdé">
              <a:extLst>
                <a:ext uri="{FF2B5EF4-FFF2-40B4-BE49-F238E27FC236}">
                  <a16:creationId xmlns:a16="http://schemas.microsoft.com/office/drawing/2014/main" id="{7E978C67-01CE-4E1B-9A7B-943F8F6E970C}"/>
                </a:ext>
              </a:extLst>
            </p:cNvPr>
            <p:cNvSpPr txBox="1"/>
            <p:nvPr/>
          </p:nvSpPr>
          <p:spPr bwMode="auto">
            <a:xfrm>
              <a:off x="817694" y="2274621"/>
              <a:ext cx="212914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0A0F477F-D0B2-4245-B51F-B697EFE38832}"/>
              </a:ext>
            </a:extLst>
          </p:cNvPr>
          <p:cNvSpPr txBox="1"/>
          <p:nvPr/>
        </p:nvSpPr>
        <p:spPr>
          <a:xfrm>
            <a:off x="4486639" y="729585"/>
            <a:ext cx="4692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B6B0323E-EFCD-42C6-883F-25E2D1E57D1F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  <p:sp>
        <p:nvSpPr>
          <p:cNvPr id="32" name="iṧḻíḍe">
            <a:extLst>
              <a:ext uri="{FF2B5EF4-FFF2-40B4-BE49-F238E27FC236}">
                <a16:creationId xmlns:a16="http://schemas.microsoft.com/office/drawing/2014/main" id="{D7BB836A-01E4-4858-A7D6-1CE6976D3348}"/>
              </a:ext>
            </a:extLst>
          </p:cNvPr>
          <p:cNvSpPr/>
          <p:nvPr/>
        </p:nvSpPr>
        <p:spPr>
          <a:xfrm>
            <a:off x="9721093" y="2549934"/>
            <a:ext cx="2041499" cy="20415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3" name="iṡľíḋe">
            <a:extLst>
              <a:ext uri="{FF2B5EF4-FFF2-40B4-BE49-F238E27FC236}">
                <a16:creationId xmlns:a16="http://schemas.microsoft.com/office/drawing/2014/main" id="{F2BF9A42-B895-4A82-BF4E-E57913E9CCBF}"/>
              </a:ext>
            </a:extLst>
          </p:cNvPr>
          <p:cNvSpPr/>
          <p:nvPr/>
        </p:nvSpPr>
        <p:spPr>
          <a:xfrm rot="10800000">
            <a:off x="10479538" y="4505284"/>
            <a:ext cx="524609" cy="52617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0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4" name="iṩ1iďê">
            <a:extLst>
              <a:ext uri="{FF2B5EF4-FFF2-40B4-BE49-F238E27FC236}">
                <a16:creationId xmlns:a16="http://schemas.microsoft.com/office/drawing/2014/main" id="{323214E8-E1E3-4884-942A-3978E5C29027}"/>
              </a:ext>
            </a:extLst>
          </p:cNvPr>
          <p:cNvSpPr/>
          <p:nvPr/>
        </p:nvSpPr>
        <p:spPr bwMode="auto">
          <a:xfrm>
            <a:off x="10482538" y="2701014"/>
            <a:ext cx="518609" cy="51860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5" name="îṥlîḑe">
            <a:extLst>
              <a:ext uri="{FF2B5EF4-FFF2-40B4-BE49-F238E27FC236}">
                <a16:creationId xmlns:a16="http://schemas.microsoft.com/office/drawing/2014/main" id="{AC1185AA-2C7B-42DB-8E2D-662D740D4529}"/>
              </a:ext>
            </a:extLst>
          </p:cNvPr>
          <p:cNvSpPr/>
          <p:nvPr/>
        </p:nvSpPr>
        <p:spPr>
          <a:xfrm>
            <a:off x="10287709" y="5153650"/>
            <a:ext cx="908271" cy="90827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仓耳玄三M W05" panose="02020400000000000000" pitchFamily="18" charset="-122"/>
              </a:rPr>
              <a:t>04</a:t>
            </a:r>
            <a:endParaRPr b="1" i="1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36" name="iṩḻïďé">
            <a:extLst>
              <a:ext uri="{FF2B5EF4-FFF2-40B4-BE49-F238E27FC236}">
                <a16:creationId xmlns:a16="http://schemas.microsoft.com/office/drawing/2014/main" id="{3C507EC6-4BB0-433A-96C5-D26FB4BE0A15}"/>
              </a:ext>
            </a:extLst>
          </p:cNvPr>
          <p:cNvGrpSpPr/>
          <p:nvPr/>
        </p:nvGrpSpPr>
        <p:grpSpPr>
          <a:xfrm>
            <a:off x="9721092" y="3305754"/>
            <a:ext cx="2041505" cy="1113396"/>
            <a:chOff x="817694" y="2274621"/>
            <a:chExt cx="2129146" cy="1143954"/>
          </a:xfrm>
        </p:grpSpPr>
        <p:sp>
          <p:nvSpPr>
            <p:cNvPr id="37" name="i$1íďè">
              <a:extLst>
                <a:ext uri="{FF2B5EF4-FFF2-40B4-BE49-F238E27FC236}">
                  <a16:creationId xmlns:a16="http://schemas.microsoft.com/office/drawing/2014/main" id="{3B5D82F1-79FC-41C6-9FC8-6A221EB31DAA}"/>
                </a:ext>
              </a:extLst>
            </p:cNvPr>
            <p:cNvSpPr/>
            <p:nvPr/>
          </p:nvSpPr>
          <p:spPr bwMode="auto">
            <a:xfrm>
              <a:off x="817694" y="2716427"/>
              <a:ext cx="2129146" cy="70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38" name="iŝḻidè">
              <a:extLst>
                <a:ext uri="{FF2B5EF4-FFF2-40B4-BE49-F238E27FC236}">
                  <a16:creationId xmlns:a16="http://schemas.microsoft.com/office/drawing/2014/main" id="{1E784BF2-2D17-44DE-A5BE-24BC539B0E98}"/>
                </a:ext>
              </a:extLst>
            </p:cNvPr>
            <p:cNvSpPr txBox="1"/>
            <p:nvPr/>
          </p:nvSpPr>
          <p:spPr bwMode="auto">
            <a:xfrm>
              <a:off x="817694" y="2274621"/>
              <a:ext cx="2129146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7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6" grpId="0" animBg="1"/>
      <p:bldP spid="17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ïṣļidê">
            <a:extLst>
              <a:ext uri="{FF2B5EF4-FFF2-40B4-BE49-F238E27FC236}">
                <a16:creationId xmlns:a16="http://schemas.microsoft.com/office/drawing/2014/main" id="{E17FF3D9-1AEE-43F8-AAF2-8184C26F8259}"/>
              </a:ext>
            </a:extLst>
          </p:cNvPr>
          <p:cNvSpPr/>
          <p:nvPr/>
        </p:nvSpPr>
        <p:spPr>
          <a:xfrm>
            <a:off x="1083465" y="2301056"/>
            <a:ext cx="660400" cy="3322037"/>
          </a:xfrm>
          <a:prstGeom prst="rect">
            <a:avLst/>
          </a:prstGeom>
          <a:solidFill>
            <a:srgbClr val="3E864B">
              <a:alpha val="70000"/>
            </a:srgbClr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E1DF3BFA-D336-45A3-BD30-51C5895A8E84}"/>
              </a:ext>
            </a:extLst>
          </p:cNvPr>
          <p:cNvGrpSpPr/>
          <p:nvPr/>
        </p:nvGrpSpPr>
        <p:grpSpPr>
          <a:xfrm>
            <a:off x="7358345" y="3513390"/>
            <a:ext cx="3630296" cy="564046"/>
            <a:chOff x="2028824" y="4575559"/>
            <a:chExt cx="4057016" cy="564046"/>
          </a:xfrm>
        </p:grpSpPr>
        <p:sp>
          <p:nvSpPr>
            <p:cNvPr id="8" name="Rectangle 12">
              <a:extLst>
                <a:ext uri="{FF2B5EF4-FFF2-40B4-BE49-F238E27FC236}">
                  <a16:creationId xmlns:a16="http://schemas.microsoft.com/office/drawing/2014/main" id="{7BED1FE7-2CAF-4CDE-A551-860049E9FCE9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9" name="Rectangle 13">
              <a:extLst>
                <a:ext uri="{FF2B5EF4-FFF2-40B4-BE49-F238E27FC236}">
                  <a16:creationId xmlns:a16="http://schemas.microsoft.com/office/drawing/2014/main" id="{C726D6B5-EF21-4AAF-9E0E-9D1EF967ED9E}"/>
                </a:ext>
              </a:extLst>
            </p:cNvPr>
            <p:cNvSpPr/>
            <p:nvPr/>
          </p:nvSpPr>
          <p:spPr>
            <a:xfrm>
              <a:off x="2028824" y="4575559"/>
              <a:ext cx="3041016" cy="564045"/>
            </a:xfrm>
            <a:prstGeom prst="rect">
              <a:avLst/>
            </a:prstGeom>
            <a:solidFill>
              <a:srgbClr val="3E86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75%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4AB75224-6CD3-484A-96A3-BE2500574AA9}"/>
                </a:ext>
              </a:extLst>
            </p:cNvPr>
            <p:cNvSpPr txBox="1"/>
            <p:nvPr/>
          </p:nvSpPr>
          <p:spPr>
            <a:xfrm>
              <a:off x="2197381" y="4729666"/>
              <a:ext cx="397810" cy="272758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Ui</a:t>
              </a: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:a16="http://schemas.microsoft.com/office/drawing/2014/main" id="{D59B4141-F9F9-455A-9A31-98A3777FA1B7}"/>
              </a:ext>
            </a:extLst>
          </p:cNvPr>
          <p:cNvGrpSpPr/>
          <p:nvPr/>
        </p:nvGrpSpPr>
        <p:grpSpPr>
          <a:xfrm>
            <a:off x="7358345" y="4998028"/>
            <a:ext cx="3630296" cy="564046"/>
            <a:chOff x="2028824" y="4575559"/>
            <a:chExt cx="4057016" cy="564046"/>
          </a:xfrm>
          <a:solidFill>
            <a:srgbClr val="3A7D46"/>
          </a:solidFill>
        </p:grpSpPr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9DA7BE44-F729-4171-B5A7-68C4B1E30241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BAD0CE31-B408-4CA7-9FBD-BF4CEABA4BB6}"/>
                </a:ext>
              </a:extLst>
            </p:cNvPr>
            <p:cNvSpPr/>
            <p:nvPr/>
          </p:nvSpPr>
          <p:spPr>
            <a:xfrm>
              <a:off x="2028824" y="4575559"/>
              <a:ext cx="3742056" cy="5640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90%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DCF54C3D-6920-4C19-9D10-FE9C3C1A69F4}"/>
                </a:ext>
              </a:extLst>
            </p:cNvPr>
            <p:cNvSpPr txBox="1"/>
            <p:nvPr/>
          </p:nvSpPr>
          <p:spPr>
            <a:xfrm>
              <a:off x="2197381" y="4729666"/>
              <a:ext cx="1257694" cy="272758"/>
            </a:xfrm>
            <a:prstGeom prst="rect">
              <a:avLst/>
            </a:prstGeom>
            <a:grp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User interface</a:t>
              </a:r>
            </a:p>
          </p:txBody>
        </p:sp>
      </p:grpSp>
      <p:sp>
        <p:nvSpPr>
          <p:cNvPr id="16" name="TextBox 19">
            <a:extLst>
              <a:ext uri="{FF2B5EF4-FFF2-40B4-BE49-F238E27FC236}">
                <a16:creationId xmlns:a16="http://schemas.microsoft.com/office/drawing/2014/main" id="{BDD22FBE-7F58-4D61-9FBC-6071736A50B9}"/>
              </a:ext>
            </a:extLst>
          </p:cNvPr>
          <p:cNvSpPr txBox="1"/>
          <p:nvPr/>
        </p:nvSpPr>
        <p:spPr>
          <a:xfrm>
            <a:off x="7358347" y="2281062"/>
            <a:ext cx="3630295" cy="872922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peep at some some distant or has power to raise and purify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22222">
                    <a:alpha val="7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Aththinks like a strain of the sacred music, or a noble, or a passage from the grander poets. It always dos one good. </a:t>
            </a:r>
          </a:p>
        </p:txBody>
      </p:sp>
      <p:grpSp>
        <p:nvGrpSpPr>
          <p:cNvPr id="17" name="Group 20">
            <a:extLst>
              <a:ext uri="{FF2B5EF4-FFF2-40B4-BE49-F238E27FC236}">
                <a16:creationId xmlns:a16="http://schemas.microsoft.com/office/drawing/2014/main" id="{D97E21CE-645E-456A-9D75-09C40D2E2134}"/>
              </a:ext>
            </a:extLst>
          </p:cNvPr>
          <p:cNvGrpSpPr/>
          <p:nvPr/>
        </p:nvGrpSpPr>
        <p:grpSpPr>
          <a:xfrm>
            <a:off x="7358345" y="4259557"/>
            <a:ext cx="3630296" cy="564046"/>
            <a:chOff x="2028824" y="4575559"/>
            <a:chExt cx="4057016" cy="564046"/>
          </a:xfrm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4C0534EE-8AE9-42A1-8465-AD975D508FF9}"/>
                </a:ext>
              </a:extLst>
            </p:cNvPr>
            <p:cNvSpPr/>
            <p:nvPr/>
          </p:nvSpPr>
          <p:spPr>
            <a:xfrm>
              <a:off x="2028824" y="4575560"/>
              <a:ext cx="4057016" cy="5640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endParaRPr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89931867-1CFE-489C-A257-DE319A8C443F}"/>
                </a:ext>
              </a:extLst>
            </p:cNvPr>
            <p:cNvSpPr/>
            <p:nvPr/>
          </p:nvSpPr>
          <p:spPr>
            <a:xfrm>
              <a:off x="2028824" y="4575559"/>
              <a:ext cx="2035176" cy="564045"/>
            </a:xfrm>
            <a:prstGeom prst="rect">
              <a:avLst/>
            </a:prstGeom>
            <a:solidFill>
              <a:srgbClr val="6FBB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charset="0"/>
                  <a:ea typeface="Open Sans" charset="0"/>
                  <a:cs typeface="Open Sans" charset="0"/>
                </a:rPr>
                <a:t>50%</a:t>
              </a:r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0F90AF86-1DD6-40FA-BE02-AC473FF4269B}"/>
                </a:ext>
              </a:extLst>
            </p:cNvPr>
            <p:cNvSpPr txBox="1"/>
            <p:nvPr/>
          </p:nvSpPr>
          <p:spPr>
            <a:xfrm>
              <a:off x="2197381" y="4729666"/>
              <a:ext cx="859997" cy="272758"/>
            </a:xfrm>
            <a:prstGeom prst="rect">
              <a:avLst/>
            </a:prstGeom>
            <a:noFill/>
          </p:spPr>
          <p:txBody>
            <a:bodyPr wrap="none" lIns="0" tIns="36000" rIns="216000" bIns="36000" rtlCol="0">
              <a:spAutoFit/>
            </a:bodyPr>
            <a:lstStyle/>
            <a:p>
              <a:pPr marL="0" marR="0" lvl="0" indent="0" algn="l" defTabSz="914330" rtl="0" eaLnBrk="1" fontAlgn="auto" latinLnBrk="0" hangingPunct="1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Program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D0DBAA57-772A-480D-A3DC-0D4E0B0BFF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505" y="2301056"/>
            <a:ext cx="4972409" cy="332203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0BE5FB4-FD75-43CE-A433-7E9B9F15D8C9}"/>
              </a:ext>
            </a:extLst>
          </p:cNvPr>
          <p:cNvSpPr txBox="1"/>
          <p:nvPr/>
        </p:nvSpPr>
        <p:spPr>
          <a:xfrm>
            <a:off x="4671907" y="951399"/>
            <a:ext cx="461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2304A41-49EA-4B26-B8A3-DF3CC9D6EB55}"/>
              </a:ext>
            </a:extLst>
          </p:cNvPr>
          <p:cNvSpPr/>
          <p:nvPr/>
        </p:nvSpPr>
        <p:spPr>
          <a:xfrm>
            <a:off x="4205843" y="1065450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20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1iḑé">
            <a:extLst>
              <a:ext uri="{FF2B5EF4-FFF2-40B4-BE49-F238E27FC236}">
                <a16:creationId xmlns:a16="http://schemas.microsoft.com/office/drawing/2014/main" id="{0BB711F7-E261-4C44-A611-1052E96BE280}"/>
              </a:ext>
            </a:extLst>
          </p:cNvPr>
          <p:cNvSpPr/>
          <p:nvPr/>
        </p:nvSpPr>
        <p:spPr>
          <a:xfrm rot="5400000">
            <a:off x="2614629" y="2903378"/>
            <a:ext cx="1298800" cy="1301207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5" name="îšḷîḋe">
            <a:extLst>
              <a:ext uri="{FF2B5EF4-FFF2-40B4-BE49-F238E27FC236}">
                <a16:creationId xmlns:a16="http://schemas.microsoft.com/office/drawing/2014/main" id="{3D8498C2-F354-4CAA-9891-67F0AEE131A9}"/>
              </a:ext>
            </a:extLst>
          </p:cNvPr>
          <p:cNvSpPr/>
          <p:nvPr/>
        </p:nvSpPr>
        <p:spPr>
          <a:xfrm rot="16200000" flipV="1">
            <a:off x="8174780" y="2903378"/>
            <a:ext cx="1298794" cy="1301203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6" name="išļîḑé">
            <a:extLst>
              <a:ext uri="{FF2B5EF4-FFF2-40B4-BE49-F238E27FC236}">
                <a16:creationId xmlns:a16="http://schemas.microsoft.com/office/drawing/2014/main" id="{587434BB-D661-42EC-AFB5-F4E860E00C4E}"/>
              </a:ext>
            </a:extLst>
          </p:cNvPr>
          <p:cNvSpPr/>
          <p:nvPr/>
        </p:nvSpPr>
        <p:spPr>
          <a:xfrm rot="2700000">
            <a:off x="760245" y="2903380"/>
            <a:ext cx="1298796" cy="1301203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7" name="îS1íďé">
            <a:extLst>
              <a:ext uri="{FF2B5EF4-FFF2-40B4-BE49-F238E27FC236}">
                <a16:creationId xmlns:a16="http://schemas.microsoft.com/office/drawing/2014/main" id="{A5CD8F22-5B39-4C54-B5BA-95E63C9ACC8B}"/>
              </a:ext>
            </a:extLst>
          </p:cNvPr>
          <p:cNvSpPr/>
          <p:nvPr/>
        </p:nvSpPr>
        <p:spPr>
          <a:xfrm rot="18900000" flipH="1">
            <a:off x="4467512" y="2903378"/>
            <a:ext cx="1298795" cy="1301202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8" name="îṥḻíḓe">
            <a:extLst>
              <a:ext uri="{FF2B5EF4-FFF2-40B4-BE49-F238E27FC236}">
                <a16:creationId xmlns:a16="http://schemas.microsoft.com/office/drawing/2014/main" id="{A4D73F32-694E-4D24-98D3-46C8B493604D}"/>
              </a:ext>
            </a:extLst>
          </p:cNvPr>
          <p:cNvSpPr/>
          <p:nvPr/>
        </p:nvSpPr>
        <p:spPr>
          <a:xfrm rot="2700000" flipH="1" flipV="1">
            <a:off x="6320392" y="2903378"/>
            <a:ext cx="1298794" cy="1301203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9" name="ísḷîdè">
            <a:extLst>
              <a:ext uri="{FF2B5EF4-FFF2-40B4-BE49-F238E27FC236}">
                <a16:creationId xmlns:a16="http://schemas.microsoft.com/office/drawing/2014/main" id="{DCF8C31C-DFA0-442B-AC1A-DBF3E471EF73}"/>
              </a:ext>
            </a:extLst>
          </p:cNvPr>
          <p:cNvSpPr/>
          <p:nvPr/>
        </p:nvSpPr>
        <p:spPr>
          <a:xfrm rot="18900000" flipV="1">
            <a:off x="10027663" y="2903377"/>
            <a:ext cx="1298796" cy="1301202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grpSp>
        <p:nvGrpSpPr>
          <p:cNvPr id="10" name="ï$ḻïḑe">
            <a:extLst>
              <a:ext uri="{FF2B5EF4-FFF2-40B4-BE49-F238E27FC236}">
                <a16:creationId xmlns:a16="http://schemas.microsoft.com/office/drawing/2014/main" id="{B1AA8846-3439-425D-8392-8D4514555C58}"/>
              </a:ext>
            </a:extLst>
          </p:cNvPr>
          <p:cNvGrpSpPr/>
          <p:nvPr/>
        </p:nvGrpSpPr>
        <p:grpSpPr>
          <a:xfrm>
            <a:off x="614101" y="4589000"/>
            <a:ext cx="1591083" cy="1259366"/>
            <a:chOff x="660400" y="3954133"/>
            <a:chExt cx="1558441" cy="1259366"/>
          </a:xfrm>
        </p:grpSpPr>
        <p:sp>
          <p:nvSpPr>
            <p:cNvPr id="34" name="ïṣ1îďè">
              <a:extLst>
                <a:ext uri="{FF2B5EF4-FFF2-40B4-BE49-F238E27FC236}">
                  <a16:creationId xmlns:a16="http://schemas.microsoft.com/office/drawing/2014/main" id="{2DB52561-40C5-44C5-9E8E-06704BE7609A}"/>
                </a:ext>
              </a:extLst>
            </p:cNvPr>
            <p:cNvSpPr/>
            <p:nvPr/>
          </p:nvSpPr>
          <p:spPr bwMode="auto">
            <a:xfrm>
              <a:off x="660400" y="4440512"/>
              <a:ext cx="1558441" cy="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35" name="íś1íḋé">
              <a:extLst>
                <a:ext uri="{FF2B5EF4-FFF2-40B4-BE49-F238E27FC236}">
                  <a16:creationId xmlns:a16="http://schemas.microsoft.com/office/drawing/2014/main" id="{9275C755-A1B2-4E63-9EC4-29226E446FB0}"/>
                </a:ext>
              </a:extLst>
            </p:cNvPr>
            <p:cNvSpPr txBox="1"/>
            <p:nvPr/>
          </p:nvSpPr>
          <p:spPr bwMode="auto">
            <a:xfrm>
              <a:off x="660400" y="3954133"/>
              <a:ext cx="1558441" cy="4863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grpSp>
        <p:nvGrpSpPr>
          <p:cNvPr id="11" name="îŝ1îḓe">
            <a:extLst>
              <a:ext uri="{FF2B5EF4-FFF2-40B4-BE49-F238E27FC236}">
                <a16:creationId xmlns:a16="http://schemas.microsoft.com/office/drawing/2014/main" id="{40408939-CC72-4D41-96C4-4C80A3788758}"/>
              </a:ext>
            </a:extLst>
          </p:cNvPr>
          <p:cNvGrpSpPr/>
          <p:nvPr/>
        </p:nvGrpSpPr>
        <p:grpSpPr>
          <a:xfrm>
            <a:off x="2467585" y="4589000"/>
            <a:ext cx="1591083" cy="1259366"/>
            <a:chOff x="660400" y="3954133"/>
            <a:chExt cx="1558441" cy="1259366"/>
          </a:xfrm>
        </p:grpSpPr>
        <p:sp>
          <p:nvSpPr>
            <p:cNvPr id="32" name="ïṧľíďè">
              <a:extLst>
                <a:ext uri="{FF2B5EF4-FFF2-40B4-BE49-F238E27FC236}">
                  <a16:creationId xmlns:a16="http://schemas.microsoft.com/office/drawing/2014/main" id="{C72535DC-77B2-49A6-85FB-8F4E0E496698}"/>
                </a:ext>
              </a:extLst>
            </p:cNvPr>
            <p:cNvSpPr/>
            <p:nvPr/>
          </p:nvSpPr>
          <p:spPr bwMode="auto">
            <a:xfrm>
              <a:off x="660400" y="4440512"/>
              <a:ext cx="1558441" cy="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33" name="iṧḷíḍe">
              <a:extLst>
                <a:ext uri="{FF2B5EF4-FFF2-40B4-BE49-F238E27FC236}">
                  <a16:creationId xmlns:a16="http://schemas.microsoft.com/office/drawing/2014/main" id="{958A3373-78EF-4DC1-B3A7-DC95EF5DD83A}"/>
                </a:ext>
              </a:extLst>
            </p:cNvPr>
            <p:cNvSpPr txBox="1"/>
            <p:nvPr/>
          </p:nvSpPr>
          <p:spPr bwMode="auto">
            <a:xfrm>
              <a:off x="660400" y="3954133"/>
              <a:ext cx="1558441" cy="4863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grpSp>
        <p:nvGrpSpPr>
          <p:cNvPr id="12" name="î$ḷidê">
            <a:extLst>
              <a:ext uri="{FF2B5EF4-FFF2-40B4-BE49-F238E27FC236}">
                <a16:creationId xmlns:a16="http://schemas.microsoft.com/office/drawing/2014/main" id="{3557B7B0-037E-46A6-AF5D-4C20D107897A}"/>
              </a:ext>
            </a:extLst>
          </p:cNvPr>
          <p:cNvGrpSpPr/>
          <p:nvPr/>
        </p:nvGrpSpPr>
        <p:grpSpPr>
          <a:xfrm>
            <a:off x="4321069" y="4589000"/>
            <a:ext cx="1591083" cy="1259366"/>
            <a:chOff x="660400" y="3954133"/>
            <a:chExt cx="1558441" cy="1259366"/>
          </a:xfrm>
        </p:grpSpPr>
        <p:sp>
          <p:nvSpPr>
            <p:cNvPr id="30" name="îś1îḋe">
              <a:extLst>
                <a:ext uri="{FF2B5EF4-FFF2-40B4-BE49-F238E27FC236}">
                  <a16:creationId xmlns:a16="http://schemas.microsoft.com/office/drawing/2014/main" id="{6787D226-58DB-41C9-9173-CBA0438FD132}"/>
                </a:ext>
              </a:extLst>
            </p:cNvPr>
            <p:cNvSpPr/>
            <p:nvPr/>
          </p:nvSpPr>
          <p:spPr bwMode="auto">
            <a:xfrm>
              <a:off x="660400" y="4440512"/>
              <a:ext cx="1558441" cy="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31" name="íṩḷíḓê">
              <a:extLst>
                <a:ext uri="{FF2B5EF4-FFF2-40B4-BE49-F238E27FC236}">
                  <a16:creationId xmlns:a16="http://schemas.microsoft.com/office/drawing/2014/main" id="{A3A5BDC7-2D8F-49E5-84E8-1CE87F4CD203}"/>
                </a:ext>
              </a:extLst>
            </p:cNvPr>
            <p:cNvSpPr txBox="1"/>
            <p:nvPr/>
          </p:nvSpPr>
          <p:spPr bwMode="auto">
            <a:xfrm>
              <a:off x="660400" y="3954133"/>
              <a:ext cx="1558441" cy="4863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grpSp>
        <p:nvGrpSpPr>
          <p:cNvPr id="13" name="iṥḻîḋè">
            <a:extLst>
              <a:ext uri="{FF2B5EF4-FFF2-40B4-BE49-F238E27FC236}">
                <a16:creationId xmlns:a16="http://schemas.microsoft.com/office/drawing/2014/main" id="{51A5972D-6074-400F-B6F9-599953A7E777}"/>
              </a:ext>
            </a:extLst>
          </p:cNvPr>
          <p:cNvGrpSpPr/>
          <p:nvPr/>
        </p:nvGrpSpPr>
        <p:grpSpPr>
          <a:xfrm>
            <a:off x="6174553" y="4589000"/>
            <a:ext cx="1591083" cy="1259366"/>
            <a:chOff x="660400" y="3954133"/>
            <a:chExt cx="1558441" cy="1259366"/>
          </a:xfrm>
        </p:grpSpPr>
        <p:sp>
          <p:nvSpPr>
            <p:cNvPr id="28" name="îs1îďé">
              <a:extLst>
                <a:ext uri="{FF2B5EF4-FFF2-40B4-BE49-F238E27FC236}">
                  <a16:creationId xmlns:a16="http://schemas.microsoft.com/office/drawing/2014/main" id="{8F64DCE6-FA8B-4157-A368-54719C0CC796}"/>
                </a:ext>
              </a:extLst>
            </p:cNvPr>
            <p:cNvSpPr/>
            <p:nvPr/>
          </p:nvSpPr>
          <p:spPr bwMode="auto">
            <a:xfrm>
              <a:off x="660400" y="4440512"/>
              <a:ext cx="1558441" cy="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29" name="îṡlíḍe">
              <a:extLst>
                <a:ext uri="{FF2B5EF4-FFF2-40B4-BE49-F238E27FC236}">
                  <a16:creationId xmlns:a16="http://schemas.microsoft.com/office/drawing/2014/main" id="{5933CFF2-77F8-4C6F-924D-925DF5087375}"/>
                </a:ext>
              </a:extLst>
            </p:cNvPr>
            <p:cNvSpPr txBox="1"/>
            <p:nvPr/>
          </p:nvSpPr>
          <p:spPr bwMode="auto">
            <a:xfrm>
              <a:off x="660400" y="3954133"/>
              <a:ext cx="1558441" cy="4863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grpSp>
        <p:nvGrpSpPr>
          <p:cNvPr id="14" name="íšlîďe">
            <a:extLst>
              <a:ext uri="{FF2B5EF4-FFF2-40B4-BE49-F238E27FC236}">
                <a16:creationId xmlns:a16="http://schemas.microsoft.com/office/drawing/2014/main" id="{CCBA99BB-7C1A-41B2-A2AC-BDE0A413C349}"/>
              </a:ext>
            </a:extLst>
          </p:cNvPr>
          <p:cNvGrpSpPr/>
          <p:nvPr/>
        </p:nvGrpSpPr>
        <p:grpSpPr>
          <a:xfrm>
            <a:off x="8028037" y="4589000"/>
            <a:ext cx="1591083" cy="1259366"/>
            <a:chOff x="660400" y="3954133"/>
            <a:chExt cx="1558441" cy="1259366"/>
          </a:xfrm>
        </p:grpSpPr>
        <p:sp>
          <p:nvSpPr>
            <p:cNvPr id="26" name="îşlíḑè">
              <a:extLst>
                <a:ext uri="{FF2B5EF4-FFF2-40B4-BE49-F238E27FC236}">
                  <a16:creationId xmlns:a16="http://schemas.microsoft.com/office/drawing/2014/main" id="{4461A59B-063C-4AFC-B77C-73A75A8BCB10}"/>
                </a:ext>
              </a:extLst>
            </p:cNvPr>
            <p:cNvSpPr/>
            <p:nvPr/>
          </p:nvSpPr>
          <p:spPr bwMode="auto">
            <a:xfrm>
              <a:off x="660400" y="4440512"/>
              <a:ext cx="1558441" cy="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27" name="îṣ1iďé">
              <a:extLst>
                <a:ext uri="{FF2B5EF4-FFF2-40B4-BE49-F238E27FC236}">
                  <a16:creationId xmlns:a16="http://schemas.microsoft.com/office/drawing/2014/main" id="{D6ED73F6-91BF-423B-AAD4-5CD8A7F08C17}"/>
                </a:ext>
              </a:extLst>
            </p:cNvPr>
            <p:cNvSpPr txBox="1"/>
            <p:nvPr/>
          </p:nvSpPr>
          <p:spPr bwMode="auto">
            <a:xfrm>
              <a:off x="660400" y="3954133"/>
              <a:ext cx="1558441" cy="4863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grpSp>
        <p:nvGrpSpPr>
          <p:cNvPr id="15" name="îšľîḑè">
            <a:extLst>
              <a:ext uri="{FF2B5EF4-FFF2-40B4-BE49-F238E27FC236}">
                <a16:creationId xmlns:a16="http://schemas.microsoft.com/office/drawing/2014/main" id="{C2842D72-2C69-4A2E-95BB-9E1DA5C0F2A2}"/>
              </a:ext>
            </a:extLst>
          </p:cNvPr>
          <p:cNvGrpSpPr/>
          <p:nvPr/>
        </p:nvGrpSpPr>
        <p:grpSpPr>
          <a:xfrm>
            <a:off x="9881517" y="4589000"/>
            <a:ext cx="1591083" cy="1259366"/>
            <a:chOff x="660400" y="3954133"/>
            <a:chExt cx="1558441" cy="1259366"/>
          </a:xfrm>
        </p:grpSpPr>
        <p:sp>
          <p:nvSpPr>
            <p:cNvPr id="24" name="íŝ1iďê">
              <a:extLst>
                <a:ext uri="{FF2B5EF4-FFF2-40B4-BE49-F238E27FC236}">
                  <a16:creationId xmlns:a16="http://schemas.microsoft.com/office/drawing/2014/main" id="{743D0925-9795-42E0-A750-17C92DA26E3D}"/>
                </a:ext>
              </a:extLst>
            </p:cNvPr>
            <p:cNvSpPr/>
            <p:nvPr/>
          </p:nvSpPr>
          <p:spPr bwMode="auto">
            <a:xfrm>
              <a:off x="660400" y="4440512"/>
              <a:ext cx="1558441" cy="77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仓耳玄三M W05" panose="02020400000000000000" pitchFamily="18" charset="-122"/>
                </a:rPr>
                <a:t>......</a:t>
              </a:r>
            </a:p>
          </p:txBody>
        </p:sp>
        <p:sp>
          <p:nvSpPr>
            <p:cNvPr id="25" name="îŝ1íḓê">
              <a:extLst>
                <a:ext uri="{FF2B5EF4-FFF2-40B4-BE49-F238E27FC236}">
                  <a16:creationId xmlns:a16="http://schemas.microsoft.com/office/drawing/2014/main" id="{37B2DB3E-1EE6-4AAA-A709-CCC43F39964E}"/>
                </a:ext>
              </a:extLst>
            </p:cNvPr>
            <p:cNvSpPr txBox="1"/>
            <p:nvPr/>
          </p:nvSpPr>
          <p:spPr bwMode="auto">
            <a:xfrm>
              <a:off x="660400" y="3954133"/>
              <a:ext cx="1558441" cy="48637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1600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</p:grpSp>
      <p:sp>
        <p:nvSpPr>
          <p:cNvPr id="16" name="íṩḻiḓe">
            <a:extLst>
              <a:ext uri="{FF2B5EF4-FFF2-40B4-BE49-F238E27FC236}">
                <a16:creationId xmlns:a16="http://schemas.microsoft.com/office/drawing/2014/main" id="{1D2298CB-8362-46FE-B707-C95B2C08FDA8}"/>
              </a:ext>
            </a:extLst>
          </p:cNvPr>
          <p:cNvSpPr/>
          <p:nvPr/>
        </p:nvSpPr>
        <p:spPr>
          <a:xfrm>
            <a:off x="650818" y="4279734"/>
            <a:ext cx="1517649" cy="12382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7" name="îṡḻidè">
            <a:extLst>
              <a:ext uri="{FF2B5EF4-FFF2-40B4-BE49-F238E27FC236}">
                <a16:creationId xmlns:a16="http://schemas.microsoft.com/office/drawing/2014/main" id="{7E250091-62C1-43F4-9C8A-51CA2F704974}"/>
              </a:ext>
            </a:extLst>
          </p:cNvPr>
          <p:cNvSpPr/>
          <p:nvPr/>
        </p:nvSpPr>
        <p:spPr>
          <a:xfrm>
            <a:off x="2504302" y="4279734"/>
            <a:ext cx="1517649" cy="123825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8" name="ïSḻîḓe">
            <a:extLst>
              <a:ext uri="{FF2B5EF4-FFF2-40B4-BE49-F238E27FC236}">
                <a16:creationId xmlns:a16="http://schemas.microsoft.com/office/drawing/2014/main" id="{9A5434E3-CD85-4633-94F8-1630D10253DE}"/>
              </a:ext>
            </a:extLst>
          </p:cNvPr>
          <p:cNvSpPr/>
          <p:nvPr/>
        </p:nvSpPr>
        <p:spPr>
          <a:xfrm>
            <a:off x="4357786" y="4279734"/>
            <a:ext cx="1517649" cy="12382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9" name="ïṣlîḋe">
            <a:extLst>
              <a:ext uri="{FF2B5EF4-FFF2-40B4-BE49-F238E27FC236}">
                <a16:creationId xmlns:a16="http://schemas.microsoft.com/office/drawing/2014/main" id="{0BEAD779-CCE1-4E43-BAA2-706967008073}"/>
              </a:ext>
            </a:extLst>
          </p:cNvPr>
          <p:cNvSpPr/>
          <p:nvPr/>
        </p:nvSpPr>
        <p:spPr>
          <a:xfrm>
            <a:off x="6211270" y="4279734"/>
            <a:ext cx="1517649" cy="123825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0" name="îṥľíḑé">
            <a:extLst>
              <a:ext uri="{FF2B5EF4-FFF2-40B4-BE49-F238E27FC236}">
                <a16:creationId xmlns:a16="http://schemas.microsoft.com/office/drawing/2014/main" id="{C5CDF1DF-947A-4423-A7A1-50E422FF181D}"/>
              </a:ext>
            </a:extLst>
          </p:cNvPr>
          <p:cNvSpPr/>
          <p:nvPr/>
        </p:nvSpPr>
        <p:spPr>
          <a:xfrm>
            <a:off x="8064754" y="4279734"/>
            <a:ext cx="1517649" cy="123825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1" name="i$líde">
            <a:extLst>
              <a:ext uri="{FF2B5EF4-FFF2-40B4-BE49-F238E27FC236}">
                <a16:creationId xmlns:a16="http://schemas.microsoft.com/office/drawing/2014/main" id="{A72FA696-DBAD-4BCD-8ED9-29D87669CE10}"/>
              </a:ext>
            </a:extLst>
          </p:cNvPr>
          <p:cNvSpPr/>
          <p:nvPr/>
        </p:nvSpPr>
        <p:spPr>
          <a:xfrm>
            <a:off x="9918238" y="4279734"/>
            <a:ext cx="1517649" cy="123825"/>
          </a:xfrm>
          <a:prstGeom prst="rect">
            <a:avLst/>
          </a:prstGeom>
          <a:solidFill>
            <a:srgbClr val="3E864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3" name="îśļîdê">
            <a:extLst>
              <a:ext uri="{FF2B5EF4-FFF2-40B4-BE49-F238E27FC236}">
                <a16:creationId xmlns:a16="http://schemas.microsoft.com/office/drawing/2014/main" id="{83C59660-8D04-4FD1-8CF2-7639AA60B257}"/>
              </a:ext>
            </a:extLst>
          </p:cNvPr>
          <p:cNvSpPr txBox="1"/>
          <p:nvPr/>
        </p:nvSpPr>
        <p:spPr>
          <a:xfrm>
            <a:off x="673103" y="1600716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Theme color make PPT more will to change.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Adjust the spacing to adapt to Chinese typesetting, use the reference line in PPT.</a:t>
            </a:r>
          </a:p>
        </p:txBody>
      </p:sp>
      <p:sp>
        <p:nvSpPr>
          <p:cNvPr id="36" name="iṣ1iḑé">
            <a:extLst>
              <a:ext uri="{FF2B5EF4-FFF2-40B4-BE49-F238E27FC236}">
                <a16:creationId xmlns:a16="http://schemas.microsoft.com/office/drawing/2014/main" id="{43E00F72-EDB4-47EE-9629-296161065D4E}"/>
              </a:ext>
            </a:extLst>
          </p:cNvPr>
          <p:cNvSpPr/>
          <p:nvPr/>
        </p:nvSpPr>
        <p:spPr>
          <a:xfrm rot="5400000">
            <a:off x="2627331" y="2903380"/>
            <a:ext cx="1298800" cy="1301207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rgbClr val="3E864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7" name="îṥḻíḓe">
            <a:extLst>
              <a:ext uri="{FF2B5EF4-FFF2-40B4-BE49-F238E27FC236}">
                <a16:creationId xmlns:a16="http://schemas.microsoft.com/office/drawing/2014/main" id="{CCA43C2C-6F25-463A-8247-627D662ECF4E}"/>
              </a:ext>
            </a:extLst>
          </p:cNvPr>
          <p:cNvSpPr/>
          <p:nvPr/>
        </p:nvSpPr>
        <p:spPr>
          <a:xfrm rot="2700000" flipH="1" flipV="1">
            <a:off x="6333094" y="2903380"/>
            <a:ext cx="1298794" cy="1301203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rgbClr val="3E864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8" name="ísḷîdè">
            <a:extLst>
              <a:ext uri="{FF2B5EF4-FFF2-40B4-BE49-F238E27FC236}">
                <a16:creationId xmlns:a16="http://schemas.microsoft.com/office/drawing/2014/main" id="{5C45D477-A7DC-42A5-87FF-BEF49FE981CC}"/>
              </a:ext>
            </a:extLst>
          </p:cNvPr>
          <p:cNvSpPr/>
          <p:nvPr/>
        </p:nvSpPr>
        <p:spPr>
          <a:xfrm rot="18900000" flipV="1">
            <a:off x="10040365" y="2903379"/>
            <a:ext cx="1298796" cy="1301202"/>
          </a:xfrm>
          <a:custGeom>
            <a:avLst/>
            <a:gdLst>
              <a:gd name="connsiteX0" fmla="*/ 131121 w 3124913"/>
              <a:gd name="connsiteY0" fmla="*/ 1249162 h 3130701"/>
              <a:gd name="connsiteX1" fmla="*/ 132370 w 3124913"/>
              <a:gd name="connsiteY1" fmla="*/ 1247913 h 3130701"/>
              <a:gd name="connsiteX2" fmla="*/ 1249163 w 3124913"/>
              <a:gd name="connsiteY2" fmla="*/ 131120 h 3130701"/>
              <a:gd name="connsiteX3" fmla="*/ 1882271 w 3124913"/>
              <a:gd name="connsiteY3" fmla="*/ 131120 h 3130701"/>
              <a:gd name="connsiteX4" fmla="*/ 1882271 w 3124913"/>
              <a:gd name="connsiteY4" fmla="*/ 764228 h 3130701"/>
              <a:gd name="connsiteX5" fmla="*/ 1516049 w 3124913"/>
              <a:gd name="connsiteY5" fmla="*/ 1130450 h 3130701"/>
              <a:gd name="connsiteX6" fmla="*/ 2677238 w 3124913"/>
              <a:gd name="connsiteY6" fmla="*/ 1130450 h 3130701"/>
              <a:gd name="connsiteX7" fmla="*/ 3124913 w 3124913"/>
              <a:gd name="connsiteY7" fmla="*/ 1578125 h 3130701"/>
              <a:gd name="connsiteX8" fmla="*/ 2677238 w 3124913"/>
              <a:gd name="connsiteY8" fmla="*/ 2025800 h 3130701"/>
              <a:gd name="connsiteX9" fmla="*/ 1545864 w 3124913"/>
              <a:gd name="connsiteY9" fmla="*/ 2025800 h 3130701"/>
              <a:gd name="connsiteX10" fmla="*/ 1883520 w 3124913"/>
              <a:gd name="connsiteY10" fmla="*/ 2363456 h 3130701"/>
              <a:gd name="connsiteX11" fmla="*/ 1883520 w 3124913"/>
              <a:gd name="connsiteY11" fmla="*/ 2999063 h 3130701"/>
              <a:gd name="connsiteX12" fmla="*/ 1247913 w 3124913"/>
              <a:gd name="connsiteY12" fmla="*/ 2999063 h 3130701"/>
              <a:gd name="connsiteX13" fmla="*/ 132370 w 3124913"/>
              <a:gd name="connsiteY13" fmla="*/ 1883520 h 3130701"/>
              <a:gd name="connsiteX14" fmla="*/ 131809 w 3124913"/>
              <a:gd name="connsiteY14" fmla="*/ 1882832 h 3130701"/>
              <a:gd name="connsiteX15" fmla="*/ 131121 w 3124913"/>
              <a:gd name="connsiteY15" fmla="*/ 1882270 h 3130701"/>
              <a:gd name="connsiteX16" fmla="*/ 131121 w 3124913"/>
              <a:gd name="connsiteY16" fmla="*/ 1249162 h 313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24913" h="3130701">
                <a:moveTo>
                  <a:pt x="131121" y="1249162"/>
                </a:moveTo>
                <a:lnTo>
                  <a:pt x="132370" y="1247913"/>
                </a:lnTo>
                <a:lnTo>
                  <a:pt x="1249163" y="131120"/>
                </a:lnTo>
                <a:cubicBezTo>
                  <a:pt x="1423991" y="-43707"/>
                  <a:pt x="1707443" y="-43707"/>
                  <a:pt x="1882271" y="131120"/>
                </a:cubicBezTo>
                <a:cubicBezTo>
                  <a:pt x="2057099" y="305948"/>
                  <a:pt x="2057099" y="589401"/>
                  <a:pt x="1882271" y="764228"/>
                </a:cubicBezTo>
                <a:lnTo>
                  <a:pt x="1516049" y="1130450"/>
                </a:lnTo>
                <a:lnTo>
                  <a:pt x="2677238" y="1130450"/>
                </a:lnTo>
                <a:cubicBezTo>
                  <a:pt x="2924482" y="1130450"/>
                  <a:pt x="3124913" y="1330881"/>
                  <a:pt x="3124913" y="1578125"/>
                </a:cubicBezTo>
                <a:cubicBezTo>
                  <a:pt x="3124913" y="1825369"/>
                  <a:pt x="2924482" y="2025800"/>
                  <a:pt x="2677238" y="2025800"/>
                </a:cubicBezTo>
                <a:lnTo>
                  <a:pt x="1545864" y="2025800"/>
                </a:lnTo>
                <a:lnTo>
                  <a:pt x="1883520" y="2363456"/>
                </a:lnTo>
                <a:cubicBezTo>
                  <a:pt x="2059038" y="2538974"/>
                  <a:pt x="2059038" y="2823545"/>
                  <a:pt x="1883520" y="2999063"/>
                </a:cubicBezTo>
                <a:cubicBezTo>
                  <a:pt x="1708002" y="3174581"/>
                  <a:pt x="1423431" y="3174581"/>
                  <a:pt x="1247913" y="2999063"/>
                </a:cubicBezTo>
                <a:lnTo>
                  <a:pt x="132370" y="1883520"/>
                </a:lnTo>
                <a:lnTo>
                  <a:pt x="131809" y="1882832"/>
                </a:lnTo>
                <a:lnTo>
                  <a:pt x="131121" y="1882270"/>
                </a:lnTo>
                <a:cubicBezTo>
                  <a:pt x="-43707" y="1707442"/>
                  <a:pt x="-43707" y="1423990"/>
                  <a:pt x="131121" y="1249162"/>
                </a:cubicBezTo>
                <a:close/>
              </a:path>
            </a:pathLst>
          </a:custGeom>
          <a:solidFill>
            <a:srgbClr val="3E864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9" name="îṡḻidè">
            <a:extLst>
              <a:ext uri="{FF2B5EF4-FFF2-40B4-BE49-F238E27FC236}">
                <a16:creationId xmlns:a16="http://schemas.microsoft.com/office/drawing/2014/main" id="{4D2B6D44-7152-42C9-9197-96EF0B000D01}"/>
              </a:ext>
            </a:extLst>
          </p:cNvPr>
          <p:cNvSpPr/>
          <p:nvPr/>
        </p:nvSpPr>
        <p:spPr>
          <a:xfrm>
            <a:off x="2517005" y="4279736"/>
            <a:ext cx="1517649" cy="123825"/>
          </a:xfrm>
          <a:prstGeom prst="rect">
            <a:avLst/>
          </a:prstGeom>
          <a:solidFill>
            <a:srgbClr val="3E864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0" name="ïṣlîḋe">
            <a:extLst>
              <a:ext uri="{FF2B5EF4-FFF2-40B4-BE49-F238E27FC236}">
                <a16:creationId xmlns:a16="http://schemas.microsoft.com/office/drawing/2014/main" id="{149C2AC4-ADF0-4CCC-B949-65DF92BE880E}"/>
              </a:ext>
            </a:extLst>
          </p:cNvPr>
          <p:cNvSpPr/>
          <p:nvPr/>
        </p:nvSpPr>
        <p:spPr>
          <a:xfrm>
            <a:off x="6223973" y="4279736"/>
            <a:ext cx="1517649" cy="123825"/>
          </a:xfrm>
          <a:prstGeom prst="rect">
            <a:avLst/>
          </a:prstGeom>
          <a:solidFill>
            <a:srgbClr val="3E864B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9046E32-49B7-4472-ABE3-138AE4EF1EBF}"/>
              </a:ext>
            </a:extLst>
          </p:cNvPr>
          <p:cNvSpPr txBox="1"/>
          <p:nvPr/>
        </p:nvSpPr>
        <p:spPr>
          <a:xfrm>
            <a:off x="4589053" y="886705"/>
            <a:ext cx="499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BBA089A0-5196-429F-9BA1-6396D2B3DA5F}"/>
              </a:ext>
            </a:extLst>
          </p:cNvPr>
          <p:cNvSpPr/>
          <p:nvPr/>
        </p:nvSpPr>
        <p:spPr>
          <a:xfrm>
            <a:off x="4122989" y="1009634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60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$líďe">
            <a:extLst>
              <a:ext uri="{FF2B5EF4-FFF2-40B4-BE49-F238E27FC236}">
                <a16:creationId xmlns:a16="http://schemas.microsoft.com/office/drawing/2014/main" id="{3F736580-3C05-4241-A069-193F6FBD405F}"/>
              </a:ext>
            </a:extLst>
          </p:cNvPr>
          <p:cNvSpPr/>
          <p:nvPr/>
        </p:nvSpPr>
        <p:spPr>
          <a:xfrm>
            <a:off x="1094743" y="2291541"/>
            <a:ext cx="2981328" cy="231301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zh-CN" dirty="0">
                <a:latin typeface="仓耳玄三M W05" panose="02020400000000000000" pitchFamily="18" charset="-122"/>
              </a:rPr>
              <a:t>C</a:t>
            </a:r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11" name="ís1íḑé">
            <a:extLst>
              <a:ext uri="{FF2B5EF4-FFF2-40B4-BE49-F238E27FC236}">
                <a16:creationId xmlns:a16="http://schemas.microsoft.com/office/drawing/2014/main" id="{D2FFE872-B03E-4E34-A4B4-794F75F2EB27}"/>
              </a:ext>
            </a:extLst>
          </p:cNvPr>
          <p:cNvSpPr/>
          <p:nvPr/>
        </p:nvSpPr>
        <p:spPr>
          <a:xfrm>
            <a:off x="4605336" y="2291541"/>
            <a:ext cx="2981328" cy="231301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12" name="ïṣ1íde">
            <a:extLst>
              <a:ext uri="{FF2B5EF4-FFF2-40B4-BE49-F238E27FC236}">
                <a16:creationId xmlns:a16="http://schemas.microsoft.com/office/drawing/2014/main" id="{99E832D9-F2FF-407F-B392-BC336AF2D286}"/>
              </a:ext>
            </a:extLst>
          </p:cNvPr>
          <p:cNvSpPr/>
          <p:nvPr/>
        </p:nvSpPr>
        <p:spPr>
          <a:xfrm>
            <a:off x="8115931" y="2291541"/>
            <a:ext cx="2981328" cy="231301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 cap="flat" cmpd="sng" algn="ctr">
            <a:noFill/>
            <a:prstDash val="solid"/>
            <a:miter lim="800000"/>
          </a:ln>
          <a:effectLst>
            <a:outerShdw sx="103000" sy="103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14" name="ï$líḓè">
            <a:extLst>
              <a:ext uri="{FF2B5EF4-FFF2-40B4-BE49-F238E27FC236}">
                <a16:creationId xmlns:a16="http://schemas.microsoft.com/office/drawing/2014/main" id="{506A0AAE-9094-41EB-95D8-55AE10545E22}"/>
              </a:ext>
            </a:extLst>
          </p:cNvPr>
          <p:cNvSpPr txBox="1"/>
          <p:nvPr/>
        </p:nvSpPr>
        <p:spPr>
          <a:xfrm>
            <a:off x="1094743" y="4805686"/>
            <a:ext cx="2981328" cy="52705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sp>
        <p:nvSpPr>
          <p:cNvPr id="15" name="iŝ1ïḍe">
            <a:extLst>
              <a:ext uri="{FF2B5EF4-FFF2-40B4-BE49-F238E27FC236}">
                <a16:creationId xmlns:a16="http://schemas.microsoft.com/office/drawing/2014/main" id="{6907407F-E468-4892-9B73-F946E91081DB}"/>
              </a:ext>
            </a:extLst>
          </p:cNvPr>
          <p:cNvSpPr txBox="1"/>
          <p:nvPr/>
        </p:nvSpPr>
        <p:spPr>
          <a:xfrm>
            <a:off x="1094743" y="5332742"/>
            <a:ext cx="2981328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6" name="íS1iḓê">
            <a:extLst>
              <a:ext uri="{FF2B5EF4-FFF2-40B4-BE49-F238E27FC236}">
                <a16:creationId xmlns:a16="http://schemas.microsoft.com/office/drawing/2014/main" id="{7B0928E2-B303-4A97-B8D6-3C2E2FFE5ABB}"/>
              </a:ext>
            </a:extLst>
          </p:cNvPr>
          <p:cNvSpPr txBox="1"/>
          <p:nvPr/>
        </p:nvSpPr>
        <p:spPr>
          <a:xfrm>
            <a:off x="4605336" y="4805686"/>
            <a:ext cx="2981328" cy="52705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sp>
        <p:nvSpPr>
          <p:cNvPr id="17" name="isliḓé">
            <a:extLst>
              <a:ext uri="{FF2B5EF4-FFF2-40B4-BE49-F238E27FC236}">
                <a16:creationId xmlns:a16="http://schemas.microsoft.com/office/drawing/2014/main" id="{7E41912E-D8CF-484F-9F0C-E5905041A1BD}"/>
              </a:ext>
            </a:extLst>
          </p:cNvPr>
          <p:cNvSpPr txBox="1"/>
          <p:nvPr/>
        </p:nvSpPr>
        <p:spPr>
          <a:xfrm>
            <a:off x="4605336" y="5332742"/>
            <a:ext cx="2981328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8" name="íṧļíďè">
            <a:extLst>
              <a:ext uri="{FF2B5EF4-FFF2-40B4-BE49-F238E27FC236}">
                <a16:creationId xmlns:a16="http://schemas.microsoft.com/office/drawing/2014/main" id="{D4F93976-C663-45C1-AEDA-0342472475C5}"/>
              </a:ext>
            </a:extLst>
          </p:cNvPr>
          <p:cNvSpPr txBox="1"/>
          <p:nvPr/>
        </p:nvSpPr>
        <p:spPr>
          <a:xfrm>
            <a:off x="8115929" y="4805686"/>
            <a:ext cx="2981328" cy="52705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sp>
        <p:nvSpPr>
          <p:cNvPr id="19" name="î$ļïḓê">
            <a:extLst>
              <a:ext uri="{FF2B5EF4-FFF2-40B4-BE49-F238E27FC236}">
                <a16:creationId xmlns:a16="http://schemas.microsoft.com/office/drawing/2014/main" id="{88513A9B-AA18-4C98-978C-FE269866165A}"/>
              </a:ext>
            </a:extLst>
          </p:cNvPr>
          <p:cNvSpPr txBox="1"/>
          <p:nvPr/>
        </p:nvSpPr>
        <p:spPr>
          <a:xfrm>
            <a:off x="8115929" y="5332742"/>
            <a:ext cx="2981328" cy="810885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200" dirty="0">
                <a:latin typeface="仓耳玄三M W05" panose="02020400000000000000" pitchFamily="18" charset="-122"/>
              </a:rPr>
              <a:t>......</a:t>
            </a:r>
          </a:p>
        </p:txBody>
      </p:sp>
      <p:grpSp>
        <p:nvGrpSpPr>
          <p:cNvPr id="20" name="íṩḷíḑê">
            <a:extLst>
              <a:ext uri="{FF2B5EF4-FFF2-40B4-BE49-F238E27FC236}">
                <a16:creationId xmlns:a16="http://schemas.microsoft.com/office/drawing/2014/main" id="{CAE7B4A6-71CC-43E2-827A-483F9E2CB939}"/>
              </a:ext>
            </a:extLst>
          </p:cNvPr>
          <p:cNvGrpSpPr/>
          <p:nvPr/>
        </p:nvGrpSpPr>
        <p:grpSpPr>
          <a:xfrm>
            <a:off x="5705475" y="1895738"/>
            <a:ext cx="781052" cy="781050"/>
            <a:chOff x="7068980" y="2116080"/>
            <a:chExt cx="558427" cy="558427"/>
          </a:xfrm>
        </p:grpSpPr>
        <p:sp>
          <p:nvSpPr>
            <p:cNvPr id="27" name="ïşľïḋê">
              <a:extLst>
                <a:ext uri="{FF2B5EF4-FFF2-40B4-BE49-F238E27FC236}">
                  <a16:creationId xmlns:a16="http://schemas.microsoft.com/office/drawing/2014/main" id="{86949E2C-C805-4E55-B4A8-B0946BDDCB24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28" name="íş1idê">
              <a:extLst>
                <a:ext uri="{FF2B5EF4-FFF2-40B4-BE49-F238E27FC236}">
                  <a16:creationId xmlns:a16="http://schemas.microsoft.com/office/drawing/2014/main" id="{BD5CC8C8-AC19-4C14-9553-7C45BDB402DF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21" name="îśḷîḋè">
            <a:extLst>
              <a:ext uri="{FF2B5EF4-FFF2-40B4-BE49-F238E27FC236}">
                <a16:creationId xmlns:a16="http://schemas.microsoft.com/office/drawing/2014/main" id="{B9589677-3449-436A-AB3D-1E0E6B6E9383}"/>
              </a:ext>
            </a:extLst>
          </p:cNvPr>
          <p:cNvGrpSpPr/>
          <p:nvPr/>
        </p:nvGrpSpPr>
        <p:grpSpPr>
          <a:xfrm>
            <a:off x="2194881" y="1895738"/>
            <a:ext cx="781052" cy="781050"/>
            <a:chOff x="7068980" y="2116080"/>
            <a:chExt cx="558427" cy="558427"/>
          </a:xfrm>
        </p:grpSpPr>
        <p:sp>
          <p:nvSpPr>
            <p:cNvPr id="25" name="iṣḻïḋé">
              <a:extLst>
                <a:ext uri="{FF2B5EF4-FFF2-40B4-BE49-F238E27FC236}">
                  <a16:creationId xmlns:a16="http://schemas.microsoft.com/office/drawing/2014/main" id="{F7537C38-8CBC-45EE-9DB0-4128DBC25A00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6FBB8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26" name="iŝľîdê">
              <a:extLst>
                <a:ext uri="{FF2B5EF4-FFF2-40B4-BE49-F238E27FC236}">
                  <a16:creationId xmlns:a16="http://schemas.microsoft.com/office/drawing/2014/main" id="{DD1150DB-F3A4-4E19-9B5C-C3E0E0DEF0A3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22" name="íŝ1ïḑê">
            <a:extLst>
              <a:ext uri="{FF2B5EF4-FFF2-40B4-BE49-F238E27FC236}">
                <a16:creationId xmlns:a16="http://schemas.microsoft.com/office/drawing/2014/main" id="{C715D41A-8573-4E5E-A92D-F83A60F3A3EE}"/>
              </a:ext>
            </a:extLst>
          </p:cNvPr>
          <p:cNvGrpSpPr/>
          <p:nvPr/>
        </p:nvGrpSpPr>
        <p:grpSpPr>
          <a:xfrm>
            <a:off x="9216069" y="1895738"/>
            <a:ext cx="781052" cy="781050"/>
            <a:chOff x="7068980" y="2116080"/>
            <a:chExt cx="558427" cy="558427"/>
          </a:xfrm>
        </p:grpSpPr>
        <p:sp>
          <p:nvSpPr>
            <p:cNvPr id="23" name="ïŝḷîḍè">
              <a:extLst>
                <a:ext uri="{FF2B5EF4-FFF2-40B4-BE49-F238E27FC236}">
                  <a16:creationId xmlns:a16="http://schemas.microsoft.com/office/drawing/2014/main" id="{563DE46B-6D3C-4D17-B480-F7FE37DA9B5F}"/>
                </a:ext>
              </a:extLst>
            </p:cNvPr>
            <p:cNvSpPr/>
            <p:nvPr/>
          </p:nvSpPr>
          <p:spPr>
            <a:xfrm>
              <a:off x="7068980" y="2116080"/>
              <a:ext cx="558427" cy="558427"/>
            </a:xfrm>
            <a:prstGeom prst="ellipse">
              <a:avLst/>
            </a:prstGeom>
            <a:solidFill>
              <a:srgbClr val="6FBB8D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仓耳玄三M W05" panose="02020400000000000000" pitchFamily="18" charset="-122"/>
              </a:endParaRPr>
            </a:p>
          </p:txBody>
        </p:sp>
        <p:sp>
          <p:nvSpPr>
            <p:cNvPr id="24" name="íṩľíḋê">
              <a:extLst>
                <a:ext uri="{FF2B5EF4-FFF2-40B4-BE49-F238E27FC236}">
                  <a16:creationId xmlns:a16="http://schemas.microsoft.com/office/drawing/2014/main" id="{57D85C5A-C7B5-41F4-ABA6-DA2E897F2A77}"/>
                </a:ext>
              </a:extLst>
            </p:cNvPr>
            <p:cNvSpPr/>
            <p:nvPr/>
          </p:nvSpPr>
          <p:spPr bwMode="auto">
            <a:xfrm>
              <a:off x="7217584" y="2261533"/>
              <a:ext cx="261219" cy="267520"/>
            </a:xfrm>
            <a:custGeom>
              <a:avLst/>
              <a:gdLst>
                <a:gd name="T0" fmla="*/ 1547 w 10400"/>
                <a:gd name="T1" fmla="*/ 9330 h 10667"/>
                <a:gd name="T2" fmla="*/ 3077 w 10400"/>
                <a:gd name="T3" fmla="*/ 9013 h 10667"/>
                <a:gd name="T4" fmla="*/ 6114 w 10400"/>
                <a:gd name="T5" fmla="*/ 9700 h 10667"/>
                <a:gd name="T6" fmla="*/ 6806 w 10400"/>
                <a:gd name="T7" fmla="*/ 8539 h 10667"/>
                <a:gd name="T8" fmla="*/ 4079 w 10400"/>
                <a:gd name="T9" fmla="*/ 1127 h 10667"/>
                <a:gd name="T10" fmla="*/ 5193 w 10400"/>
                <a:gd name="T11" fmla="*/ 2254 h 10667"/>
                <a:gd name="T12" fmla="*/ 6352 w 10400"/>
                <a:gd name="T13" fmla="*/ 3340 h 10667"/>
                <a:gd name="T14" fmla="*/ 6296 w 10400"/>
                <a:gd name="T15" fmla="*/ 5841 h 10667"/>
                <a:gd name="T16" fmla="*/ 5318 w 10400"/>
                <a:gd name="T17" fmla="*/ 6578 h 10667"/>
                <a:gd name="T18" fmla="*/ 4851 w 10400"/>
                <a:gd name="T19" fmla="*/ 10126 h 10667"/>
                <a:gd name="T20" fmla="*/ 4154 w 10400"/>
                <a:gd name="T21" fmla="*/ 5500 h 10667"/>
                <a:gd name="T22" fmla="*/ 993 w 10400"/>
                <a:gd name="T23" fmla="*/ 1669 h 10667"/>
                <a:gd name="T24" fmla="*/ 4493 w 10400"/>
                <a:gd name="T25" fmla="*/ 2470 h 10667"/>
                <a:gd name="T26" fmla="*/ 5203 w 10400"/>
                <a:gd name="T27" fmla="*/ 5915 h 10667"/>
                <a:gd name="T28" fmla="*/ 5890 w 10400"/>
                <a:gd name="T29" fmla="*/ 2481 h 10667"/>
                <a:gd name="T30" fmla="*/ 9353 w 10400"/>
                <a:gd name="T31" fmla="*/ 1669 h 10667"/>
                <a:gd name="T32" fmla="*/ 8900 w 10400"/>
                <a:gd name="T33" fmla="*/ 5088 h 10667"/>
                <a:gd name="T34" fmla="*/ 8763 w 10400"/>
                <a:gd name="T35" fmla="*/ 4301 h 10667"/>
                <a:gd name="T36" fmla="*/ 7729 w 10400"/>
                <a:gd name="T37" fmla="*/ 3953 h 10667"/>
                <a:gd name="T38" fmla="*/ 8505 w 10400"/>
                <a:gd name="T39" fmla="*/ 5505 h 10667"/>
                <a:gd name="T40" fmla="*/ 8530 w 10400"/>
                <a:gd name="T41" fmla="*/ 6867 h 10667"/>
                <a:gd name="T42" fmla="*/ 9012 w 10400"/>
                <a:gd name="T43" fmla="*/ 6736 h 10667"/>
                <a:gd name="T44" fmla="*/ 9315 w 10400"/>
                <a:gd name="T45" fmla="*/ 6686 h 10667"/>
                <a:gd name="T46" fmla="*/ 9046 w 10400"/>
                <a:gd name="T47" fmla="*/ 4530 h 10667"/>
                <a:gd name="T48" fmla="*/ 9997 w 10400"/>
                <a:gd name="T49" fmla="*/ 3776 h 10667"/>
                <a:gd name="T50" fmla="*/ 8844 w 10400"/>
                <a:gd name="T51" fmla="*/ 4304 h 10667"/>
                <a:gd name="T52" fmla="*/ 8790 w 10400"/>
                <a:gd name="T53" fmla="*/ 3675 h 10667"/>
                <a:gd name="T54" fmla="*/ 9514 w 10400"/>
                <a:gd name="T55" fmla="*/ 6418 h 10667"/>
                <a:gd name="T56" fmla="*/ 9245 w 10400"/>
                <a:gd name="T57" fmla="*/ 6917 h 10667"/>
                <a:gd name="T58" fmla="*/ 7957 w 10400"/>
                <a:gd name="T59" fmla="*/ 6629 h 10667"/>
                <a:gd name="T60" fmla="*/ 7308 w 10400"/>
                <a:gd name="T61" fmla="*/ 6762 h 10667"/>
                <a:gd name="T62" fmla="*/ 9494 w 10400"/>
                <a:gd name="T63" fmla="*/ 6253 h 10667"/>
                <a:gd name="T64" fmla="*/ 577 w 10400"/>
                <a:gd name="T65" fmla="*/ 3770 h 10667"/>
                <a:gd name="T66" fmla="*/ 1355 w 10400"/>
                <a:gd name="T67" fmla="*/ 4518 h 10667"/>
                <a:gd name="T68" fmla="*/ 1282 w 10400"/>
                <a:gd name="T69" fmla="*/ 5462 h 10667"/>
                <a:gd name="T70" fmla="*/ 1236 w 10400"/>
                <a:gd name="T71" fmla="*/ 6867 h 10667"/>
                <a:gd name="T72" fmla="*/ 1718 w 10400"/>
                <a:gd name="T73" fmla="*/ 6728 h 10667"/>
                <a:gd name="T74" fmla="*/ 2022 w 10400"/>
                <a:gd name="T75" fmla="*/ 6694 h 10667"/>
                <a:gd name="T76" fmla="*/ 1843 w 10400"/>
                <a:gd name="T77" fmla="*/ 4519 h 10667"/>
                <a:gd name="T78" fmla="*/ 2505 w 10400"/>
                <a:gd name="T79" fmla="*/ 3770 h 10667"/>
                <a:gd name="T80" fmla="*/ 1608 w 10400"/>
                <a:gd name="T81" fmla="*/ 5217 h 10667"/>
                <a:gd name="T82" fmla="*/ 1557 w 10400"/>
                <a:gd name="T83" fmla="*/ 4304 h 10667"/>
                <a:gd name="T84" fmla="*/ 1610 w 10400"/>
                <a:gd name="T85" fmla="*/ 3675 h 10667"/>
                <a:gd name="T86" fmla="*/ 1898 w 10400"/>
                <a:gd name="T87" fmla="*/ 3969 h 10667"/>
                <a:gd name="T88" fmla="*/ 1547 w 10400"/>
                <a:gd name="T89" fmla="*/ 7324 h 10667"/>
                <a:gd name="T90" fmla="*/ 2189 w 10400"/>
                <a:gd name="T91" fmla="*/ 6405 h 10667"/>
                <a:gd name="T92" fmla="*/ 1172 w 10400"/>
                <a:gd name="T93" fmla="*/ 6918 h 10667"/>
                <a:gd name="T94" fmla="*/ 669 w 10400"/>
                <a:gd name="T95" fmla="*/ 6629 h 10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00" h="10667">
                  <a:moveTo>
                    <a:pt x="8838" y="9330"/>
                  </a:moveTo>
                  <a:cubicBezTo>
                    <a:pt x="8838" y="10067"/>
                    <a:pt x="7206" y="10667"/>
                    <a:pt x="5192" y="10667"/>
                  </a:cubicBezTo>
                  <a:cubicBezTo>
                    <a:pt x="3180" y="10667"/>
                    <a:pt x="1547" y="10067"/>
                    <a:pt x="1547" y="9330"/>
                  </a:cubicBezTo>
                  <a:cubicBezTo>
                    <a:pt x="1547" y="8797"/>
                    <a:pt x="2406" y="8341"/>
                    <a:pt x="3638" y="8128"/>
                  </a:cubicBezTo>
                  <a:lnTo>
                    <a:pt x="3638" y="8495"/>
                  </a:lnTo>
                  <a:cubicBezTo>
                    <a:pt x="3293" y="8632"/>
                    <a:pt x="3077" y="8813"/>
                    <a:pt x="3077" y="9013"/>
                  </a:cubicBezTo>
                  <a:cubicBezTo>
                    <a:pt x="3077" y="9437"/>
                    <a:pt x="4015" y="9781"/>
                    <a:pt x="5171" y="9781"/>
                  </a:cubicBezTo>
                  <a:cubicBezTo>
                    <a:pt x="5497" y="9781"/>
                    <a:pt x="5802" y="9751"/>
                    <a:pt x="6077" y="9703"/>
                  </a:cubicBezTo>
                  <a:cubicBezTo>
                    <a:pt x="6090" y="9702"/>
                    <a:pt x="6102" y="9702"/>
                    <a:pt x="6114" y="9700"/>
                  </a:cubicBezTo>
                  <a:cubicBezTo>
                    <a:pt x="6165" y="9694"/>
                    <a:pt x="6212" y="9682"/>
                    <a:pt x="6259" y="9666"/>
                  </a:cubicBezTo>
                  <a:cubicBezTo>
                    <a:pt x="6859" y="9531"/>
                    <a:pt x="7264" y="9290"/>
                    <a:pt x="7264" y="9013"/>
                  </a:cubicBezTo>
                  <a:cubicBezTo>
                    <a:pt x="7264" y="8834"/>
                    <a:pt x="7090" y="8669"/>
                    <a:pt x="6806" y="8539"/>
                  </a:cubicBezTo>
                  <a:lnTo>
                    <a:pt x="6806" y="8137"/>
                  </a:lnTo>
                  <a:cubicBezTo>
                    <a:pt x="8006" y="8356"/>
                    <a:pt x="8838" y="8805"/>
                    <a:pt x="8838" y="9330"/>
                  </a:cubicBezTo>
                  <a:close/>
                  <a:moveTo>
                    <a:pt x="4079" y="1127"/>
                  </a:moveTo>
                  <a:cubicBezTo>
                    <a:pt x="4079" y="504"/>
                    <a:pt x="4578" y="0"/>
                    <a:pt x="5193" y="0"/>
                  </a:cubicBezTo>
                  <a:cubicBezTo>
                    <a:pt x="5807" y="0"/>
                    <a:pt x="6305" y="504"/>
                    <a:pt x="6305" y="1127"/>
                  </a:cubicBezTo>
                  <a:cubicBezTo>
                    <a:pt x="6305" y="1750"/>
                    <a:pt x="5807" y="2254"/>
                    <a:pt x="5193" y="2254"/>
                  </a:cubicBezTo>
                  <a:cubicBezTo>
                    <a:pt x="4578" y="2254"/>
                    <a:pt x="4079" y="1750"/>
                    <a:pt x="4079" y="1127"/>
                  </a:cubicBezTo>
                  <a:close/>
                  <a:moveTo>
                    <a:pt x="9353" y="1669"/>
                  </a:moveTo>
                  <a:cubicBezTo>
                    <a:pt x="8800" y="2578"/>
                    <a:pt x="7557" y="3340"/>
                    <a:pt x="6352" y="3340"/>
                  </a:cubicBezTo>
                  <a:cubicBezTo>
                    <a:pt x="6274" y="3340"/>
                    <a:pt x="6196" y="3336"/>
                    <a:pt x="6118" y="3330"/>
                  </a:cubicBezTo>
                  <a:cubicBezTo>
                    <a:pt x="6142" y="3615"/>
                    <a:pt x="6252" y="4928"/>
                    <a:pt x="6282" y="5755"/>
                  </a:cubicBezTo>
                  <a:cubicBezTo>
                    <a:pt x="6288" y="5783"/>
                    <a:pt x="6294" y="5811"/>
                    <a:pt x="6296" y="5841"/>
                  </a:cubicBezTo>
                  <a:lnTo>
                    <a:pt x="6568" y="10087"/>
                  </a:lnTo>
                  <a:cubicBezTo>
                    <a:pt x="6586" y="10373"/>
                    <a:pt x="5564" y="10428"/>
                    <a:pt x="5546" y="10154"/>
                  </a:cubicBezTo>
                  <a:lnTo>
                    <a:pt x="5318" y="6578"/>
                  </a:lnTo>
                  <a:cubicBezTo>
                    <a:pt x="5280" y="6574"/>
                    <a:pt x="5244" y="6567"/>
                    <a:pt x="5206" y="6567"/>
                  </a:cubicBezTo>
                  <a:cubicBezTo>
                    <a:pt x="5174" y="6567"/>
                    <a:pt x="5136" y="6577"/>
                    <a:pt x="5099" y="6587"/>
                  </a:cubicBezTo>
                  <a:lnTo>
                    <a:pt x="4851" y="10126"/>
                  </a:lnTo>
                  <a:cubicBezTo>
                    <a:pt x="4832" y="10398"/>
                    <a:pt x="3810" y="10338"/>
                    <a:pt x="3830" y="10052"/>
                  </a:cubicBezTo>
                  <a:lnTo>
                    <a:pt x="4144" y="5559"/>
                  </a:lnTo>
                  <a:cubicBezTo>
                    <a:pt x="4146" y="5538"/>
                    <a:pt x="4150" y="5520"/>
                    <a:pt x="4154" y="5500"/>
                  </a:cubicBezTo>
                  <a:cubicBezTo>
                    <a:pt x="4199" y="4432"/>
                    <a:pt x="4252" y="3400"/>
                    <a:pt x="4257" y="3326"/>
                  </a:cubicBezTo>
                  <a:cubicBezTo>
                    <a:pt x="4169" y="3334"/>
                    <a:pt x="4081" y="3340"/>
                    <a:pt x="3994" y="3340"/>
                  </a:cubicBezTo>
                  <a:cubicBezTo>
                    <a:pt x="2788" y="3340"/>
                    <a:pt x="1546" y="2578"/>
                    <a:pt x="993" y="1669"/>
                  </a:cubicBezTo>
                  <a:cubicBezTo>
                    <a:pt x="879" y="1481"/>
                    <a:pt x="936" y="1235"/>
                    <a:pt x="1122" y="1120"/>
                  </a:cubicBezTo>
                  <a:cubicBezTo>
                    <a:pt x="1308" y="1003"/>
                    <a:pt x="1551" y="1062"/>
                    <a:pt x="1665" y="1250"/>
                  </a:cubicBezTo>
                  <a:cubicBezTo>
                    <a:pt x="2166" y="2073"/>
                    <a:pt x="3484" y="2756"/>
                    <a:pt x="4493" y="2470"/>
                  </a:cubicBezTo>
                  <a:cubicBezTo>
                    <a:pt x="4663" y="2411"/>
                    <a:pt x="4865" y="2374"/>
                    <a:pt x="5089" y="2365"/>
                  </a:cubicBezTo>
                  <a:lnTo>
                    <a:pt x="4729" y="5423"/>
                  </a:lnTo>
                  <a:lnTo>
                    <a:pt x="5203" y="5915"/>
                  </a:lnTo>
                  <a:lnTo>
                    <a:pt x="5617" y="5423"/>
                  </a:lnTo>
                  <a:lnTo>
                    <a:pt x="5330" y="2373"/>
                  </a:lnTo>
                  <a:cubicBezTo>
                    <a:pt x="5531" y="2387"/>
                    <a:pt x="5725" y="2423"/>
                    <a:pt x="5890" y="2481"/>
                  </a:cubicBezTo>
                  <a:cubicBezTo>
                    <a:pt x="6894" y="2741"/>
                    <a:pt x="8187" y="2063"/>
                    <a:pt x="8681" y="1250"/>
                  </a:cubicBezTo>
                  <a:cubicBezTo>
                    <a:pt x="8795" y="1062"/>
                    <a:pt x="9038" y="1003"/>
                    <a:pt x="9224" y="1119"/>
                  </a:cubicBezTo>
                  <a:cubicBezTo>
                    <a:pt x="9410" y="1235"/>
                    <a:pt x="9468" y="1481"/>
                    <a:pt x="9353" y="1669"/>
                  </a:cubicBezTo>
                  <a:close/>
                  <a:moveTo>
                    <a:pt x="8844" y="4304"/>
                  </a:moveTo>
                  <a:cubicBezTo>
                    <a:pt x="8839" y="4303"/>
                    <a:pt x="8833" y="4303"/>
                    <a:pt x="8827" y="4302"/>
                  </a:cubicBezTo>
                  <a:lnTo>
                    <a:pt x="8900" y="5088"/>
                  </a:lnTo>
                  <a:lnTo>
                    <a:pt x="8793" y="5217"/>
                  </a:lnTo>
                  <a:lnTo>
                    <a:pt x="8671" y="5088"/>
                  </a:lnTo>
                  <a:lnTo>
                    <a:pt x="8763" y="4301"/>
                  </a:lnTo>
                  <a:cubicBezTo>
                    <a:pt x="8543" y="4286"/>
                    <a:pt x="8343" y="4195"/>
                    <a:pt x="7895" y="3770"/>
                  </a:cubicBezTo>
                  <a:cubicBezTo>
                    <a:pt x="7846" y="3723"/>
                    <a:pt x="7769" y="3725"/>
                    <a:pt x="7722" y="3776"/>
                  </a:cubicBezTo>
                  <a:cubicBezTo>
                    <a:pt x="7676" y="3826"/>
                    <a:pt x="7679" y="3906"/>
                    <a:pt x="7729" y="3953"/>
                  </a:cubicBezTo>
                  <a:cubicBezTo>
                    <a:pt x="8086" y="4293"/>
                    <a:pt x="8319" y="4456"/>
                    <a:pt x="8558" y="4519"/>
                  </a:cubicBezTo>
                  <a:cubicBezTo>
                    <a:pt x="8558" y="4523"/>
                    <a:pt x="8556" y="4527"/>
                    <a:pt x="8556" y="4530"/>
                  </a:cubicBezTo>
                  <a:lnTo>
                    <a:pt x="8505" y="5505"/>
                  </a:lnTo>
                  <a:lnTo>
                    <a:pt x="8378" y="6694"/>
                  </a:lnTo>
                  <a:cubicBezTo>
                    <a:pt x="8369" y="6780"/>
                    <a:pt x="8430" y="6857"/>
                    <a:pt x="8514" y="6867"/>
                  </a:cubicBezTo>
                  <a:cubicBezTo>
                    <a:pt x="8520" y="6867"/>
                    <a:pt x="8525" y="6867"/>
                    <a:pt x="8530" y="6867"/>
                  </a:cubicBezTo>
                  <a:cubicBezTo>
                    <a:pt x="8608" y="6867"/>
                    <a:pt x="8674" y="6808"/>
                    <a:pt x="8683" y="6728"/>
                  </a:cubicBezTo>
                  <a:lnTo>
                    <a:pt x="8815" y="5498"/>
                  </a:lnTo>
                  <a:lnTo>
                    <a:pt x="9012" y="6736"/>
                  </a:lnTo>
                  <a:cubicBezTo>
                    <a:pt x="9025" y="6813"/>
                    <a:pt x="9090" y="6868"/>
                    <a:pt x="9164" y="6868"/>
                  </a:cubicBezTo>
                  <a:cubicBezTo>
                    <a:pt x="9172" y="6868"/>
                    <a:pt x="9180" y="6867"/>
                    <a:pt x="9188" y="6866"/>
                  </a:cubicBezTo>
                  <a:cubicBezTo>
                    <a:pt x="9272" y="6852"/>
                    <a:pt x="9328" y="6771"/>
                    <a:pt x="9315" y="6686"/>
                  </a:cubicBezTo>
                  <a:lnTo>
                    <a:pt x="9119" y="5462"/>
                  </a:lnTo>
                  <a:cubicBezTo>
                    <a:pt x="9119" y="5461"/>
                    <a:pt x="9120" y="5460"/>
                    <a:pt x="9120" y="5459"/>
                  </a:cubicBezTo>
                  <a:lnTo>
                    <a:pt x="9046" y="4530"/>
                  </a:lnTo>
                  <a:cubicBezTo>
                    <a:pt x="9046" y="4526"/>
                    <a:pt x="9046" y="4522"/>
                    <a:pt x="9045" y="4518"/>
                  </a:cubicBezTo>
                  <a:cubicBezTo>
                    <a:pt x="9279" y="4456"/>
                    <a:pt x="9631" y="4296"/>
                    <a:pt x="9990" y="3953"/>
                  </a:cubicBezTo>
                  <a:cubicBezTo>
                    <a:pt x="10040" y="3906"/>
                    <a:pt x="10043" y="3826"/>
                    <a:pt x="9997" y="3776"/>
                  </a:cubicBezTo>
                  <a:cubicBezTo>
                    <a:pt x="9950" y="3725"/>
                    <a:pt x="9873" y="3723"/>
                    <a:pt x="9823" y="3770"/>
                  </a:cubicBezTo>
                  <a:cubicBezTo>
                    <a:pt x="9407" y="4166"/>
                    <a:pt x="9010" y="4290"/>
                    <a:pt x="8857" y="4300"/>
                  </a:cubicBezTo>
                  <a:cubicBezTo>
                    <a:pt x="8852" y="4300"/>
                    <a:pt x="8849" y="4303"/>
                    <a:pt x="8844" y="4304"/>
                  </a:cubicBezTo>
                  <a:close/>
                  <a:moveTo>
                    <a:pt x="8790" y="4263"/>
                  </a:moveTo>
                  <a:cubicBezTo>
                    <a:pt x="8949" y="4263"/>
                    <a:pt x="9078" y="4131"/>
                    <a:pt x="9078" y="3969"/>
                  </a:cubicBezTo>
                  <a:cubicBezTo>
                    <a:pt x="9078" y="3807"/>
                    <a:pt x="8949" y="3675"/>
                    <a:pt x="8790" y="3675"/>
                  </a:cubicBezTo>
                  <a:cubicBezTo>
                    <a:pt x="8631" y="3675"/>
                    <a:pt x="8503" y="3807"/>
                    <a:pt x="8503" y="3969"/>
                  </a:cubicBezTo>
                  <a:cubicBezTo>
                    <a:pt x="8503" y="4131"/>
                    <a:pt x="8631" y="4263"/>
                    <a:pt x="8790" y="4263"/>
                  </a:cubicBezTo>
                  <a:close/>
                  <a:moveTo>
                    <a:pt x="9514" y="6418"/>
                  </a:moveTo>
                  <a:cubicBezTo>
                    <a:pt x="9649" y="6475"/>
                    <a:pt x="9732" y="6548"/>
                    <a:pt x="9732" y="6629"/>
                  </a:cubicBezTo>
                  <a:cubicBezTo>
                    <a:pt x="9732" y="6745"/>
                    <a:pt x="9561" y="6846"/>
                    <a:pt x="9306" y="6903"/>
                  </a:cubicBezTo>
                  <a:cubicBezTo>
                    <a:pt x="9287" y="6910"/>
                    <a:pt x="9267" y="6915"/>
                    <a:pt x="9245" y="6917"/>
                  </a:cubicBezTo>
                  <a:cubicBezTo>
                    <a:pt x="9240" y="6918"/>
                    <a:pt x="9235" y="6918"/>
                    <a:pt x="9229" y="6918"/>
                  </a:cubicBezTo>
                  <a:cubicBezTo>
                    <a:pt x="9112" y="6939"/>
                    <a:pt x="8983" y="6952"/>
                    <a:pt x="8845" y="6952"/>
                  </a:cubicBezTo>
                  <a:cubicBezTo>
                    <a:pt x="8355" y="6952"/>
                    <a:pt x="7957" y="6807"/>
                    <a:pt x="7957" y="6629"/>
                  </a:cubicBezTo>
                  <a:cubicBezTo>
                    <a:pt x="7957" y="6542"/>
                    <a:pt x="8055" y="6463"/>
                    <a:pt x="8211" y="6405"/>
                  </a:cubicBezTo>
                  <a:lnTo>
                    <a:pt x="8222" y="6252"/>
                  </a:lnTo>
                  <a:cubicBezTo>
                    <a:pt x="7685" y="6340"/>
                    <a:pt x="7308" y="6534"/>
                    <a:pt x="7308" y="6762"/>
                  </a:cubicBezTo>
                  <a:cubicBezTo>
                    <a:pt x="7308" y="7072"/>
                    <a:pt x="8000" y="7324"/>
                    <a:pt x="8854" y="7324"/>
                  </a:cubicBezTo>
                  <a:cubicBezTo>
                    <a:pt x="9708" y="7324"/>
                    <a:pt x="10400" y="7072"/>
                    <a:pt x="10400" y="6762"/>
                  </a:cubicBezTo>
                  <a:cubicBezTo>
                    <a:pt x="10400" y="6535"/>
                    <a:pt x="10027" y="6342"/>
                    <a:pt x="9494" y="6253"/>
                  </a:cubicBezTo>
                  <a:lnTo>
                    <a:pt x="9514" y="6418"/>
                  </a:lnTo>
                  <a:close/>
                  <a:moveTo>
                    <a:pt x="1543" y="4300"/>
                  </a:moveTo>
                  <a:cubicBezTo>
                    <a:pt x="1391" y="4290"/>
                    <a:pt x="994" y="4166"/>
                    <a:pt x="577" y="3770"/>
                  </a:cubicBezTo>
                  <a:cubicBezTo>
                    <a:pt x="528" y="3723"/>
                    <a:pt x="450" y="3725"/>
                    <a:pt x="404" y="3776"/>
                  </a:cubicBezTo>
                  <a:cubicBezTo>
                    <a:pt x="358" y="3826"/>
                    <a:pt x="361" y="3906"/>
                    <a:pt x="411" y="3953"/>
                  </a:cubicBezTo>
                  <a:cubicBezTo>
                    <a:pt x="770" y="4296"/>
                    <a:pt x="1122" y="4456"/>
                    <a:pt x="1355" y="4518"/>
                  </a:cubicBezTo>
                  <a:cubicBezTo>
                    <a:pt x="1355" y="4522"/>
                    <a:pt x="1355" y="4526"/>
                    <a:pt x="1355" y="4530"/>
                  </a:cubicBezTo>
                  <a:lnTo>
                    <a:pt x="1281" y="5459"/>
                  </a:lnTo>
                  <a:cubicBezTo>
                    <a:pt x="1281" y="5460"/>
                    <a:pt x="1282" y="5461"/>
                    <a:pt x="1282" y="5462"/>
                  </a:cubicBezTo>
                  <a:lnTo>
                    <a:pt x="1086" y="6686"/>
                  </a:lnTo>
                  <a:cubicBezTo>
                    <a:pt x="1072" y="6771"/>
                    <a:pt x="1129" y="6852"/>
                    <a:pt x="1212" y="6866"/>
                  </a:cubicBezTo>
                  <a:cubicBezTo>
                    <a:pt x="1221" y="6867"/>
                    <a:pt x="1229" y="6867"/>
                    <a:pt x="1236" y="6867"/>
                  </a:cubicBezTo>
                  <a:cubicBezTo>
                    <a:pt x="1311" y="6867"/>
                    <a:pt x="1376" y="6813"/>
                    <a:pt x="1388" y="6736"/>
                  </a:cubicBezTo>
                  <a:lnTo>
                    <a:pt x="1586" y="5498"/>
                  </a:lnTo>
                  <a:lnTo>
                    <a:pt x="1718" y="6728"/>
                  </a:lnTo>
                  <a:cubicBezTo>
                    <a:pt x="1726" y="6808"/>
                    <a:pt x="1792" y="6867"/>
                    <a:pt x="1870" y="6867"/>
                  </a:cubicBezTo>
                  <a:cubicBezTo>
                    <a:pt x="1875" y="6867"/>
                    <a:pt x="1881" y="6867"/>
                    <a:pt x="1887" y="6867"/>
                  </a:cubicBezTo>
                  <a:cubicBezTo>
                    <a:pt x="1971" y="6857"/>
                    <a:pt x="2032" y="6780"/>
                    <a:pt x="2022" y="6694"/>
                  </a:cubicBezTo>
                  <a:lnTo>
                    <a:pt x="1895" y="5505"/>
                  </a:lnTo>
                  <a:lnTo>
                    <a:pt x="1845" y="4530"/>
                  </a:lnTo>
                  <a:cubicBezTo>
                    <a:pt x="1845" y="4527"/>
                    <a:pt x="1843" y="4523"/>
                    <a:pt x="1843" y="4519"/>
                  </a:cubicBezTo>
                  <a:cubicBezTo>
                    <a:pt x="2082" y="4456"/>
                    <a:pt x="2314" y="4293"/>
                    <a:pt x="2672" y="3953"/>
                  </a:cubicBezTo>
                  <a:cubicBezTo>
                    <a:pt x="2722" y="3906"/>
                    <a:pt x="2725" y="3826"/>
                    <a:pt x="2678" y="3776"/>
                  </a:cubicBezTo>
                  <a:cubicBezTo>
                    <a:pt x="2632" y="3725"/>
                    <a:pt x="2555" y="3722"/>
                    <a:pt x="2505" y="3770"/>
                  </a:cubicBezTo>
                  <a:cubicBezTo>
                    <a:pt x="2058" y="4195"/>
                    <a:pt x="1857" y="4286"/>
                    <a:pt x="1637" y="4301"/>
                  </a:cubicBezTo>
                  <a:lnTo>
                    <a:pt x="1730" y="5088"/>
                  </a:lnTo>
                  <a:lnTo>
                    <a:pt x="1608" y="5217"/>
                  </a:lnTo>
                  <a:lnTo>
                    <a:pt x="1501" y="5088"/>
                  </a:lnTo>
                  <a:lnTo>
                    <a:pt x="1574" y="4302"/>
                  </a:lnTo>
                  <a:cubicBezTo>
                    <a:pt x="1568" y="4303"/>
                    <a:pt x="1562" y="4303"/>
                    <a:pt x="1557" y="4304"/>
                  </a:cubicBezTo>
                  <a:cubicBezTo>
                    <a:pt x="1552" y="4303"/>
                    <a:pt x="1548" y="4300"/>
                    <a:pt x="1543" y="4300"/>
                  </a:cubicBezTo>
                  <a:close/>
                  <a:moveTo>
                    <a:pt x="1898" y="3969"/>
                  </a:moveTo>
                  <a:cubicBezTo>
                    <a:pt x="1898" y="3807"/>
                    <a:pt x="1769" y="3675"/>
                    <a:pt x="1610" y="3675"/>
                  </a:cubicBezTo>
                  <a:cubicBezTo>
                    <a:pt x="1452" y="3675"/>
                    <a:pt x="1323" y="3807"/>
                    <a:pt x="1323" y="3969"/>
                  </a:cubicBezTo>
                  <a:cubicBezTo>
                    <a:pt x="1323" y="4131"/>
                    <a:pt x="1452" y="4263"/>
                    <a:pt x="1610" y="4263"/>
                  </a:cubicBezTo>
                  <a:cubicBezTo>
                    <a:pt x="1769" y="4263"/>
                    <a:pt x="1898" y="4131"/>
                    <a:pt x="1898" y="3969"/>
                  </a:cubicBezTo>
                  <a:close/>
                  <a:moveTo>
                    <a:pt x="906" y="6253"/>
                  </a:moveTo>
                  <a:cubicBezTo>
                    <a:pt x="373" y="6342"/>
                    <a:pt x="0" y="6535"/>
                    <a:pt x="0" y="6762"/>
                  </a:cubicBezTo>
                  <a:cubicBezTo>
                    <a:pt x="0" y="7072"/>
                    <a:pt x="693" y="7324"/>
                    <a:pt x="1547" y="7324"/>
                  </a:cubicBezTo>
                  <a:cubicBezTo>
                    <a:pt x="2401" y="7324"/>
                    <a:pt x="3093" y="7072"/>
                    <a:pt x="3093" y="6762"/>
                  </a:cubicBezTo>
                  <a:cubicBezTo>
                    <a:pt x="3093" y="6534"/>
                    <a:pt x="2716" y="6340"/>
                    <a:pt x="2178" y="6252"/>
                  </a:cubicBezTo>
                  <a:lnTo>
                    <a:pt x="2189" y="6405"/>
                  </a:lnTo>
                  <a:cubicBezTo>
                    <a:pt x="2346" y="6463"/>
                    <a:pt x="2444" y="6542"/>
                    <a:pt x="2444" y="6629"/>
                  </a:cubicBezTo>
                  <a:cubicBezTo>
                    <a:pt x="2444" y="6807"/>
                    <a:pt x="2046" y="6952"/>
                    <a:pt x="1556" y="6952"/>
                  </a:cubicBezTo>
                  <a:cubicBezTo>
                    <a:pt x="1418" y="6952"/>
                    <a:pt x="1289" y="6939"/>
                    <a:pt x="1172" y="6918"/>
                  </a:cubicBezTo>
                  <a:cubicBezTo>
                    <a:pt x="1166" y="6918"/>
                    <a:pt x="1161" y="6918"/>
                    <a:pt x="1155" y="6917"/>
                  </a:cubicBezTo>
                  <a:cubicBezTo>
                    <a:pt x="1134" y="6915"/>
                    <a:pt x="1114" y="6910"/>
                    <a:pt x="1095" y="6903"/>
                  </a:cubicBezTo>
                  <a:cubicBezTo>
                    <a:pt x="840" y="6846"/>
                    <a:pt x="669" y="6745"/>
                    <a:pt x="669" y="6629"/>
                  </a:cubicBezTo>
                  <a:cubicBezTo>
                    <a:pt x="669" y="6548"/>
                    <a:pt x="751" y="6475"/>
                    <a:pt x="887" y="6418"/>
                  </a:cubicBezTo>
                  <a:lnTo>
                    <a:pt x="906" y="62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330075B5-9617-498C-82A9-67BE74904547}"/>
              </a:ext>
            </a:extLst>
          </p:cNvPr>
          <p:cNvSpPr txBox="1"/>
          <p:nvPr/>
        </p:nvSpPr>
        <p:spPr>
          <a:xfrm>
            <a:off x="4556161" y="827919"/>
            <a:ext cx="465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CF9D3F3-D967-4FEB-ADAD-8BAAE34D2F7A}"/>
              </a:ext>
            </a:extLst>
          </p:cNvPr>
          <p:cNvSpPr/>
          <p:nvPr/>
        </p:nvSpPr>
        <p:spPr>
          <a:xfrm>
            <a:off x="4090097" y="950848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7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íṡḻídé">
            <a:extLst>
              <a:ext uri="{FF2B5EF4-FFF2-40B4-BE49-F238E27FC236}">
                <a16:creationId xmlns:a16="http://schemas.microsoft.com/office/drawing/2014/main" id="{F6C557AE-BE64-4749-8EF2-2E698D18C6AA}"/>
              </a:ext>
            </a:extLst>
          </p:cNvPr>
          <p:cNvSpPr/>
          <p:nvPr/>
        </p:nvSpPr>
        <p:spPr bwMode="auto">
          <a:xfrm>
            <a:off x="4823735" y="2745607"/>
            <a:ext cx="2566021" cy="3879030"/>
          </a:xfrm>
          <a:custGeom>
            <a:avLst/>
            <a:gdLst>
              <a:gd name="T0" fmla="*/ 667 w 689"/>
              <a:gd name="T1" fmla="*/ 589 h 1041"/>
              <a:gd name="T2" fmla="*/ 462 w 689"/>
              <a:gd name="T3" fmla="*/ 672 h 1041"/>
              <a:gd name="T4" fmla="*/ 390 w 689"/>
              <a:gd name="T5" fmla="*/ 788 h 1041"/>
              <a:gd name="T6" fmla="*/ 383 w 689"/>
              <a:gd name="T7" fmla="*/ 983 h 1041"/>
              <a:gd name="T8" fmla="*/ 411 w 689"/>
              <a:gd name="T9" fmla="*/ 1041 h 1041"/>
              <a:gd name="T10" fmla="*/ 266 w 689"/>
              <a:gd name="T11" fmla="*/ 968 h 1041"/>
              <a:gd name="T12" fmla="*/ 274 w 689"/>
              <a:gd name="T13" fmla="*/ 866 h 1041"/>
              <a:gd name="T14" fmla="*/ 184 w 689"/>
              <a:gd name="T15" fmla="*/ 586 h 1041"/>
              <a:gd name="T16" fmla="*/ 0 w 689"/>
              <a:gd name="T17" fmla="*/ 473 h 1041"/>
              <a:gd name="T18" fmla="*/ 23 w 689"/>
              <a:gd name="T19" fmla="*/ 490 h 1041"/>
              <a:gd name="T20" fmla="*/ 154 w 689"/>
              <a:gd name="T21" fmla="*/ 527 h 1041"/>
              <a:gd name="T22" fmla="*/ 103 w 689"/>
              <a:gd name="T23" fmla="*/ 447 h 1041"/>
              <a:gd name="T24" fmla="*/ 73 w 689"/>
              <a:gd name="T25" fmla="*/ 340 h 1041"/>
              <a:gd name="T26" fmla="*/ 76 w 689"/>
              <a:gd name="T27" fmla="*/ 280 h 1041"/>
              <a:gd name="T28" fmla="*/ 83 w 689"/>
              <a:gd name="T29" fmla="*/ 323 h 1041"/>
              <a:gd name="T30" fmla="*/ 133 w 689"/>
              <a:gd name="T31" fmla="*/ 435 h 1041"/>
              <a:gd name="T32" fmla="*/ 151 w 689"/>
              <a:gd name="T33" fmla="*/ 458 h 1041"/>
              <a:gd name="T34" fmla="*/ 203 w 689"/>
              <a:gd name="T35" fmla="*/ 518 h 1041"/>
              <a:gd name="T36" fmla="*/ 243 w 689"/>
              <a:gd name="T37" fmla="*/ 567 h 1041"/>
              <a:gd name="T38" fmla="*/ 332 w 689"/>
              <a:gd name="T39" fmla="*/ 594 h 1041"/>
              <a:gd name="T40" fmla="*/ 359 w 689"/>
              <a:gd name="T41" fmla="*/ 494 h 1041"/>
              <a:gd name="T42" fmla="*/ 361 w 689"/>
              <a:gd name="T43" fmla="*/ 481 h 1041"/>
              <a:gd name="T44" fmla="*/ 370 w 689"/>
              <a:gd name="T45" fmla="*/ 427 h 1041"/>
              <a:gd name="T46" fmla="*/ 376 w 689"/>
              <a:gd name="T47" fmla="*/ 327 h 1041"/>
              <a:gd name="T48" fmla="*/ 375 w 689"/>
              <a:gd name="T49" fmla="*/ 287 h 1041"/>
              <a:gd name="T50" fmla="*/ 374 w 689"/>
              <a:gd name="T51" fmla="*/ 270 h 1041"/>
              <a:gd name="T52" fmla="*/ 368 w 689"/>
              <a:gd name="T53" fmla="*/ 215 h 1041"/>
              <a:gd name="T54" fmla="*/ 363 w 689"/>
              <a:gd name="T55" fmla="*/ 188 h 1041"/>
              <a:gd name="T56" fmla="*/ 358 w 689"/>
              <a:gd name="T57" fmla="*/ 165 h 1041"/>
              <a:gd name="T58" fmla="*/ 327 w 689"/>
              <a:gd name="T59" fmla="*/ 67 h 1041"/>
              <a:gd name="T60" fmla="*/ 295 w 689"/>
              <a:gd name="T61" fmla="*/ 0 h 1041"/>
              <a:gd name="T62" fmla="*/ 346 w 689"/>
              <a:gd name="T63" fmla="*/ 66 h 1041"/>
              <a:gd name="T64" fmla="*/ 386 w 689"/>
              <a:gd name="T65" fmla="*/ 146 h 1041"/>
              <a:gd name="T66" fmla="*/ 410 w 689"/>
              <a:gd name="T67" fmla="*/ 228 h 1041"/>
              <a:gd name="T68" fmla="*/ 416 w 689"/>
              <a:gd name="T69" fmla="*/ 259 h 1041"/>
              <a:gd name="T70" fmla="*/ 425 w 689"/>
              <a:gd name="T71" fmla="*/ 361 h 1041"/>
              <a:gd name="T72" fmla="*/ 437 w 689"/>
              <a:gd name="T73" fmla="*/ 370 h 1041"/>
              <a:gd name="T74" fmla="*/ 491 w 689"/>
              <a:gd name="T75" fmla="*/ 306 h 1041"/>
              <a:gd name="T76" fmla="*/ 520 w 689"/>
              <a:gd name="T77" fmla="*/ 275 h 1041"/>
              <a:gd name="T78" fmla="*/ 546 w 689"/>
              <a:gd name="T79" fmla="*/ 239 h 1041"/>
              <a:gd name="T80" fmla="*/ 599 w 689"/>
              <a:gd name="T81" fmla="*/ 113 h 1041"/>
              <a:gd name="T82" fmla="*/ 608 w 689"/>
              <a:gd name="T83" fmla="*/ 120 h 1041"/>
              <a:gd name="T84" fmla="*/ 607 w 689"/>
              <a:gd name="T85" fmla="*/ 131 h 1041"/>
              <a:gd name="T86" fmla="*/ 578 w 689"/>
              <a:gd name="T87" fmla="*/ 235 h 1041"/>
              <a:gd name="T88" fmla="*/ 556 w 689"/>
              <a:gd name="T89" fmla="*/ 280 h 1041"/>
              <a:gd name="T90" fmla="*/ 538 w 689"/>
              <a:gd name="T91" fmla="*/ 311 h 1041"/>
              <a:gd name="T92" fmla="*/ 489 w 689"/>
              <a:gd name="T93" fmla="*/ 386 h 1041"/>
              <a:gd name="T94" fmla="*/ 425 w 689"/>
              <a:gd name="T95" fmla="*/ 489 h 1041"/>
              <a:gd name="T96" fmla="*/ 406 w 689"/>
              <a:gd name="T97" fmla="*/ 605 h 1041"/>
              <a:gd name="T98" fmla="*/ 496 w 689"/>
              <a:gd name="T99" fmla="*/ 584 h 1041"/>
              <a:gd name="T100" fmla="*/ 614 w 689"/>
              <a:gd name="T101" fmla="*/ 485 h 1041"/>
              <a:gd name="T102" fmla="*/ 685 w 689"/>
              <a:gd name="T103" fmla="*/ 390 h 1041"/>
              <a:gd name="T104" fmla="*/ 686 w 689"/>
              <a:gd name="T105" fmla="*/ 390 h 1041"/>
              <a:gd name="T106" fmla="*/ 630 w 689"/>
              <a:gd name="T107" fmla="*/ 492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9" h="1041">
                <a:moveTo>
                  <a:pt x="534" y="591"/>
                </a:moveTo>
                <a:cubicBezTo>
                  <a:pt x="537" y="590"/>
                  <a:pt x="597" y="559"/>
                  <a:pt x="667" y="589"/>
                </a:cubicBezTo>
                <a:cubicBezTo>
                  <a:pt x="667" y="589"/>
                  <a:pt x="587" y="584"/>
                  <a:pt x="509" y="634"/>
                </a:cubicBezTo>
                <a:cubicBezTo>
                  <a:pt x="493" y="644"/>
                  <a:pt x="477" y="657"/>
                  <a:pt x="462" y="672"/>
                </a:cubicBezTo>
                <a:cubicBezTo>
                  <a:pt x="442" y="692"/>
                  <a:pt x="423" y="718"/>
                  <a:pt x="407" y="750"/>
                </a:cubicBezTo>
                <a:cubicBezTo>
                  <a:pt x="401" y="762"/>
                  <a:pt x="395" y="775"/>
                  <a:pt x="390" y="788"/>
                </a:cubicBezTo>
                <a:cubicBezTo>
                  <a:pt x="390" y="788"/>
                  <a:pt x="374" y="851"/>
                  <a:pt x="381" y="961"/>
                </a:cubicBezTo>
                <a:cubicBezTo>
                  <a:pt x="381" y="961"/>
                  <a:pt x="381" y="970"/>
                  <a:pt x="383" y="983"/>
                </a:cubicBezTo>
                <a:cubicBezTo>
                  <a:pt x="383" y="983"/>
                  <a:pt x="383" y="983"/>
                  <a:pt x="383" y="983"/>
                </a:cubicBezTo>
                <a:cubicBezTo>
                  <a:pt x="387" y="1000"/>
                  <a:pt x="387" y="1026"/>
                  <a:pt x="411" y="1041"/>
                </a:cubicBezTo>
                <a:cubicBezTo>
                  <a:pt x="227" y="1041"/>
                  <a:pt x="227" y="1041"/>
                  <a:pt x="227" y="1041"/>
                </a:cubicBezTo>
                <a:cubicBezTo>
                  <a:pt x="227" y="1041"/>
                  <a:pt x="258" y="1034"/>
                  <a:pt x="266" y="968"/>
                </a:cubicBezTo>
                <a:cubicBezTo>
                  <a:pt x="266" y="968"/>
                  <a:pt x="266" y="968"/>
                  <a:pt x="266" y="968"/>
                </a:cubicBezTo>
                <a:cubicBezTo>
                  <a:pt x="267" y="935"/>
                  <a:pt x="270" y="901"/>
                  <a:pt x="274" y="866"/>
                </a:cubicBezTo>
                <a:cubicBezTo>
                  <a:pt x="289" y="744"/>
                  <a:pt x="247" y="642"/>
                  <a:pt x="196" y="596"/>
                </a:cubicBezTo>
                <a:cubicBezTo>
                  <a:pt x="192" y="592"/>
                  <a:pt x="188" y="589"/>
                  <a:pt x="184" y="586"/>
                </a:cubicBezTo>
                <a:cubicBezTo>
                  <a:pt x="134" y="551"/>
                  <a:pt x="73" y="547"/>
                  <a:pt x="19" y="496"/>
                </a:cubicBezTo>
                <a:cubicBezTo>
                  <a:pt x="13" y="489"/>
                  <a:pt x="6" y="482"/>
                  <a:pt x="0" y="473"/>
                </a:cubicBezTo>
                <a:cubicBezTo>
                  <a:pt x="1" y="474"/>
                  <a:pt x="9" y="482"/>
                  <a:pt x="23" y="490"/>
                </a:cubicBezTo>
                <a:cubicBezTo>
                  <a:pt x="23" y="490"/>
                  <a:pt x="23" y="490"/>
                  <a:pt x="23" y="490"/>
                </a:cubicBezTo>
                <a:cubicBezTo>
                  <a:pt x="37" y="499"/>
                  <a:pt x="57" y="509"/>
                  <a:pt x="82" y="516"/>
                </a:cubicBezTo>
                <a:cubicBezTo>
                  <a:pt x="103" y="522"/>
                  <a:pt x="126" y="526"/>
                  <a:pt x="154" y="527"/>
                </a:cubicBezTo>
                <a:cubicBezTo>
                  <a:pt x="154" y="527"/>
                  <a:pt x="137" y="509"/>
                  <a:pt x="120" y="479"/>
                </a:cubicBezTo>
                <a:cubicBezTo>
                  <a:pt x="114" y="470"/>
                  <a:pt x="108" y="459"/>
                  <a:pt x="103" y="447"/>
                </a:cubicBezTo>
                <a:cubicBezTo>
                  <a:pt x="94" y="429"/>
                  <a:pt x="86" y="408"/>
                  <a:pt x="81" y="386"/>
                </a:cubicBezTo>
                <a:cubicBezTo>
                  <a:pt x="77" y="372"/>
                  <a:pt x="74" y="356"/>
                  <a:pt x="73" y="340"/>
                </a:cubicBezTo>
                <a:cubicBezTo>
                  <a:pt x="72" y="332"/>
                  <a:pt x="72" y="323"/>
                  <a:pt x="72" y="314"/>
                </a:cubicBezTo>
                <a:cubicBezTo>
                  <a:pt x="73" y="303"/>
                  <a:pt x="74" y="291"/>
                  <a:pt x="76" y="280"/>
                </a:cubicBezTo>
                <a:cubicBezTo>
                  <a:pt x="76" y="280"/>
                  <a:pt x="76" y="290"/>
                  <a:pt x="79" y="305"/>
                </a:cubicBezTo>
                <a:cubicBezTo>
                  <a:pt x="80" y="311"/>
                  <a:pt x="82" y="316"/>
                  <a:pt x="83" y="323"/>
                </a:cubicBezTo>
                <a:cubicBezTo>
                  <a:pt x="89" y="346"/>
                  <a:pt x="98" y="377"/>
                  <a:pt x="115" y="406"/>
                </a:cubicBezTo>
                <a:cubicBezTo>
                  <a:pt x="120" y="416"/>
                  <a:pt x="126" y="426"/>
                  <a:pt x="133" y="435"/>
                </a:cubicBezTo>
                <a:cubicBezTo>
                  <a:pt x="139" y="442"/>
                  <a:pt x="145" y="450"/>
                  <a:pt x="151" y="458"/>
                </a:cubicBezTo>
                <a:cubicBezTo>
                  <a:pt x="151" y="458"/>
                  <a:pt x="151" y="458"/>
                  <a:pt x="151" y="458"/>
                </a:cubicBezTo>
                <a:cubicBezTo>
                  <a:pt x="153" y="460"/>
                  <a:pt x="155" y="462"/>
                  <a:pt x="157" y="465"/>
                </a:cubicBezTo>
                <a:cubicBezTo>
                  <a:pt x="171" y="482"/>
                  <a:pt x="187" y="500"/>
                  <a:pt x="203" y="518"/>
                </a:cubicBezTo>
                <a:cubicBezTo>
                  <a:pt x="203" y="518"/>
                  <a:pt x="203" y="518"/>
                  <a:pt x="203" y="518"/>
                </a:cubicBezTo>
                <a:cubicBezTo>
                  <a:pt x="216" y="534"/>
                  <a:pt x="230" y="550"/>
                  <a:pt x="243" y="567"/>
                </a:cubicBezTo>
                <a:cubicBezTo>
                  <a:pt x="270" y="601"/>
                  <a:pt x="293" y="637"/>
                  <a:pt x="303" y="671"/>
                </a:cubicBezTo>
                <a:cubicBezTo>
                  <a:pt x="303" y="671"/>
                  <a:pt x="317" y="642"/>
                  <a:pt x="332" y="594"/>
                </a:cubicBezTo>
                <a:cubicBezTo>
                  <a:pt x="333" y="593"/>
                  <a:pt x="333" y="593"/>
                  <a:pt x="333" y="592"/>
                </a:cubicBezTo>
                <a:cubicBezTo>
                  <a:pt x="342" y="565"/>
                  <a:pt x="351" y="532"/>
                  <a:pt x="359" y="494"/>
                </a:cubicBezTo>
                <a:cubicBezTo>
                  <a:pt x="359" y="491"/>
                  <a:pt x="360" y="489"/>
                  <a:pt x="360" y="486"/>
                </a:cubicBezTo>
                <a:cubicBezTo>
                  <a:pt x="361" y="484"/>
                  <a:pt x="361" y="482"/>
                  <a:pt x="361" y="481"/>
                </a:cubicBezTo>
                <a:cubicBezTo>
                  <a:pt x="364" y="468"/>
                  <a:pt x="366" y="454"/>
                  <a:pt x="368" y="440"/>
                </a:cubicBezTo>
                <a:cubicBezTo>
                  <a:pt x="369" y="436"/>
                  <a:pt x="369" y="431"/>
                  <a:pt x="370" y="427"/>
                </a:cubicBezTo>
                <a:cubicBezTo>
                  <a:pt x="373" y="400"/>
                  <a:pt x="375" y="371"/>
                  <a:pt x="376" y="342"/>
                </a:cubicBezTo>
                <a:cubicBezTo>
                  <a:pt x="376" y="337"/>
                  <a:pt x="376" y="332"/>
                  <a:pt x="376" y="327"/>
                </a:cubicBezTo>
                <a:cubicBezTo>
                  <a:pt x="376" y="314"/>
                  <a:pt x="376" y="301"/>
                  <a:pt x="375" y="288"/>
                </a:cubicBezTo>
                <a:cubicBezTo>
                  <a:pt x="375" y="287"/>
                  <a:pt x="375" y="287"/>
                  <a:pt x="375" y="287"/>
                </a:cubicBezTo>
                <a:cubicBezTo>
                  <a:pt x="375" y="281"/>
                  <a:pt x="374" y="276"/>
                  <a:pt x="374" y="270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74" y="265"/>
                  <a:pt x="373" y="261"/>
                  <a:pt x="373" y="257"/>
                </a:cubicBezTo>
                <a:cubicBezTo>
                  <a:pt x="372" y="243"/>
                  <a:pt x="370" y="229"/>
                  <a:pt x="368" y="215"/>
                </a:cubicBezTo>
                <a:cubicBezTo>
                  <a:pt x="367" y="207"/>
                  <a:pt x="365" y="199"/>
                  <a:pt x="364" y="191"/>
                </a:cubicBezTo>
                <a:cubicBezTo>
                  <a:pt x="363" y="190"/>
                  <a:pt x="363" y="189"/>
                  <a:pt x="363" y="188"/>
                </a:cubicBezTo>
                <a:cubicBezTo>
                  <a:pt x="363" y="188"/>
                  <a:pt x="363" y="188"/>
                  <a:pt x="363" y="188"/>
                </a:cubicBezTo>
                <a:cubicBezTo>
                  <a:pt x="362" y="181"/>
                  <a:pt x="360" y="173"/>
                  <a:pt x="358" y="165"/>
                </a:cubicBezTo>
                <a:cubicBezTo>
                  <a:pt x="352" y="139"/>
                  <a:pt x="344" y="113"/>
                  <a:pt x="334" y="86"/>
                </a:cubicBezTo>
                <a:cubicBezTo>
                  <a:pt x="332" y="80"/>
                  <a:pt x="330" y="74"/>
                  <a:pt x="327" y="67"/>
                </a:cubicBezTo>
                <a:cubicBezTo>
                  <a:pt x="323" y="57"/>
                  <a:pt x="319" y="48"/>
                  <a:pt x="314" y="38"/>
                </a:cubicBezTo>
                <a:cubicBezTo>
                  <a:pt x="308" y="25"/>
                  <a:pt x="302" y="12"/>
                  <a:pt x="295" y="0"/>
                </a:cubicBezTo>
                <a:cubicBezTo>
                  <a:pt x="296" y="1"/>
                  <a:pt x="310" y="14"/>
                  <a:pt x="328" y="39"/>
                </a:cubicBezTo>
                <a:cubicBezTo>
                  <a:pt x="334" y="47"/>
                  <a:pt x="340" y="56"/>
                  <a:pt x="346" y="66"/>
                </a:cubicBezTo>
                <a:cubicBezTo>
                  <a:pt x="346" y="66"/>
                  <a:pt x="346" y="66"/>
                  <a:pt x="346" y="66"/>
                </a:cubicBezTo>
                <a:cubicBezTo>
                  <a:pt x="359" y="87"/>
                  <a:pt x="373" y="114"/>
                  <a:pt x="386" y="146"/>
                </a:cubicBezTo>
                <a:cubicBezTo>
                  <a:pt x="392" y="163"/>
                  <a:pt x="398" y="181"/>
                  <a:pt x="404" y="201"/>
                </a:cubicBezTo>
                <a:cubicBezTo>
                  <a:pt x="406" y="210"/>
                  <a:pt x="408" y="218"/>
                  <a:pt x="410" y="228"/>
                </a:cubicBezTo>
                <a:cubicBezTo>
                  <a:pt x="410" y="228"/>
                  <a:pt x="410" y="228"/>
                  <a:pt x="410" y="228"/>
                </a:cubicBezTo>
                <a:cubicBezTo>
                  <a:pt x="412" y="238"/>
                  <a:pt x="414" y="248"/>
                  <a:pt x="416" y="259"/>
                </a:cubicBezTo>
                <a:cubicBezTo>
                  <a:pt x="420" y="281"/>
                  <a:pt x="423" y="305"/>
                  <a:pt x="424" y="331"/>
                </a:cubicBezTo>
                <a:cubicBezTo>
                  <a:pt x="424" y="340"/>
                  <a:pt x="425" y="350"/>
                  <a:pt x="425" y="361"/>
                </a:cubicBezTo>
                <a:cubicBezTo>
                  <a:pt x="425" y="370"/>
                  <a:pt x="425" y="379"/>
                  <a:pt x="425" y="389"/>
                </a:cubicBezTo>
                <a:cubicBezTo>
                  <a:pt x="425" y="389"/>
                  <a:pt x="429" y="381"/>
                  <a:pt x="437" y="370"/>
                </a:cubicBezTo>
                <a:cubicBezTo>
                  <a:pt x="442" y="362"/>
                  <a:pt x="449" y="353"/>
                  <a:pt x="457" y="344"/>
                </a:cubicBezTo>
                <a:cubicBezTo>
                  <a:pt x="467" y="331"/>
                  <a:pt x="478" y="317"/>
                  <a:pt x="491" y="306"/>
                </a:cubicBezTo>
                <a:cubicBezTo>
                  <a:pt x="495" y="302"/>
                  <a:pt x="501" y="297"/>
                  <a:pt x="506" y="291"/>
                </a:cubicBezTo>
                <a:cubicBezTo>
                  <a:pt x="511" y="286"/>
                  <a:pt x="515" y="281"/>
                  <a:pt x="520" y="275"/>
                </a:cubicBezTo>
                <a:cubicBezTo>
                  <a:pt x="528" y="265"/>
                  <a:pt x="537" y="253"/>
                  <a:pt x="546" y="239"/>
                </a:cubicBezTo>
                <a:cubicBezTo>
                  <a:pt x="546" y="239"/>
                  <a:pt x="546" y="239"/>
                  <a:pt x="546" y="239"/>
                </a:cubicBezTo>
                <a:cubicBezTo>
                  <a:pt x="551" y="231"/>
                  <a:pt x="556" y="222"/>
                  <a:pt x="561" y="213"/>
                </a:cubicBezTo>
                <a:cubicBezTo>
                  <a:pt x="575" y="186"/>
                  <a:pt x="588" y="153"/>
                  <a:pt x="599" y="113"/>
                </a:cubicBezTo>
                <a:cubicBezTo>
                  <a:pt x="602" y="101"/>
                  <a:pt x="605" y="88"/>
                  <a:pt x="608" y="74"/>
                </a:cubicBezTo>
                <a:cubicBezTo>
                  <a:pt x="608" y="74"/>
                  <a:pt x="611" y="91"/>
                  <a:pt x="608" y="120"/>
                </a:cubicBezTo>
                <a:cubicBezTo>
                  <a:pt x="608" y="123"/>
                  <a:pt x="607" y="127"/>
                  <a:pt x="607" y="131"/>
                </a:cubicBezTo>
                <a:cubicBezTo>
                  <a:pt x="607" y="131"/>
                  <a:pt x="607" y="131"/>
                  <a:pt x="607" y="131"/>
                </a:cubicBezTo>
                <a:cubicBezTo>
                  <a:pt x="606" y="137"/>
                  <a:pt x="605" y="143"/>
                  <a:pt x="604" y="150"/>
                </a:cubicBezTo>
                <a:cubicBezTo>
                  <a:pt x="600" y="174"/>
                  <a:pt x="592" y="203"/>
                  <a:pt x="578" y="235"/>
                </a:cubicBezTo>
                <a:cubicBezTo>
                  <a:pt x="574" y="244"/>
                  <a:pt x="570" y="253"/>
                  <a:pt x="566" y="262"/>
                </a:cubicBezTo>
                <a:cubicBezTo>
                  <a:pt x="563" y="268"/>
                  <a:pt x="560" y="274"/>
                  <a:pt x="556" y="280"/>
                </a:cubicBezTo>
                <a:cubicBezTo>
                  <a:pt x="553" y="286"/>
                  <a:pt x="550" y="291"/>
                  <a:pt x="547" y="297"/>
                </a:cubicBezTo>
                <a:cubicBezTo>
                  <a:pt x="544" y="302"/>
                  <a:pt x="541" y="306"/>
                  <a:pt x="538" y="311"/>
                </a:cubicBezTo>
                <a:cubicBezTo>
                  <a:pt x="521" y="337"/>
                  <a:pt x="508" y="359"/>
                  <a:pt x="496" y="376"/>
                </a:cubicBezTo>
                <a:cubicBezTo>
                  <a:pt x="493" y="379"/>
                  <a:pt x="491" y="383"/>
                  <a:pt x="489" y="386"/>
                </a:cubicBezTo>
                <a:cubicBezTo>
                  <a:pt x="448" y="446"/>
                  <a:pt x="439" y="449"/>
                  <a:pt x="427" y="479"/>
                </a:cubicBezTo>
                <a:cubicBezTo>
                  <a:pt x="427" y="479"/>
                  <a:pt x="426" y="483"/>
                  <a:pt x="425" y="489"/>
                </a:cubicBezTo>
                <a:cubicBezTo>
                  <a:pt x="425" y="492"/>
                  <a:pt x="424" y="497"/>
                  <a:pt x="423" y="501"/>
                </a:cubicBezTo>
                <a:cubicBezTo>
                  <a:pt x="419" y="526"/>
                  <a:pt x="411" y="568"/>
                  <a:pt x="406" y="605"/>
                </a:cubicBezTo>
                <a:cubicBezTo>
                  <a:pt x="401" y="635"/>
                  <a:pt x="397" y="663"/>
                  <a:pt x="396" y="677"/>
                </a:cubicBezTo>
                <a:cubicBezTo>
                  <a:pt x="396" y="677"/>
                  <a:pt x="444" y="624"/>
                  <a:pt x="496" y="584"/>
                </a:cubicBezTo>
                <a:cubicBezTo>
                  <a:pt x="502" y="579"/>
                  <a:pt x="509" y="574"/>
                  <a:pt x="515" y="570"/>
                </a:cubicBezTo>
                <a:cubicBezTo>
                  <a:pt x="545" y="548"/>
                  <a:pt x="581" y="519"/>
                  <a:pt x="614" y="485"/>
                </a:cubicBezTo>
                <a:cubicBezTo>
                  <a:pt x="615" y="485"/>
                  <a:pt x="615" y="484"/>
                  <a:pt x="616" y="483"/>
                </a:cubicBezTo>
                <a:cubicBezTo>
                  <a:pt x="644" y="454"/>
                  <a:pt x="669" y="422"/>
                  <a:pt x="685" y="390"/>
                </a:cubicBezTo>
                <a:cubicBezTo>
                  <a:pt x="686" y="387"/>
                  <a:pt x="688" y="385"/>
                  <a:pt x="689" y="383"/>
                </a:cubicBezTo>
                <a:cubicBezTo>
                  <a:pt x="689" y="383"/>
                  <a:pt x="688" y="386"/>
                  <a:pt x="686" y="390"/>
                </a:cubicBezTo>
                <a:cubicBezTo>
                  <a:pt x="681" y="406"/>
                  <a:pt x="665" y="444"/>
                  <a:pt x="632" y="490"/>
                </a:cubicBezTo>
                <a:cubicBezTo>
                  <a:pt x="631" y="490"/>
                  <a:pt x="631" y="491"/>
                  <a:pt x="630" y="492"/>
                </a:cubicBezTo>
                <a:cubicBezTo>
                  <a:pt x="607" y="523"/>
                  <a:pt x="576" y="558"/>
                  <a:pt x="534" y="591"/>
                </a:cubicBezTo>
                <a:close/>
              </a:path>
            </a:pathLst>
          </a:cu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41" name="iṧľïḑé">
            <a:extLst>
              <a:ext uri="{FF2B5EF4-FFF2-40B4-BE49-F238E27FC236}">
                <a16:creationId xmlns:a16="http://schemas.microsoft.com/office/drawing/2014/main" id="{41750FC2-4CFD-4BA6-B9FD-B39B0D6102D4}"/>
              </a:ext>
            </a:extLst>
          </p:cNvPr>
          <p:cNvSpPr/>
          <p:nvPr/>
        </p:nvSpPr>
        <p:spPr bwMode="auto">
          <a:xfrm>
            <a:off x="4973726" y="3677868"/>
            <a:ext cx="1218399" cy="1220707"/>
          </a:xfrm>
          <a:custGeom>
            <a:avLst/>
            <a:gdLst>
              <a:gd name="T0" fmla="*/ 323 w 327"/>
              <a:gd name="T1" fmla="*/ 198 h 328"/>
              <a:gd name="T2" fmla="*/ 313 w 327"/>
              <a:gd name="T3" fmla="*/ 229 h 328"/>
              <a:gd name="T4" fmla="*/ 310 w 327"/>
              <a:gd name="T5" fmla="*/ 235 h 328"/>
              <a:gd name="T6" fmla="*/ 240 w 327"/>
              <a:gd name="T7" fmla="*/ 307 h 328"/>
              <a:gd name="T8" fmla="*/ 203 w 327"/>
              <a:gd name="T9" fmla="*/ 321 h 328"/>
              <a:gd name="T10" fmla="*/ 173 w 327"/>
              <a:gd name="T11" fmla="*/ 325 h 328"/>
              <a:gd name="T12" fmla="*/ 42 w 327"/>
              <a:gd name="T13" fmla="*/ 270 h 328"/>
              <a:gd name="T14" fmla="*/ 15 w 327"/>
              <a:gd name="T15" fmla="*/ 227 h 328"/>
              <a:gd name="T16" fmla="*/ 2 w 327"/>
              <a:gd name="T17" fmla="*/ 171 h 328"/>
              <a:gd name="T18" fmla="*/ 32 w 327"/>
              <a:gd name="T19" fmla="*/ 68 h 328"/>
              <a:gd name="T20" fmla="*/ 39 w 327"/>
              <a:gd name="T21" fmla="*/ 59 h 328"/>
              <a:gd name="T22" fmla="*/ 99 w 327"/>
              <a:gd name="T23" fmla="*/ 14 h 328"/>
              <a:gd name="T24" fmla="*/ 132 w 327"/>
              <a:gd name="T25" fmla="*/ 4 h 328"/>
              <a:gd name="T26" fmla="*/ 155 w 327"/>
              <a:gd name="T27" fmla="*/ 1 h 328"/>
              <a:gd name="T28" fmla="*/ 155 w 327"/>
              <a:gd name="T29" fmla="*/ 1 h 328"/>
              <a:gd name="T30" fmla="*/ 156 w 327"/>
              <a:gd name="T31" fmla="*/ 1 h 328"/>
              <a:gd name="T32" fmla="*/ 182 w 327"/>
              <a:gd name="T33" fmla="*/ 1 h 328"/>
              <a:gd name="T34" fmla="*/ 182 w 327"/>
              <a:gd name="T35" fmla="*/ 1 h 328"/>
              <a:gd name="T36" fmla="*/ 248 w 327"/>
              <a:gd name="T37" fmla="*/ 24 h 328"/>
              <a:gd name="T38" fmla="*/ 264 w 327"/>
              <a:gd name="T39" fmla="*/ 34 h 328"/>
              <a:gd name="T40" fmla="*/ 299 w 327"/>
              <a:gd name="T41" fmla="*/ 72 h 328"/>
              <a:gd name="T42" fmla="*/ 299 w 327"/>
              <a:gd name="T43" fmla="*/ 73 h 328"/>
              <a:gd name="T44" fmla="*/ 308 w 327"/>
              <a:gd name="T45" fmla="*/ 86 h 328"/>
              <a:gd name="T46" fmla="*/ 327 w 327"/>
              <a:gd name="T47" fmla="*/ 155 h 328"/>
              <a:gd name="T48" fmla="*/ 323 w 327"/>
              <a:gd name="T49" fmla="*/ 19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7" h="328">
                <a:moveTo>
                  <a:pt x="323" y="198"/>
                </a:moveTo>
                <a:cubicBezTo>
                  <a:pt x="321" y="209"/>
                  <a:pt x="317" y="219"/>
                  <a:pt x="313" y="229"/>
                </a:cubicBezTo>
                <a:cubicBezTo>
                  <a:pt x="312" y="231"/>
                  <a:pt x="311" y="233"/>
                  <a:pt x="310" y="235"/>
                </a:cubicBezTo>
                <a:cubicBezTo>
                  <a:pt x="295" y="266"/>
                  <a:pt x="270" y="291"/>
                  <a:pt x="240" y="307"/>
                </a:cubicBezTo>
                <a:cubicBezTo>
                  <a:pt x="228" y="313"/>
                  <a:pt x="216" y="318"/>
                  <a:pt x="203" y="321"/>
                </a:cubicBezTo>
                <a:cubicBezTo>
                  <a:pt x="193" y="323"/>
                  <a:pt x="183" y="325"/>
                  <a:pt x="173" y="325"/>
                </a:cubicBezTo>
                <a:cubicBezTo>
                  <a:pt x="121" y="328"/>
                  <a:pt x="74" y="306"/>
                  <a:pt x="42" y="270"/>
                </a:cubicBezTo>
                <a:cubicBezTo>
                  <a:pt x="31" y="257"/>
                  <a:pt x="22" y="243"/>
                  <a:pt x="15" y="227"/>
                </a:cubicBezTo>
                <a:cubicBezTo>
                  <a:pt x="8" y="210"/>
                  <a:pt x="3" y="191"/>
                  <a:pt x="2" y="171"/>
                </a:cubicBezTo>
                <a:cubicBezTo>
                  <a:pt x="0" y="133"/>
                  <a:pt x="12" y="97"/>
                  <a:pt x="32" y="68"/>
                </a:cubicBezTo>
                <a:cubicBezTo>
                  <a:pt x="35" y="65"/>
                  <a:pt x="37" y="62"/>
                  <a:pt x="39" y="59"/>
                </a:cubicBezTo>
                <a:cubicBezTo>
                  <a:pt x="55" y="40"/>
                  <a:pt x="76" y="24"/>
                  <a:pt x="99" y="14"/>
                </a:cubicBezTo>
                <a:cubicBezTo>
                  <a:pt x="109" y="10"/>
                  <a:pt x="120" y="6"/>
                  <a:pt x="132" y="4"/>
                </a:cubicBezTo>
                <a:cubicBezTo>
                  <a:pt x="139" y="2"/>
                  <a:pt x="147" y="1"/>
                  <a:pt x="155" y="1"/>
                </a:cubicBezTo>
                <a:cubicBezTo>
                  <a:pt x="155" y="1"/>
                  <a:pt x="155" y="1"/>
                  <a:pt x="155" y="1"/>
                </a:cubicBezTo>
                <a:cubicBezTo>
                  <a:pt x="155" y="1"/>
                  <a:pt x="156" y="1"/>
                  <a:pt x="156" y="1"/>
                </a:cubicBezTo>
                <a:cubicBezTo>
                  <a:pt x="165" y="0"/>
                  <a:pt x="173" y="0"/>
                  <a:pt x="182" y="1"/>
                </a:cubicBezTo>
                <a:cubicBezTo>
                  <a:pt x="182" y="1"/>
                  <a:pt x="182" y="1"/>
                  <a:pt x="182" y="1"/>
                </a:cubicBezTo>
                <a:cubicBezTo>
                  <a:pt x="206" y="4"/>
                  <a:pt x="228" y="12"/>
                  <a:pt x="248" y="24"/>
                </a:cubicBezTo>
                <a:cubicBezTo>
                  <a:pt x="253" y="27"/>
                  <a:pt x="259" y="30"/>
                  <a:pt x="264" y="34"/>
                </a:cubicBezTo>
                <a:cubicBezTo>
                  <a:pt x="277" y="45"/>
                  <a:pt x="290" y="58"/>
                  <a:pt x="299" y="72"/>
                </a:cubicBezTo>
                <a:cubicBezTo>
                  <a:pt x="299" y="73"/>
                  <a:pt x="299" y="73"/>
                  <a:pt x="299" y="73"/>
                </a:cubicBezTo>
                <a:cubicBezTo>
                  <a:pt x="302" y="77"/>
                  <a:pt x="305" y="82"/>
                  <a:pt x="308" y="86"/>
                </a:cubicBezTo>
                <a:cubicBezTo>
                  <a:pt x="319" y="107"/>
                  <a:pt x="325" y="130"/>
                  <a:pt x="327" y="155"/>
                </a:cubicBezTo>
                <a:cubicBezTo>
                  <a:pt x="327" y="170"/>
                  <a:pt x="326" y="184"/>
                  <a:pt x="323" y="1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42" name="îṧľiḍê">
            <a:extLst>
              <a:ext uri="{FF2B5EF4-FFF2-40B4-BE49-F238E27FC236}">
                <a16:creationId xmlns:a16="http://schemas.microsoft.com/office/drawing/2014/main" id="{A67DCAB8-B727-4EEF-9C41-9B705A32BFF9}"/>
              </a:ext>
            </a:extLst>
          </p:cNvPr>
          <p:cNvSpPr/>
          <p:nvPr/>
        </p:nvSpPr>
        <p:spPr bwMode="auto">
          <a:xfrm>
            <a:off x="4500674" y="3070975"/>
            <a:ext cx="535357" cy="535357"/>
          </a:xfrm>
          <a:custGeom>
            <a:avLst/>
            <a:gdLst>
              <a:gd name="T0" fmla="*/ 142 w 144"/>
              <a:gd name="T1" fmla="*/ 69 h 144"/>
              <a:gd name="T2" fmla="*/ 76 w 144"/>
              <a:gd name="T3" fmla="*/ 142 h 144"/>
              <a:gd name="T4" fmla="*/ 2 w 144"/>
              <a:gd name="T5" fmla="*/ 76 h 144"/>
              <a:gd name="T6" fmla="*/ 69 w 144"/>
              <a:gd name="T7" fmla="*/ 2 h 144"/>
              <a:gd name="T8" fmla="*/ 142 w 144"/>
              <a:gd name="T9" fmla="*/ 6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44">
                <a:moveTo>
                  <a:pt x="142" y="69"/>
                </a:moveTo>
                <a:cubicBezTo>
                  <a:pt x="144" y="107"/>
                  <a:pt x="114" y="140"/>
                  <a:pt x="76" y="142"/>
                </a:cubicBezTo>
                <a:cubicBezTo>
                  <a:pt x="37" y="144"/>
                  <a:pt x="4" y="114"/>
                  <a:pt x="2" y="76"/>
                </a:cubicBezTo>
                <a:cubicBezTo>
                  <a:pt x="0" y="37"/>
                  <a:pt x="30" y="4"/>
                  <a:pt x="69" y="2"/>
                </a:cubicBezTo>
                <a:cubicBezTo>
                  <a:pt x="107" y="0"/>
                  <a:pt x="140" y="30"/>
                  <a:pt x="142" y="69"/>
                </a:cubicBezTo>
                <a:close/>
              </a:path>
            </a:pathLst>
          </a:custGeom>
          <a:solidFill>
            <a:srgbClr val="3E864B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43" name="ïŝ1îdê">
            <a:extLst>
              <a:ext uri="{FF2B5EF4-FFF2-40B4-BE49-F238E27FC236}">
                <a16:creationId xmlns:a16="http://schemas.microsoft.com/office/drawing/2014/main" id="{1A9DD885-7DF3-4A42-9A1E-5BA2AD3D5B8D}"/>
              </a:ext>
            </a:extLst>
          </p:cNvPr>
          <p:cNvSpPr/>
          <p:nvPr/>
        </p:nvSpPr>
        <p:spPr bwMode="auto">
          <a:xfrm>
            <a:off x="7142845" y="3714789"/>
            <a:ext cx="537665" cy="535357"/>
          </a:xfrm>
          <a:custGeom>
            <a:avLst/>
            <a:gdLst>
              <a:gd name="T0" fmla="*/ 142 w 144"/>
              <a:gd name="T1" fmla="*/ 69 h 144"/>
              <a:gd name="T2" fmla="*/ 75 w 144"/>
              <a:gd name="T3" fmla="*/ 142 h 144"/>
              <a:gd name="T4" fmla="*/ 1 w 144"/>
              <a:gd name="T5" fmla="*/ 76 h 144"/>
              <a:gd name="T6" fmla="*/ 68 w 144"/>
              <a:gd name="T7" fmla="*/ 2 h 144"/>
              <a:gd name="T8" fmla="*/ 142 w 144"/>
              <a:gd name="T9" fmla="*/ 6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44">
                <a:moveTo>
                  <a:pt x="142" y="69"/>
                </a:moveTo>
                <a:cubicBezTo>
                  <a:pt x="144" y="108"/>
                  <a:pt x="114" y="141"/>
                  <a:pt x="75" y="142"/>
                </a:cubicBezTo>
                <a:cubicBezTo>
                  <a:pt x="36" y="144"/>
                  <a:pt x="3" y="115"/>
                  <a:pt x="1" y="76"/>
                </a:cubicBezTo>
                <a:cubicBezTo>
                  <a:pt x="0" y="37"/>
                  <a:pt x="29" y="4"/>
                  <a:pt x="68" y="2"/>
                </a:cubicBezTo>
                <a:cubicBezTo>
                  <a:pt x="107" y="0"/>
                  <a:pt x="140" y="30"/>
                  <a:pt x="142" y="69"/>
                </a:cubicBezTo>
                <a:close/>
              </a:path>
            </a:pathLst>
          </a:custGeom>
          <a:solidFill>
            <a:srgbClr val="3E864B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44" name="i$ľíḍé">
            <a:extLst>
              <a:ext uri="{FF2B5EF4-FFF2-40B4-BE49-F238E27FC236}">
                <a16:creationId xmlns:a16="http://schemas.microsoft.com/office/drawing/2014/main" id="{361A8BCE-0C53-4048-AF88-C2208F69206D}"/>
              </a:ext>
            </a:extLst>
          </p:cNvPr>
          <p:cNvSpPr/>
          <p:nvPr/>
        </p:nvSpPr>
        <p:spPr bwMode="auto">
          <a:xfrm>
            <a:off x="5755994" y="3964007"/>
            <a:ext cx="539972" cy="537665"/>
          </a:xfrm>
          <a:custGeom>
            <a:avLst/>
            <a:gdLst>
              <a:gd name="T0" fmla="*/ 143 w 145"/>
              <a:gd name="T1" fmla="*/ 68 h 144"/>
              <a:gd name="T2" fmla="*/ 76 w 145"/>
              <a:gd name="T3" fmla="*/ 142 h 144"/>
              <a:gd name="T4" fmla="*/ 2 w 145"/>
              <a:gd name="T5" fmla="*/ 75 h 144"/>
              <a:gd name="T6" fmla="*/ 69 w 145"/>
              <a:gd name="T7" fmla="*/ 2 h 144"/>
              <a:gd name="T8" fmla="*/ 143 w 145"/>
              <a:gd name="T9" fmla="*/ 6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" h="144">
                <a:moveTo>
                  <a:pt x="143" y="68"/>
                </a:moveTo>
                <a:cubicBezTo>
                  <a:pt x="145" y="107"/>
                  <a:pt x="115" y="140"/>
                  <a:pt x="76" y="142"/>
                </a:cubicBezTo>
                <a:cubicBezTo>
                  <a:pt x="37" y="144"/>
                  <a:pt x="4" y="114"/>
                  <a:pt x="2" y="75"/>
                </a:cubicBezTo>
                <a:cubicBezTo>
                  <a:pt x="0" y="36"/>
                  <a:pt x="30" y="3"/>
                  <a:pt x="69" y="2"/>
                </a:cubicBezTo>
                <a:cubicBezTo>
                  <a:pt x="108" y="0"/>
                  <a:pt x="141" y="29"/>
                  <a:pt x="143" y="68"/>
                </a:cubicBezTo>
                <a:close/>
              </a:path>
            </a:pathLst>
          </a:custGeom>
          <a:solidFill>
            <a:srgbClr val="3E864B">
              <a:alpha val="30000"/>
            </a:srgb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45" name="iṩḻíďê">
            <a:extLst>
              <a:ext uri="{FF2B5EF4-FFF2-40B4-BE49-F238E27FC236}">
                <a16:creationId xmlns:a16="http://schemas.microsoft.com/office/drawing/2014/main" id="{07FEBE1D-6F7C-45E5-9F04-3AF8654DB1A0}"/>
              </a:ext>
            </a:extLst>
          </p:cNvPr>
          <p:cNvSpPr/>
          <p:nvPr/>
        </p:nvSpPr>
        <p:spPr bwMode="auto">
          <a:xfrm>
            <a:off x="5776761" y="2406394"/>
            <a:ext cx="537665" cy="537665"/>
          </a:xfrm>
          <a:custGeom>
            <a:avLst/>
            <a:gdLst>
              <a:gd name="T0" fmla="*/ 143 w 144"/>
              <a:gd name="T1" fmla="*/ 68 h 144"/>
              <a:gd name="T2" fmla="*/ 76 w 144"/>
              <a:gd name="T3" fmla="*/ 142 h 144"/>
              <a:gd name="T4" fmla="*/ 2 w 144"/>
              <a:gd name="T5" fmla="*/ 75 h 144"/>
              <a:gd name="T6" fmla="*/ 69 w 144"/>
              <a:gd name="T7" fmla="*/ 2 h 144"/>
              <a:gd name="T8" fmla="*/ 143 w 144"/>
              <a:gd name="T9" fmla="*/ 6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44">
                <a:moveTo>
                  <a:pt x="143" y="68"/>
                </a:moveTo>
                <a:cubicBezTo>
                  <a:pt x="144" y="107"/>
                  <a:pt x="115" y="140"/>
                  <a:pt x="76" y="142"/>
                </a:cubicBezTo>
                <a:cubicBezTo>
                  <a:pt x="37" y="144"/>
                  <a:pt x="4" y="114"/>
                  <a:pt x="2" y="75"/>
                </a:cubicBezTo>
                <a:cubicBezTo>
                  <a:pt x="0" y="37"/>
                  <a:pt x="30" y="4"/>
                  <a:pt x="69" y="2"/>
                </a:cubicBezTo>
                <a:cubicBezTo>
                  <a:pt x="108" y="0"/>
                  <a:pt x="141" y="30"/>
                  <a:pt x="143" y="68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46" name="ïşľiḍê">
            <a:extLst>
              <a:ext uri="{FF2B5EF4-FFF2-40B4-BE49-F238E27FC236}">
                <a16:creationId xmlns:a16="http://schemas.microsoft.com/office/drawing/2014/main" id="{CEBEAFB4-9FC9-442A-B0FC-63B5E3228D17}"/>
              </a:ext>
            </a:extLst>
          </p:cNvPr>
          <p:cNvSpPr/>
          <p:nvPr/>
        </p:nvSpPr>
        <p:spPr bwMode="auto">
          <a:xfrm>
            <a:off x="7154383" y="2164098"/>
            <a:ext cx="200760" cy="203066"/>
          </a:xfrm>
          <a:custGeom>
            <a:avLst/>
            <a:gdLst>
              <a:gd name="T0" fmla="*/ 53 w 54"/>
              <a:gd name="T1" fmla="*/ 25 h 54"/>
              <a:gd name="T2" fmla="*/ 28 w 54"/>
              <a:gd name="T3" fmla="*/ 53 h 54"/>
              <a:gd name="T4" fmla="*/ 1 w 54"/>
              <a:gd name="T5" fmla="*/ 28 h 54"/>
              <a:gd name="T6" fmla="*/ 26 w 54"/>
              <a:gd name="T7" fmla="*/ 1 h 54"/>
              <a:gd name="T8" fmla="*/ 53 w 54"/>
              <a:gd name="T9" fmla="*/ 2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4">
                <a:moveTo>
                  <a:pt x="53" y="25"/>
                </a:moveTo>
                <a:cubicBezTo>
                  <a:pt x="54" y="40"/>
                  <a:pt x="43" y="52"/>
                  <a:pt x="28" y="53"/>
                </a:cubicBezTo>
                <a:cubicBezTo>
                  <a:pt x="14" y="54"/>
                  <a:pt x="2" y="42"/>
                  <a:pt x="1" y="28"/>
                </a:cubicBezTo>
                <a:cubicBezTo>
                  <a:pt x="0" y="14"/>
                  <a:pt x="11" y="1"/>
                  <a:pt x="26" y="1"/>
                </a:cubicBezTo>
                <a:cubicBezTo>
                  <a:pt x="40" y="0"/>
                  <a:pt x="52" y="11"/>
                  <a:pt x="53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900" dirty="0">
              <a:latin typeface="仓耳玄三M W05" panose="02020400000000000000" pitchFamily="18" charset="-122"/>
            </a:endParaRPr>
          </a:p>
        </p:txBody>
      </p:sp>
      <p:sp>
        <p:nvSpPr>
          <p:cNvPr id="47" name="íṣļidè">
            <a:extLst>
              <a:ext uri="{FF2B5EF4-FFF2-40B4-BE49-F238E27FC236}">
                <a16:creationId xmlns:a16="http://schemas.microsoft.com/office/drawing/2014/main" id="{340DD555-727D-49C1-A41B-510A239C5E99}"/>
              </a:ext>
            </a:extLst>
          </p:cNvPr>
          <p:cNvSpPr/>
          <p:nvPr/>
        </p:nvSpPr>
        <p:spPr bwMode="auto">
          <a:xfrm>
            <a:off x="7359756" y="2540232"/>
            <a:ext cx="55383" cy="57690"/>
          </a:xfrm>
          <a:custGeom>
            <a:avLst/>
            <a:gdLst>
              <a:gd name="T0" fmla="*/ 15 w 15"/>
              <a:gd name="T1" fmla="*/ 7 h 15"/>
              <a:gd name="T2" fmla="*/ 8 w 15"/>
              <a:gd name="T3" fmla="*/ 15 h 15"/>
              <a:gd name="T4" fmla="*/ 1 w 15"/>
              <a:gd name="T5" fmla="*/ 8 h 15"/>
              <a:gd name="T6" fmla="*/ 8 w 15"/>
              <a:gd name="T7" fmla="*/ 0 h 15"/>
              <a:gd name="T8" fmla="*/ 15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7"/>
                </a:move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1" y="12"/>
                  <a:pt x="1" y="8"/>
                </a:cubicBezTo>
                <a:cubicBezTo>
                  <a:pt x="0" y="4"/>
                  <a:pt x="4" y="1"/>
                  <a:pt x="8" y="0"/>
                </a:cubicBezTo>
                <a:cubicBezTo>
                  <a:pt x="12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48" name="ïslíḋê">
            <a:extLst>
              <a:ext uri="{FF2B5EF4-FFF2-40B4-BE49-F238E27FC236}">
                <a16:creationId xmlns:a16="http://schemas.microsoft.com/office/drawing/2014/main" id="{EEF1274E-E0FC-4F0F-AC35-EA15078632FF}"/>
              </a:ext>
            </a:extLst>
          </p:cNvPr>
          <p:cNvSpPr/>
          <p:nvPr/>
        </p:nvSpPr>
        <p:spPr bwMode="auto">
          <a:xfrm>
            <a:off x="5003750" y="3031744"/>
            <a:ext cx="55383" cy="57690"/>
          </a:xfrm>
          <a:custGeom>
            <a:avLst/>
            <a:gdLst>
              <a:gd name="T0" fmla="*/ 14 w 15"/>
              <a:gd name="T1" fmla="*/ 7 h 15"/>
              <a:gd name="T2" fmla="*/ 8 w 15"/>
              <a:gd name="T3" fmla="*/ 14 h 15"/>
              <a:gd name="T4" fmla="*/ 0 w 15"/>
              <a:gd name="T5" fmla="*/ 8 h 15"/>
              <a:gd name="T6" fmla="*/ 7 w 15"/>
              <a:gd name="T7" fmla="*/ 0 h 15"/>
              <a:gd name="T8" fmla="*/ 14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7"/>
                </a:moveTo>
                <a:cubicBezTo>
                  <a:pt x="15" y="11"/>
                  <a:pt x="12" y="14"/>
                  <a:pt x="8" y="14"/>
                </a:cubicBezTo>
                <a:cubicBezTo>
                  <a:pt x="3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49" name="ïšliḋê">
            <a:extLst>
              <a:ext uri="{FF2B5EF4-FFF2-40B4-BE49-F238E27FC236}">
                <a16:creationId xmlns:a16="http://schemas.microsoft.com/office/drawing/2014/main" id="{CFE9D712-CA2D-4131-BF80-0592BAC567D6}"/>
              </a:ext>
            </a:extLst>
          </p:cNvPr>
          <p:cNvSpPr/>
          <p:nvPr/>
        </p:nvSpPr>
        <p:spPr bwMode="auto">
          <a:xfrm>
            <a:off x="5273738" y="2907136"/>
            <a:ext cx="916111" cy="918413"/>
          </a:xfrm>
          <a:custGeom>
            <a:avLst/>
            <a:gdLst>
              <a:gd name="T0" fmla="*/ 243 w 246"/>
              <a:gd name="T1" fmla="*/ 118 h 247"/>
              <a:gd name="T2" fmla="*/ 129 w 246"/>
              <a:gd name="T3" fmla="*/ 243 h 247"/>
              <a:gd name="T4" fmla="*/ 3 w 246"/>
              <a:gd name="T5" fmla="*/ 130 h 247"/>
              <a:gd name="T6" fmla="*/ 117 w 246"/>
              <a:gd name="T7" fmla="*/ 4 h 247"/>
              <a:gd name="T8" fmla="*/ 243 w 246"/>
              <a:gd name="T9" fmla="*/ 118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247">
                <a:moveTo>
                  <a:pt x="243" y="118"/>
                </a:moveTo>
                <a:cubicBezTo>
                  <a:pt x="246" y="184"/>
                  <a:pt x="195" y="240"/>
                  <a:pt x="129" y="243"/>
                </a:cubicBezTo>
                <a:cubicBezTo>
                  <a:pt x="63" y="247"/>
                  <a:pt x="7" y="196"/>
                  <a:pt x="3" y="130"/>
                </a:cubicBezTo>
                <a:cubicBezTo>
                  <a:pt x="0" y="63"/>
                  <a:pt x="51" y="7"/>
                  <a:pt x="117" y="4"/>
                </a:cubicBezTo>
                <a:cubicBezTo>
                  <a:pt x="183" y="0"/>
                  <a:pt x="240" y="51"/>
                  <a:pt x="243" y="118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50" name="iṥľîḑe">
            <a:extLst>
              <a:ext uri="{FF2B5EF4-FFF2-40B4-BE49-F238E27FC236}">
                <a16:creationId xmlns:a16="http://schemas.microsoft.com/office/drawing/2014/main" id="{BC8934B2-2570-4648-963F-EFE258BBB095}"/>
              </a:ext>
            </a:extLst>
          </p:cNvPr>
          <p:cNvSpPr/>
          <p:nvPr/>
        </p:nvSpPr>
        <p:spPr bwMode="auto">
          <a:xfrm>
            <a:off x="6256767" y="3465567"/>
            <a:ext cx="768427" cy="766113"/>
          </a:xfrm>
          <a:custGeom>
            <a:avLst/>
            <a:gdLst>
              <a:gd name="T0" fmla="*/ 204 w 206"/>
              <a:gd name="T1" fmla="*/ 98 h 206"/>
              <a:gd name="T2" fmla="*/ 108 w 206"/>
              <a:gd name="T3" fmla="*/ 203 h 206"/>
              <a:gd name="T4" fmla="*/ 3 w 206"/>
              <a:gd name="T5" fmla="*/ 108 h 206"/>
              <a:gd name="T6" fmla="*/ 98 w 206"/>
              <a:gd name="T7" fmla="*/ 3 h 206"/>
              <a:gd name="T8" fmla="*/ 204 w 206"/>
              <a:gd name="T9" fmla="*/ 98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6" h="206">
                <a:moveTo>
                  <a:pt x="204" y="98"/>
                </a:moveTo>
                <a:cubicBezTo>
                  <a:pt x="206" y="153"/>
                  <a:pt x="164" y="200"/>
                  <a:pt x="108" y="203"/>
                </a:cubicBezTo>
                <a:cubicBezTo>
                  <a:pt x="53" y="206"/>
                  <a:pt x="6" y="163"/>
                  <a:pt x="3" y="108"/>
                </a:cubicBezTo>
                <a:cubicBezTo>
                  <a:pt x="0" y="52"/>
                  <a:pt x="43" y="5"/>
                  <a:pt x="98" y="3"/>
                </a:cubicBezTo>
                <a:cubicBezTo>
                  <a:pt x="154" y="0"/>
                  <a:pt x="201" y="42"/>
                  <a:pt x="204" y="98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51" name="îsḻîḍè">
            <a:extLst>
              <a:ext uri="{FF2B5EF4-FFF2-40B4-BE49-F238E27FC236}">
                <a16:creationId xmlns:a16="http://schemas.microsoft.com/office/drawing/2014/main" id="{D5BC6508-DB1B-40F3-A0BB-B1CB24BDE530}"/>
              </a:ext>
            </a:extLst>
          </p:cNvPr>
          <p:cNvSpPr/>
          <p:nvPr/>
        </p:nvSpPr>
        <p:spPr bwMode="auto">
          <a:xfrm>
            <a:off x="6051363" y="2189481"/>
            <a:ext cx="745347" cy="740732"/>
          </a:xfrm>
          <a:custGeom>
            <a:avLst/>
            <a:gdLst>
              <a:gd name="T0" fmla="*/ 197 w 200"/>
              <a:gd name="T1" fmla="*/ 95 h 199"/>
              <a:gd name="T2" fmla="*/ 105 w 200"/>
              <a:gd name="T3" fmla="*/ 197 h 199"/>
              <a:gd name="T4" fmla="*/ 3 w 200"/>
              <a:gd name="T5" fmla="*/ 105 h 199"/>
              <a:gd name="T6" fmla="*/ 95 w 200"/>
              <a:gd name="T7" fmla="*/ 3 h 199"/>
              <a:gd name="T8" fmla="*/ 197 w 200"/>
              <a:gd name="T9" fmla="*/ 9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199">
                <a:moveTo>
                  <a:pt x="197" y="95"/>
                </a:moveTo>
                <a:cubicBezTo>
                  <a:pt x="200" y="148"/>
                  <a:pt x="158" y="194"/>
                  <a:pt x="105" y="197"/>
                </a:cubicBezTo>
                <a:cubicBezTo>
                  <a:pt x="51" y="199"/>
                  <a:pt x="6" y="158"/>
                  <a:pt x="3" y="105"/>
                </a:cubicBezTo>
                <a:cubicBezTo>
                  <a:pt x="0" y="51"/>
                  <a:pt x="42" y="5"/>
                  <a:pt x="95" y="3"/>
                </a:cubicBezTo>
                <a:cubicBezTo>
                  <a:pt x="149" y="0"/>
                  <a:pt x="194" y="41"/>
                  <a:pt x="197" y="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52" name="íṥlidè">
            <a:extLst>
              <a:ext uri="{FF2B5EF4-FFF2-40B4-BE49-F238E27FC236}">
                <a16:creationId xmlns:a16="http://schemas.microsoft.com/office/drawing/2014/main" id="{5D5A1B22-2C45-4057-BA49-BF1FE853B398}"/>
              </a:ext>
            </a:extLst>
          </p:cNvPr>
          <p:cNvSpPr/>
          <p:nvPr/>
        </p:nvSpPr>
        <p:spPr bwMode="auto">
          <a:xfrm>
            <a:off x="6985930" y="2657919"/>
            <a:ext cx="256141" cy="258448"/>
          </a:xfrm>
          <a:custGeom>
            <a:avLst/>
            <a:gdLst>
              <a:gd name="T0" fmla="*/ 68 w 69"/>
              <a:gd name="T1" fmla="*/ 33 h 69"/>
              <a:gd name="T2" fmla="*/ 36 w 69"/>
              <a:gd name="T3" fmla="*/ 68 h 69"/>
              <a:gd name="T4" fmla="*/ 0 w 69"/>
              <a:gd name="T5" fmla="*/ 36 h 69"/>
              <a:gd name="T6" fmla="*/ 32 w 69"/>
              <a:gd name="T7" fmla="*/ 1 h 69"/>
              <a:gd name="T8" fmla="*/ 68 w 69"/>
              <a:gd name="T9" fmla="*/ 3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69">
                <a:moveTo>
                  <a:pt x="68" y="33"/>
                </a:moveTo>
                <a:cubicBezTo>
                  <a:pt x="69" y="52"/>
                  <a:pt x="54" y="67"/>
                  <a:pt x="36" y="68"/>
                </a:cubicBezTo>
                <a:cubicBezTo>
                  <a:pt x="17" y="69"/>
                  <a:pt x="1" y="55"/>
                  <a:pt x="0" y="36"/>
                </a:cubicBezTo>
                <a:cubicBezTo>
                  <a:pt x="0" y="18"/>
                  <a:pt x="14" y="2"/>
                  <a:pt x="32" y="1"/>
                </a:cubicBezTo>
                <a:cubicBezTo>
                  <a:pt x="51" y="0"/>
                  <a:pt x="67" y="14"/>
                  <a:pt x="68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1600" dirty="0">
              <a:latin typeface="仓耳玄三M W05" panose="02020400000000000000" pitchFamily="18" charset="-122"/>
            </a:endParaRPr>
          </a:p>
        </p:txBody>
      </p:sp>
      <p:sp>
        <p:nvSpPr>
          <p:cNvPr id="53" name="iS1ïḓè">
            <a:extLst>
              <a:ext uri="{FF2B5EF4-FFF2-40B4-BE49-F238E27FC236}">
                <a16:creationId xmlns:a16="http://schemas.microsoft.com/office/drawing/2014/main" id="{04B489A6-DC73-40CB-BC4B-B61DFB445138}"/>
              </a:ext>
            </a:extLst>
          </p:cNvPr>
          <p:cNvSpPr/>
          <p:nvPr/>
        </p:nvSpPr>
        <p:spPr bwMode="auto">
          <a:xfrm>
            <a:off x="4706048" y="2364858"/>
            <a:ext cx="235373" cy="237681"/>
          </a:xfrm>
          <a:custGeom>
            <a:avLst/>
            <a:gdLst>
              <a:gd name="T0" fmla="*/ 62 w 63"/>
              <a:gd name="T1" fmla="*/ 30 h 64"/>
              <a:gd name="T2" fmla="*/ 33 w 63"/>
              <a:gd name="T3" fmla="*/ 63 h 64"/>
              <a:gd name="T4" fmla="*/ 1 w 63"/>
              <a:gd name="T5" fmla="*/ 34 h 64"/>
              <a:gd name="T6" fmla="*/ 30 w 63"/>
              <a:gd name="T7" fmla="*/ 1 h 64"/>
              <a:gd name="T8" fmla="*/ 62 w 63"/>
              <a:gd name="T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64">
                <a:moveTo>
                  <a:pt x="62" y="30"/>
                </a:moveTo>
                <a:cubicBezTo>
                  <a:pt x="63" y="47"/>
                  <a:pt x="50" y="62"/>
                  <a:pt x="33" y="63"/>
                </a:cubicBezTo>
                <a:cubicBezTo>
                  <a:pt x="16" y="64"/>
                  <a:pt x="1" y="51"/>
                  <a:pt x="1" y="34"/>
                </a:cubicBezTo>
                <a:cubicBezTo>
                  <a:pt x="0" y="16"/>
                  <a:pt x="13" y="2"/>
                  <a:pt x="30" y="1"/>
                </a:cubicBezTo>
                <a:cubicBezTo>
                  <a:pt x="47" y="0"/>
                  <a:pt x="62" y="13"/>
                  <a:pt x="62" y="3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1400" dirty="0">
              <a:latin typeface="仓耳玄三M W05" panose="02020400000000000000" pitchFamily="18" charset="-122"/>
            </a:endParaRPr>
          </a:p>
        </p:txBody>
      </p:sp>
      <p:sp>
        <p:nvSpPr>
          <p:cNvPr id="54" name="íşlïḍe">
            <a:extLst>
              <a:ext uri="{FF2B5EF4-FFF2-40B4-BE49-F238E27FC236}">
                <a16:creationId xmlns:a16="http://schemas.microsoft.com/office/drawing/2014/main" id="{C56CB8A0-6E3F-4790-BCDF-59A4A5CFD462}"/>
              </a:ext>
            </a:extLst>
          </p:cNvPr>
          <p:cNvSpPr/>
          <p:nvPr/>
        </p:nvSpPr>
        <p:spPr bwMode="auto">
          <a:xfrm>
            <a:off x="6584413" y="1834117"/>
            <a:ext cx="237681" cy="239987"/>
          </a:xfrm>
          <a:custGeom>
            <a:avLst/>
            <a:gdLst>
              <a:gd name="T0" fmla="*/ 63 w 64"/>
              <a:gd name="T1" fmla="*/ 31 h 64"/>
              <a:gd name="T2" fmla="*/ 33 w 64"/>
              <a:gd name="T3" fmla="*/ 63 h 64"/>
              <a:gd name="T4" fmla="*/ 1 w 64"/>
              <a:gd name="T5" fmla="*/ 34 h 64"/>
              <a:gd name="T6" fmla="*/ 30 w 64"/>
              <a:gd name="T7" fmla="*/ 1 h 64"/>
              <a:gd name="T8" fmla="*/ 63 w 64"/>
              <a:gd name="T9" fmla="*/ 3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4">
                <a:moveTo>
                  <a:pt x="63" y="31"/>
                </a:moveTo>
                <a:cubicBezTo>
                  <a:pt x="64" y="48"/>
                  <a:pt x="50" y="62"/>
                  <a:pt x="33" y="63"/>
                </a:cubicBezTo>
                <a:cubicBezTo>
                  <a:pt x="16" y="64"/>
                  <a:pt x="2" y="51"/>
                  <a:pt x="1" y="34"/>
                </a:cubicBezTo>
                <a:cubicBezTo>
                  <a:pt x="0" y="17"/>
                  <a:pt x="13" y="2"/>
                  <a:pt x="30" y="1"/>
                </a:cubicBezTo>
                <a:cubicBezTo>
                  <a:pt x="47" y="0"/>
                  <a:pt x="62" y="13"/>
                  <a:pt x="63" y="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1400" dirty="0">
              <a:latin typeface="仓耳玄三M W05" panose="02020400000000000000" pitchFamily="18" charset="-122"/>
            </a:endParaRPr>
          </a:p>
        </p:txBody>
      </p:sp>
      <p:sp>
        <p:nvSpPr>
          <p:cNvPr id="55" name="îŝḷîdê">
            <a:extLst>
              <a:ext uri="{FF2B5EF4-FFF2-40B4-BE49-F238E27FC236}">
                <a16:creationId xmlns:a16="http://schemas.microsoft.com/office/drawing/2014/main" id="{95CFC155-E003-4CE4-8750-0D8CB9429A7D}"/>
              </a:ext>
            </a:extLst>
          </p:cNvPr>
          <p:cNvSpPr/>
          <p:nvPr/>
        </p:nvSpPr>
        <p:spPr bwMode="auto">
          <a:xfrm>
            <a:off x="6889011" y="2828679"/>
            <a:ext cx="55383" cy="57690"/>
          </a:xfrm>
          <a:custGeom>
            <a:avLst/>
            <a:gdLst>
              <a:gd name="T0" fmla="*/ 15 w 15"/>
              <a:gd name="T1" fmla="*/ 7 h 15"/>
              <a:gd name="T2" fmla="*/ 8 w 15"/>
              <a:gd name="T3" fmla="*/ 15 h 15"/>
              <a:gd name="T4" fmla="*/ 0 w 15"/>
              <a:gd name="T5" fmla="*/ 8 h 15"/>
              <a:gd name="T6" fmla="*/ 7 w 15"/>
              <a:gd name="T7" fmla="*/ 0 h 15"/>
              <a:gd name="T8" fmla="*/ 15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7"/>
                </a:move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1"/>
                  <a:pt x="7" y="0"/>
                </a:cubicBezTo>
                <a:cubicBezTo>
                  <a:pt x="11" y="0"/>
                  <a:pt x="14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56" name="íṣḻîḍê">
            <a:extLst>
              <a:ext uri="{FF2B5EF4-FFF2-40B4-BE49-F238E27FC236}">
                <a16:creationId xmlns:a16="http://schemas.microsoft.com/office/drawing/2014/main" id="{3310B13B-7ACA-4F50-84B2-3ECB3BF3C00C}"/>
              </a:ext>
            </a:extLst>
          </p:cNvPr>
          <p:cNvSpPr/>
          <p:nvPr/>
        </p:nvSpPr>
        <p:spPr bwMode="auto">
          <a:xfrm>
            <a:off x="7375910" y="3560179"/>
            <a:ext cx="55383" cy="55382"/>
          </a:xfrm>
          <a:custGeom>
            <a:avLst/>
            <a:gdLst>
              <a:gd name="T0" fmla="*/ 14 w 15"/>
              <a:gd name="T1" fmla="*/ 7 h 15"/>
              <a:gd name="T2" fmla="*/ 8 w 15"/>
              <a:gd name="T3" fmla="*/ 14 h 15"/>
              <a:gd name="T4" fmla="*/ 0 w 15"/>
              <a:gd name="T5" fmla="*/ 7 h 15"/>
              <a:gd name="T6" fmla="*/ 7 w 15"/>
              <a:gd name="T7" fmla="*/ 0 h 15"/>
              <a:gd name="T8" fmla="*/ 14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4" y="7"/>
                </a:moveTo>
                <a:cubicBezTo>
                  <a:pt x="15" y="11"/>
                  <a:pt x="12" y="14"/>
                  <a:pt x="8" y="14"/>
                </a:cubicBezTo>
                <a:cubicBezTo>
                  <a:pt x="3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57" name="î$ḷïďé">
            <a:extLst>
              <a:ext uri="{FF2B5EF4-FFF2-40B4-BE49-F238E27FC236}">
                <a16:creationId xmlns:a16="http://schemas.microsoft.com/office/drawing/2014/main" id="{17654D35-0D0B-4852-8296-C09C4A97DD85}"/>
              </a:ext>
            </a:extLst>
          </p:cNvPr>
          <p:cNvSpPr/>
          <p:nvPr/>
        </p:nvSpPr>
        <p:spPr bwMode="auto">
          <a:xfrm>
            <a:off x="5582926" y="2584077"/>
            <a:ext cx="55383" cy="55382"/>
          </a:xfrm>
          <a:custGeom>
            <a:avLst/>
            <a:gdLst>
              <a:gd name="T0" fmla="*/ 15 w 15"/>
              <a:gd name="T1" fmla="*/ 7 h 15"/>
              <a:gd name="T2" fmla="*/ 8 w 15"/>
              <a:gd name="T3" fmla="*/ 15 h 15"/>
              <a:gd name="T4" fmla="*/ 0 w 15"/>
              <a:gd name="T5" fmla="*/ 8 h 15"/>
              <a:gd name="T6" fmla="*/ 7 w 15"/>
              <a:gd name="T7" fmla="*/ 1 h 15"/>
              <a:gd name="T8" fmla="*/ 15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7"/>
                </a:move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1"/>
                  <a:pt x="7" y="1"/>
                </a:cubicBezTo>
                <a:cubicBezTo>
                  <a:pt x="11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58" name="îŝḷïde">
            <a:extLst>
              <a:ext uri="{FF2B5EF4-FFF2-40B4-BE49-F238E27FC236}">
                <a16:creationId xmlns:a16="http://schemas.microsoft.com/office/drawing/2014/main" id="{162CF64F-5B9C-4611-BD59-9FDF70BDB9DF}"/>
              </a:ext>
            </a:extLst>
          </p:cNvPr>
          <p:cNvSpPr/>
          <p:nvPr/>
        </p:nvSpPr>
        <p:spPr bwMode="auto">
          <a:xfrm>
            <a:off x="5246019" y="1778733"/>
            <a:ext cx="57691" cy="55382"/>
          </a:xfrm>
          <a:custGeom>
            <a:avLst/>
            <a:gdLst>
              <a:gd name="T0" fmla="*/ 15 w 15"/>
              <a:gd name="T1" fmla="*/ 7 h 15"/>
              <a:gd name="T2" fmla="*/ 8 w 15"/>
              <a:gd name="T3" fmla="*/ 14 h 15"/>
              <a:gd name="T4" fmla="*/ 1 w 15"/>
              <a:gd name="T5" fmla="*/ 8 h 15"/>
              <a:gd name="T6" fmla="*/ 8 w 15"/>
              <a:gd name="T7" fmla="*/ 0 h 15"/>
              <a:gd name="T8" fmla="*/ 15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7"/>
                </a:moveTo>
                <a:cubicBezTo>
                  <a:pt x="15" y="11"/>
                  <a:pt x="12" y="14"/>
                  <a:pt x="8" y="14"/>
                </a:cubicBezTo>
                <a:cubicBezTo>
                  <a:pt x="4" y="15"/>
                  <a:pt x="1" y="12"/>
                  <a:pt x="1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59" name="îsḻiḋé">
            <a:extLst>
              <a:ext uri="{FF2B5EF4-FFF2-40B4-BE49-F238E27FC236}">
                <a16:creationId xmlns:a16="http://schemas.microsoft.com/office/drawing/2014/main" id="{E2EBB68B-2660-4CD6-8ACA-512A7CAA6345}"/>
              </a:ext>
            </a:extLst>
          </p:cNvPr>
          <p:cNvSpPr/>
          <p:nvPr/>
        </p:nvSpPr>
        <p:spPr bwMode="auto">
          <a:xfrm>
            <a:off x="5042953" y="3567103"/>
            <a:ext cx="55383" cy="55382"/>
          </a:xfrm>
          <a:custGeom>
            <a:avLst/>
            <a:gdLst>
              <a:gd name="T0" fmla="*/ 15 w 15"/>
              <a:gd name="T1" fmla="*/ 7 h 15"/>
              <a:gd name="T2" fmla="*/ 8 w 15"/>
              <a:gd name="T3" fmla="*/ 15 h 15"/>
              <a:gd name="T4" fmla="*/ 0 w 15"/>
              <a:gd name="T5" fmla="*/ 8 h 15"/>
              <a:gd name="T6" fmla="*/ 7 w 15"/>
              <a:gd name="T7" fmla="*/ 0 h 15"/>
              <a:gd name="T8" fmla="*/ 15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7"/>
                </a:moveTo>
                <a:cubicBezTo>
                  <a:pt x="15" y="11"/>
                  <a:pt x="12" y="14"/>
                  <a:pt x="8" y="15"/>
                </a:cubicBezTo>
                <a:cubicBezTo>
                  <a:pt x="4" y="15"/>
                  <a:pt x="0" y="12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11" y="0"/>
                  <a:pt x="15" y="3"/>
                  <a:pt x="15" y="7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700" dirty="0">
              <a:latin typeface="仓耳玄三M W05" panose="02020400000000000000" pitchFamily="18" charset="-122"/>
            </a:endParaRPr>
          </a:p>
        </p:txBody>
      </p:sp>
      <p:sp>
        <p:nvSpPr>
          <p:cNvPr id="60" name="ïŝḷîdé">
            <a:extLst>
              <a:ext uri="{FF2B5EF4-FFF2-40B4-BE49-F238E27FC236}">
                <a16:creationId xmlns:a16="http://schemas.microsoft.com/office/drawing/2014/main" id="{49F13767-1CAF-4672-BAB5-7DB32A1D4502}"/>
              </a:ext>
            </a:extLst>
          </p:cNvPr>
          <p:cNvSpPr/>
          <p:nvPr/>
        </p:nvSpPr>
        <p:spPr bwMode="auto">
          <a:xfrm>
            <a:off x="5135257" y="2743299"/>
            <a:ext cx="341521" cy="346136"/>
          </a:xfrm>
          <a:custGeom>
            <a:avLst/>
            <a:gdLst>
              <a:gd name="T0" fmla="*/ 91 w 92"/>
              <a:gd name="T1" fmla="*/ 44 h 93"/>
              <a:gd name="T2" fmla="*/ 48 w 92"/>
              <a:gd name="T3" fmla="*/ 91 h 93"/>
              <a:gd name="T4" fmla="*/ 1 w 92"/>
              <a:gd name="T5" fmla="*/ 49 h 93"/>
              <a:gd name="T6" fmla="*/ 44 w 92"/>
              <a:gd name="T7" fmla="*/ 1 h 93"/>
              <a:gd name="T8" fmla="*/ 91 w 92"/>
              <a:gd name="T9" fmla="*/ 4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3">
                <a:moveTo>
                  <a:pt x="91" y="44"/>
                </a:moveTo>
                <a:cubicBezTo>
                  <a:pt x="92" y="69"/>
                  <a:pt x="73" y="90"/>
                  <a:pt x="48" y="91"/>
                </a:cubicBezTo>
                <a:cubicBezTo>
                  <a:pt x="23" y="93"/>
                  <a:pt x="2" y="73"/>
                  <a:pt x="1" y="49"/>
                </a:cubicBezTo>
                <a:cubicBezTo>
                  <a:pt x="0" y="24"/>
                  <a:pt x="19" y="3"/>
                  <a:pt x="44" y="1"/>
                </a:cubicBezTo>
                <a:cubicBezTo>
                  <a:pt x="69" y="0"/>
                  <a:pt x="90" y="19"/>
                  <a:pt x="91" y="44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61" name="îŝľíḓé">
            <a:extLst>
              <a:ext uri="{FF2B5EF4-FFF2-40B4-BE49-F238E27FC236}">
                <a16:creationId xmlns:a16="http://schemas.microsoft.com/office/drawing/2014/main" id="{E18B9073-B3EC-406A-8337-E57B55AC74DF}"/>
              </a:ext>
            </a:extLst>
          </p:cNvPr>
          <p:cNvSpPr/>
          <p:nvPr/>
        </p:nvSpPr>
        <p:spPr bwMode="auto">
          <a:xfrm>
            <a:off x="7066695" y="3160970"/>
            <a:ext cx="346136" cy="346136"/>
          </a:xfrm>
          <a:custGeom>
            <a:avLst/>
            <a:gdLst>
              <a:gd name="T0" fmla="*/ 92 w 93"/>
              <a:gd name="T1" fmla="*/ 44 h 93"/>
              <a:gd name="T2" fmla="*/ 49 w 93"/>
              <a:gd name="T3" fmla="*/ 91 h 93"/>
              <a:gd name="T4" fmla="*/ 2 w 93"/>
              <a:gd name="T5" fmla="*/ 49 h 93"/>
              <a:gd name="T6" fmla="*/ 44 w 93"/>
              <a:gd name="T7" fmla="*/ 1 h 93"/>
              <a:gd name="T8" fmla="*/ 92 w 93"/>
              <a:gd name="T9" fmla="*/ 4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93">
                <a:moveTo>
                  <a:pt x="92" y="44"/>
                </a:moveTo>
                <a:cubicBezTo>
                  <a:pt x="93" y="69"/>
                  <a:pt x="74" y="90"/>
                  <a:pt x="49" y="91"/>
                </a:cubicBezTo>
                <a:cubicBezTo>
                  <a:pt x="24" y="93"/>
                  <a:pt x="3" y="74"/>
                  <a:pt x="2" y="49"/>
                </a:cubicBezTo>
                <a:cubicBezTo>
                  <a:pt x="0" y="24"/>
                  <a:pt x="19" y="3"/>
                  <a:pt x="44" y="1"/>
                </a:cubicBezTo>
                <a:cubicBezTo>
                  <a:pt x="69" y="0"/>
                  <a:pt x="90" y="19"/>
                  <a:pt x="92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62" name="íṣļiḍè">
            <a:extLst>
              <a:ext uri="{FF2B5EF4-FFF2-40B4-BE49-F238E27FC236}">
                <a16:creationId xmlns:a16="http://schemas.microsoft.com/office/drawing/2014/main" id="{727A2099-19AF-4675-9F64-30BAE7330B10}"/>
              </a:ext>
            </a:extLst>
          </p:cNvPr>
          <p:cNvSpPr/>
          <p:nvPr/>
        </p:nvSpPr>
        <p:spPr bwMode="auto">
          <a:xfrm>
            <a:off x="5352315" y="1613008"/>
            <a:ext cx="978411" cy="978410"/>
          </a:xfrm>
          <a:prstGeom prst="ellipse">
            <a:avLst/>
          </a:prstGeom>
          <a:solidFill>
            <a:srgbClr val="6FBB8D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Text</a:t>
            </a:r>
            <a:endParaRPr lang="zh-CN" altLang="en-US" sz="2000" b="1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65" name="îṣ1îḍê">
            <a:extLst>
              <a:ext uri="{FF2B5EF4-FFF2-40B4-BE49-F238E27FC236}">
                <a16:creationId xmlns:a16="http://schemas.microsoft.com/office/drawing/2014/main" id="{A8C10F7A-5A21-4273-803E-5A214E2BDCE5}"/>
              </a:ext>
            </a:extLst>
          </p:cNvPr>
          <p:cNvSpPr/>
          <p:nvPr/>
        </p:nvSpPr>
        <p:spPr bwMode="auto">
          <a:xfrm>
            <a:off x="6056011" y="4070156"/>
            <a:ext cx="1169940" cy="1169941"/>
          </a:xfrm>
          <a:custGeom>
            <a:avLst/>
            <a:gdLst>
              <a:gd name="T0" fmla="*/ 310 w 314"/>
              <a:gd name="T1" fmla="*/ 150 h 314"/>
              <a:gd name="T2" fmla="*/ 165 w 314"/>
              <a:gd name="T3" fmla="*/ 310 h 314"/>
              <a:gd name="T4" fmla="*/ 4 w 314"/>
              <a:gd name="T5" fmla="*/ 165 h 314"/>
              <a:gd name="T6" fmla="*/ 149 w 314"/>
              <a:gd name="T7" fmla="*/ 4 h 314"/>
              <a:gd name="T8" fmla="*/ 310 w 314"/>
              <a:gd name="T9" fmla="*/ 15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314">
                <a:moveTo>
                  <a:pt x="310" y="150"/>
                </a:moveTo>
                <a:cubicBezTo>
                  <a:pt x="314" y="234"/>
                  <a:pt x="249" y="306"/>
                  <a:pt x="165" y="310"/>
                </a:cubicBezTo>
                <a:cubicBezTo>
                  <a:pt x="80" y="314"/>
                  <a:pt x="9" y="249"/>
                  <a:pt x="4" y="165"/>
                </a:cubicBezTo>
                <a:cubicBezTo>
                  <a:pt x="0" y="80"/>
                  <a:pt x="65" y="9"/>
                  <a:pt x="149" y="4"/>
                </a:cubicBezTo>
                <a:cubicBezTo>
                  <a:pt x="234" y="0"/>
                  <a:pt x="306" y="65"/>
                  <a:pt x="310" y="1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66" name="íṧļíďê">
            <a:extLst>
              <a:ext uri="{FF2B5EF4-FFF2-40B4-BE49-F238E27FC236}">
                <a16:creationId xmlns:a16="http://schemas.microsoft.com/office/drawing/2014/main" id="{8657D9B5-14F2-42D2-9E69-759F8572672B}"/>
              </a:ext>
            </a:extLst>
          </p:cNvPr>
          <p:cNvSpPr/>
          <p:nvPr/>
        </p:nvSpPr>
        <p:spPr bwMode="auto">
          <a:xfrm>
            <a:off x="5135256" y="2810222"/>
            <a:ext cx="953029" cy="948413"/>
          </a:xfrm>
          <a:custGeom>
            <a:avLst/>
            <a:gdLst>
              <a:gd name="T0" fmla="*/ 252 w 256"/>
              <a:gd name="T1" fmla="*/ 121 h 255"/>
              <a:gd name="T2" fmla="*/ 134 w 256"/>
              <a:gd name="T3" fmla="*/ 252 h 255"/>
              <a:gd name="T4" fmla="*/ 4 w 256"/>
              <a:gd name="T5" fmla="*/ 133 h 255"/>
              <a:gd name="T6" fmla="*/ 122 w 256"/>
              <a:gd name="T7" fmla="*/ 3 h 255"/>
              <a:gd name="T8" fmla="*/ 252 w 256"/>
              <a:gd name="T9" fmla="*/ 12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255">
                <a:moveTo>
                  <a:pt x="252" y="121"/>
                </a:moveTo>
                <a:cubicBezTo>
                  <a:pt x="256" y="190"/>
                  <a:pt x="203" y="248"/>
                  <a:pt x="134" y="252"/>
                </a:cubicBezTo>
                <a:cubicBezTo>
                  <a:pt x="65" y="255"/>
                  <a:pt x="7" y="202"/>
                  <a:pt x="4" y="133"/>
                </a:cubicBezTo>
                <a:cubicBezTo>
                  <a:pt x="0" y="65"/>
                  <a:pt x="53" y="6"/>
                  <a:pt x="122" y="3"/>
                </a:cubicBezTo>
                <a:cubicBezTo>
                  <a:pt x="190" y="0"/>
                  <a:pt x="249" y="52"/>
                  <a:pt x="252" y="12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67" name="iṡľíḓé">
            <a:extLst>
              <a:ext uri="{FF2B5EF4-FFF2-40B4-BE49-F238E27FC236}">
                <a16:creationId xmlns:a16="http://schemas.microsoft.com/office/drawing/2014/main" id="{447817C7-9A2F-462B-8343-186DEFB70B37}"/>
              </a:ext>
            </a:extLst>
          </p:cNvPr>
          <p:cNvSpPr/>
          <p:nvPr/>
        </p:nvSpPr>
        <p:spPr bwMode="auto">
          <a:xfrm>
            <a:off x="5015262" y="2240250"/>
            <a:ext cx="1169940" cy="1169941"/>
          </a:xfrm>
          <a:custGeom>
            <a:avLst/>
            <a:gdLst>
              <a:gd name="T0" fmla="*/ 310 w 314"/>
              <a:gd name="T1" fmla="*/ 150 h 314"/>
              <a:gd name="T2" fmla="*/ 164 w 314"/>
              <a:gd name="T3" fmla="*/ 310 h 314"/>
              <a:gd name="T4" fmla="*/ 4 w 314"/>
              <a:gd name="T5" fmla="*/ 165 h 314"/>
              <a:gd name="T6" fmla="*/ 149 w 314"/>
              <a:gd name="T7" fmla="*/ 4 h 314"/>
              <a:gd name="T8" fmla="*/ 310 w 314"/>
              <a:gd name="T9" fmla="*/ 15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314">
                <a:moveTo>
                  <a:pt x="310" y="150"/>
                </a:moveTo>
                <a:cubicBezTo>
                  <a:pt x="314" y="234"/>
                  <a:pt x="249" y="306"/>
                  <a:pt x="164" y="310"/>
                </a:cubicBezTo>
                <a:cubicBezTo>
                  <a:pt x="80" y="314"/>
                  <a:pt x="8" y="249"/>
                  <a:pt x="4" y="165"/>
                </a:cubicBezTo>
                <a:cubicBezTo>
                  <a:pt x="0" y="80"/>
                  <a:pt x="65" y="9"/>
                  <a:pt x="149" y="4"/>
                </a:cubicBezTo>
                <a:cubicBezTo>
                  <a:pt x="234" y="0"/>
                  <a:pt x="305" y="65"/>
                  <a:pt x="310" y="1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68" name="işlide">
            <a:extLst>
              <a:ext uri="{FF2B5EF4-FFF2-40B4-BE49-F238E27FC236}">
                <a16:creationId xmlns:a16="http://schemas.microsoft.com/office/drawing/2014/main" id="{A7F05190-5665-42D7-8A62-23FD99FE9150}"/>
              </a:ext>
            </a:extLst>
          </p:cNvPr>
          <p:cNvSpPr/>
          <p:nvPr/>
        </p:nvSpPr>
        <p:spPr bwMode="auto">
          <a:xfrm>
            <a:off x="6452881" y="3022516"/>
            <a:ext cx="856111" cy="856111"/>
          </a:xfrm>
          <a:custGeom>
            <a:avLst/>
            <a:gdLst>
              <a:gd name="T0" fmla="*/ 227 w 230"/>
              <a:gd name="T1" fmla="*/ 109 h 230"/>
              <a:gd name="T2" fmla="*/ 121 w 230"/>
              <a:gd name="T3" fmla="*/ 227 h 230"/>
              <a:gd name="T4" fmla="*/ 3 w 230"/>
              <a:gd name="T5" fmla="*/ 120 h 230"/>
              <a:gd name="T6" fmla="*/ 109 w 230"/>
              <a:gd name="T7" fmla="*/ 3 h 230"/>
              <a:gd name="T8" fmla="*/ 227 w 230"/>
              <a:gd name="T9" fmla="*/ 109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230">
                <a:moveTo>
                  <a:pt x="227" y="109"/>
                </a:moveTo>
                <a:cubicBezTo>
                  <a:pt x="230" y="171"/>
                  <a:pt x="182" y="224"/>
                  <a:pt x="121" y="227"/>
                </a:cubicBezTo>
                <a:cubicBezTo>
                  <a:pt x="59" y="230"/>
                  <a:pt x="6" y="182"/>
                  <a:pt x="3" y="120"/>
                </a:cubicBezTo>
                <a:cubicBezTo>
                  <a:pt x="0" y="59"/>
                  <a:pt x="48" y="6"/>
                  <a:pt x="109" y="3"/>
                </a:cubicBezTo>
                <a:cubicBezTo>
                  <a:pt x="171" y="0"/>
                  <a:pt x="224" y="48"/>
                  <a:pt x="227" y="10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69" name="i$ḻiḋè">
            <a:extLst>
              <a:ext uri="{FF2B5EF4-FFF2-40B4-BE49-F238E27FC236}">
                <a16:creationId xmlns:a16="http://schemas.microsoft.com/office/drawing/2014/main" id="{5F31A656-7AA0-4910-8B1C-917C4CCA5EBE}"/>
              </a:ext>
            </a:extLst>
          </p:cNvPr>
          <p:cNvSpPr/>
          <p:nvPr/>
        </p:nvSpPr>
        <p:spPr bwMode="auto">
          <a:xfrm>
            <a:off x="5913830" y="2286532"/>
            <a:ext cx="1220707" cy="1220707"/>
          </a:xfrm>
          <a:custGeom>
            <a:avLst/>
            <a:gdLst>
              <a:gd name="T0" fmla="*/ 323 w 328"/>
              <a:gd name="T1" fmla="*/ 156 h 328"/>
              <a:gd name="T2" fmla="*/ 172 w 328"/>
              <a:gd name="T3" fmla="*/ 323 h 328"/>
              <a:gd name="T4" fmla="*/ 4 w 328"/>
              <a:gd name="T5" fmla="*/ 172 h 328"/>
              <a:gd name="T6" fmla="*/ 156 w 328"/>
              <a:gd name="T7" fmla="*/ 4 h 328"/>
              <a:gd name="T8" fmla="*/ 323 w 328"/>
              <a:gd name="T9" fmla="*/ 156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328">
                <a:moveTo>
                  <a:pt x="323" y="156"/>
                </a:moveTo>
                <a:cubicBezTo>
                  <a:pt x="328" y="244"/>
                  <a:pt x="260" y="319"/>
                  <a:pt x="172" y="323"/>
                </a:cubicBezTo>
                <a:cubicBezTo>
                  <a:pt x="84" y="328"/>
                  <a:pt x="9" y="260"/>
                  <a:pt x="4" y="172"/>
                </a:cubicBezTo>
                <a:cubicBezTo>
                  <a:pt x="0" y="84"/>
                  <a:pt x="68" y="9"/>
                  <a:pt x="156" y="4"/>
                </a:cubicBezTo>
                <a:cubicBezTo>
                  <a:pt x="244" y="0"/>
                  <a:pt x="319" y="68"/>
                  <a:pt x="323" y="156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  <a:effectLst/>
        </p:spPr>
        <p:txBody>
          <a:bodyPr anchor="ctr"/>
          <a:lstStyle/>
          <a:p>
            <a:pPr algn="ctr"/>
            <a:r>
              <a:rPr lang="en-US" altLang="zh-CN" sz="2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Text</a:t>
            </a:r>
            <a:endParaRPr lang="zh-CN" altLang="en-US" sz="2000" b="1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70" name="îṩḷíḑé">
            <a:extLst>
              <a:ext uri="{FF2B5EF4-FFF2-40B4-BE49-F238E27FC236}">
                <a16:creationId xmlns:a16="http://schemas.microsoft.com/office/drawing/2014/main" id="{6EEFF0AC-7A18-4085-A1BF-41D68E54C797}"/>
              </a:ext>
            </a:extLst>
          </p:cNvPr>
          <p:cNvSpPr/>
          <p:nvPr/>
        </p:nvSpPr>
        <p:spPr bwMode="auto">
          <a:xfrm>
            <a:off x="6967470" y="3936314"/>
            <a:ext cx="722271" cy="717656"/>
          </a:xfrm>
          <a:custGeom>
            <a:avLst/>
            <a:gdLst>
              <a:gd name="T0" fmla="*/ 192 w 194"/>
              <a:gd name="T1" fmla="*/ 93 h 193"/>
              <a:gd name="T2" fmla="*/ 101 w 194"/>
              <a:gd name="T3" fmla="*/ 192 h 193"/>
              <a:gd name="T4" fmla="*/ 55 w 194"/>
              <a:gd name="T5" fmla="*/ 183 h 193"/>
              <a:gd name="T6" fmla="*/ 40 w 194"/>
              <a:gd name="T7" fmla="*/ 174 h 193"/>
              <a:gd name="T8" fmla="*/ 6 w 194"/>
              <a:gd name="T9" fmla="*/ 127 h 193"/>
              <a:gd name="T10" fmla="*/ 1 w 194"/>
              <a:gd name="T11" fmla="*/ 109 h 193"/>
              <a:gd name="T12" fmla="*/ 1 w 194"/>
              <a:gd name="T13" fmla="*/ 101 h 193"/>
              <a:gd name="T14" fmla="*/ 18 w 194"/>
              <a:gd name="T15" fmla="*/ 43 h 193"/>
              <a:gd name="T16" fmla="*/ 48 w 194"/>
              <a:gd name="T17" fmla="*/ 14 h 193"/>
              <a:gd name="T18" fmla="*/ 92 w 194"/>
              <a:gd name="T19" fmla="*/ 1 h 193"/>
              <a:gd name="T20" fmla="*/ 179 w 194"/>
              <a:gd name="T21" fmla="*/ 48 h 193"/>
              <a:gd name="T22" fmla="*/ 179 w 194"/>
              <a:gd name="T23" fmla="*/ 48 h 193"/>
              <a:gd name="T24" fmla="*/ 192 w 194"/>
              <a:gd name="T25" fmla="*/ 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4" h="193">
                <a:moveTo>
                  <a:pt x="192" y="93"/>
                </a:moveTo>
                <a:cubicBezTo>
                  <a:pt x="194" y="145"/>
                  <a:pt x="153" y="190"/>
                  <a:pt x="101" y="192"/>
                </a:cubicBezTo>
                <a:cubicBezTo>
                  <a:pt x="84" y="193"/>
                  <a:pt x="69" y="190"/>
                  <a:pt x="55" y="183"/>
                </a:cubicBezTo>
                <a:cubicBezTo>
                  <a:pt x="50" y="181"/>
                  <a:pt x="45" y="178"/>
                  <a:pt x="40" y="174"/>
                </a:cubicBezTo>
                <a:cubicBezTo>
                  <a:pt x="25" y="163"/>
                  <a:pt x="12" y="147"/>
                  <a:pt x="6" y="127"/>
                </a:cubicBezTo>
                <a:cubicBezTo>
                  <a:pt x="4" y="122"/>
                  <a:pt x="2" y="115"/>
                  <a:pt x="1" y="109"/>
                </a:cubicBezTo>
                <a:cubicBezTo>
                  <a:pt x="1" y="106"/>
                  <a:pt x="1" y="104"/>
                  <a:pt x="1" y="101"/>
                </a:cubicBezTo>
                <a:cubicBezTo>
                  <a:pt x="0" y="79"/>
                  <a:pt x="6" y="59"/>
                  <a:pt x="18" y="43"/>
                </a:cubicBezTo>
                <a:cubicBezTo>
                  <a:pt x="26" y="31"/>
                  <a:pt x="36" y="21"/>
                  <a:pt x="48" y="14"/>
                </a:cubicBezTo>
                <a:cubicBezTo>
                  <a:pt x="61" y="6"/>
                  <a:pt x="76" y="2"/>
                  <a:pt x="92" y="1"/>
                </a:cubicBezTo>
                <a:cubicBezTo>
                  <a:pt x="129" y="0"/>
                  <a:pt x="161" y="19"/>
                  <a:pt x="179" y="48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87" y="61"/>
                  <a:pt x="191" y="76"/>
                  <a:pt x="192" y="9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latin typeface="仓耳玄三M W05" panose="02020400000000000000" pitchFamily="18" charset="-122"/>
            </a:endParaRPr>
          </a:p>
        </p:txBody>
      </p:sp>
      <p:sp>
        <p:nvSpPr>
          <p:cNvPr id="71" name="î$ľïḋe">
            <a:extLst>
              <a:ext uri="{FF2B5EF4-FFF2-40B4-BE49-F238E27FC236}">
                <a16:creationId xmlns:a16="http://schemas.microsoft.com/office/drawing/2014/main" id="{1CEC8107-6789-41DD-988E-7B52EBE7E8F1}"/>
              </a:ext>
            </a:extLst>
          </p:cNvPr>
          <p:cNvSpPr/>
          <p:nvPr/>
        </p:nvSpPr>
        <p:spPr bwMode="auto">
          <a:xfrm>
            <a:off x="4752200" y="3717095"/>
            <a:ext cx="869955" cy="869956"/>
          </a:xfrm>
          <a:custGeom>
            <a:avLst/>
            <a:gdLst>
              <a:gd name="T0" fmla="*/ 232 w 234"/>
              <a:gd name="T1" fmla="*/ 112 h 234"/>
              <a:gd name="T2" fmla="*/ 122 w 234"/>
              <a:gd name="T3" fmla="*/ 232 h 234"/>
              <a:gd name="T4" fmla="*/ 3 w 234"/>
              <a:gd name="T5" fmla="*/ 122 h 234"/>
              <a:gd name="T6" fmla="*/ 112 w 234"/>
              <a:gd name="T7" fmla="*/ 3 h 234"/>
              <a:gd name="T8" fmla="*/ 232 w 234"/>
              <a:gd name="T9" fmla="*/ 112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4">
                <a:moveTo>
                  <a:pt x="232" y="112"/>
                </a:moveTo>
                <a:cubicBezTo>
                  <a:pt x="234" y="175"/>
                  <a:pt x="185" y="229"/>
                  <a:pt x="122" y="232"/>
                </a:cubicBezTo>
                <a:cubicBezTo>
                  <a:pt x="59" y="234"/>
                  <a:pt x="6" y="185"/>
                  <a:pt x="3" y="122"/>
                </a:cubicBezTo>
                <a:cubicBezTo>
                  <a:pt x="0" y="59"/>
                  <a:pt x="49" y="6"/>
                  <a:pt x="112" y="3"/>
                </a:cubicBezTo>
                <a:cubicBezTo>
                  <a:pt x="176" y="0"/>
                  <a:pt x="229" y="49"/>
                  <a:pt x="232" y="112"/>
                </a:cubicBezTo>
                <a:close/>
              </a:path>
            </a:pathLst>
          </a:custGeom>
          <a:solidFill>
            <a:srgbClr val="6FBB8D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sz="1400" b="1" i="1" dirty="0">
                <a:solidFill>
                  <a:schemeClr val="bg1"/>
                </a:solidFill>
                <a:latin typeface="仓耳玄三M W05" panose="02020400000000000000" pitchFamily="18" charset="-122"/>
              </a:rPr>
              <a:t>Text</a:t>
            </a:r>
            <a:endParaRPr lang="zh-CN" altLang="en-US" sz="1200" b="1" i="1" dirty="0">
              <a:solidFill>
                <a:schemeClr val="bg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36" name="iśḷíḍè">
            <a:extLst>
              <a:ext uri="{FF2B5EF4-FFF2-40B4-BE49-F238E27FC236}">
                <a16:creationId xmlns:a16="http://schemas.microsoft.com/office/drawing/2014/main" id="{DCED10F4-7F1A-4352-A1F9-9C4B7E32C08A}"/>
              </a:ext>
            </a:extLst>
          </p:cNvPr>
          <p:cNvSpPr/>
          <p:nvPr/>
        </p:nvSpPr>
        <p:spPr bwMode="auto">
          <a:xfrm>
            <a:off x="630106" y="2457829"/>
            <a:ext cx="3210103" cy="5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37" name="i$ḻïdè">
            <a:extLst>
              <a:ext uri="{FF2B5EF4-FFF2-40B4-BE49-F238E27FC236}">
                <a16:creationId xmlns:a16="http://schemas.microsoft.com/office/drawing/2014/main" id="{C4CDC33E-5CA3-490F-A689-0F949D605DB3}"/>
              </a:ext>
            </a:extLst>
          </p:cNvPr>
          <p:cNvSpPr txBox="1"/>
          <p:nvPr/>
        </p:nvSpPr>
        <p:spPr bwMode="auto">
          <a:xfrm>
            <a:off x="630106" y="1971448"/>
            <a:ext cx="3210103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70D15512-C13C-4670-98DF-B0951DEB0390}"/>
              </a:ext>
            </a:extLst>
          </p:cNvPr>
          <p:cNvCxnSpPr/>
          <p:nvPr/>
        </p:nvCxnSpPr>
        <p:spPr>
          <a:xfrm>
            <a:off x="630106" y="2457826"/>
            <a:ext cx="3210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íṩļïḍe">
            <a:extLst>
              <a:ext uri="{FF2B5EF4-FFF2-40B4-BE49-F238E27FC236}">
                <a16:creationId xmlns:a16="http://schemas.microsoft.com/office/drawing/2014/main" id="{F2F422A9-6B80-4CD6-BAA4-A92848C3E44F}"/>
              </a:ext>
            </a:extLst>
          </p:cNvPr>
          <p:cNvSpPr/>
          <p:nvPr/>
        </p:nvSpPr>
        <p:spPr bwMode="auto">
          <a:xfrm>
            <a:off x="3503570" y="2114259"/>
            <a:ext cx="304843" cy="288904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rgbClr val="6FBB8D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32" name="ïśļiďè">
            <a:extLst>
              <a:ext uri="{FF2B5EF4-FFF2-40B4-BE49-F238E27FC236}">
                <a16:creationId xmlns:a16="http://schemas.microsoft.com/office/drawing/2014/main" id="{2C099BFF-7E31-45EB-8B63-581329C687AE}"/>
              </a:ext>
            </a:extLst>
          </p:cNvPr>
          <p:cNvSpPr/>
          <p:nvPr/>
        </p:nvSpPr>
        <p:spPr bwMode="auto">
          <a:xfrm>
            <a:off x="672307" y="4097012"/>
            <a:ext cx="3210103" cy="5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33" name="iṣḷîḑè">
            <a:extLst>
              <a:ext uri="{FF2B5EF4-FFF2-40B4-BE49-F238E27FC236}">
                <a16:creationId xmlns:a16="http://schemas.microsoft.com/office/drawing/2014/main" id="{8FD7E1D0-CE78-4443-8094-41F70D2FEB9F}"/>
              </a:ext>
            </a:extLst>
          </p:cNvPr>
          <p:cNvSpPr txBox="1"/>
          <p:nvPr/>
        </p:nvSpPr>
        <p:spPr bwMode="auto">
          <a:xfrm>
            <a:off x="672307" y="3610631"/>
            <a:ext cx="3210103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FDB7D81-E4F1-4216-804A-853AA82FAE8A}"/>
              </a:ext>
            </a:extLst>
          </p:cNvPr>
          <p:cNvCxnSpPr/>
          <p:nvPr/>
        </p:nvCxnSpPr>
        <p:spPr>
          <a:xfrm>
            <a:off x="672307" y="4097009"/>
            <a:ext cx="3210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íśļïdê">
            <a:extLst>
              <a:ext uri="{FF2B5EF4-FFF2-40B4-BE49-F238E27FC236}">
                <a16:creationId xmlns:a16="http://schemas.microsoft.com/office/drawing/2014/main" id="{EC958F0F-0984-4B60-83D4-AA554C27E3DF}"/>
              </a:ext>
            </a:extLst>
          </p:cNvPr>
          <p:cNvSpPr/>
          <p:nvPr/>
        </p:nvSpPr>
        <p:spPr bwMode="auto">
          <a:xfrm>
            <a:off x="3545773" y="3753442"/>
            <a:ext cx="304843" cy="288904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rgbClr val="6FBB8D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28" name="íŝḷîďe">
            <a:extLst>
              <a:ext uri="{FF2B5EF4-FFF2-40B4-BE49-F238E27FC236}">
                <a16:creationId xmlns:a16="http://schemas.microsoft.com/office/drawing/2014/main" id="{D5AF5AF4-1F3D-4B99-8802-981C4CFF2734}"/>
              </a:ext>
            </a:extLst>
          </p:cNvPr>
          <p:cNvSpPr/>
          <p:nvPr/>
        </p:nvSpPr>
        <p:spPr bwMode="auto">
          <a:xfrm>
            <a:off x="705667" y="5754561"/>
            <a:ext cx="3210103" cy="5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29" name="íṣľíde">
            <a:extLst>
              <a:ext uri="{FF2B5EF4-FFF2-40B4-BE49-F238E27FC236}">
                <a16:creationId xmlns:a16="http://schemas.microsoft.com/office/drawing/2014/main" id="{CB3794A7-D09A-4A8B-978B-18E869489CBC}"/>
              </a:ext>
            </a:extLst>
          </p:cNvPr>
          <p:cNvSpPr txBox="1"/>
          <p:nvPr/>
        </p:nvSpPr>
        <p:spPr bwMode="auto">
          <a:xfrm>
            <a:off x="705667" y="5268180"/>
            <a:ext cx="3210103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3005714-AEB9-45C7-957F-A2E4DD25BC5A}"/>
              </a:ext>
            </a:extLst>
          </p:cNvPr>
          <p:cNvCxnSpPr/>
          <p:nvPr/>
        </p:nvCxnSpPr>
        <p:spPr>
          <a:xfrm>
            <a:off x="705667" y="5754558"/>
            <a:ext cx="3210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šḷide">
            <a:extLst>
              <a:ext uri="{FF2B5EF4-FFF2-40B4-BE49-F238E27FC236}">
                <a16:creationId xmlns:a16="http://schemas.microsoft.com/office/drawing/2014/main" id="{5EDAD3A8-199B-4E87-B891-8C7DACA32EE2}"/>
              </a:ext>
            </a:extLst>
          </p:cNvPr>
          <p:cNvSpPr/>
          <p:nvPr/>
        </p:nvSpPr>
        <p:spPr bwMode="auto">
          <a:xfrm>
            <a:off x="3579133" y="5410991"/>
            <a:ext cx="304843" cy="288904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rgbClr val="6FBB8D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24" name="îṧlíḋê">
            <a:extLst>
              <a:ext uri="{FF2B5EF4-FFF2-40B4-BE49-F238E27FC236}">
                <a16:creationId xmlns:a16="http://schemas.microsoft.com/office/drawing/2014/main" id="{720C07E2-3300-4E9A-B4B0-CF48D8A77370}"/>
              </a:ext>
            </a:extLst>
          </p:cNvPr>
          <p:cNvSpPr/>
          <p:nvPr/>
        </p:nvSpPr>
        <p:spPr bwMode="auto">
          <a:xfrm>
            <a:off x="8306563" y="2485516"/>
            <a:ext cx="3210103" cy="5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25" name="îṥļíḑê">
            <a:extLst>
              <a:ext uri="{FF2B5EF4-FFF2-40B4-BE49-F238E27FC236}">
                <a16:creationId xmlns:a16="http://schemas.microsoft.com/office/drawing/2014/main" id="{CCDA3479-977F-432C-8121-B5CB70E80043}"/>
              </a:ext>
            </a:extLst>
          </p:cNvPr>
          <p:cNvSpPr txBox="1"/>
          <p:nvPr/>
        </p:nvSpPr>
        <p:spPr bwMode="auto">
          <a:xfrm>
            <a:off x="8306563" y="1999135"/>
            <a:ext cx="3210103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3FCD3AD8-AE3F-47DA-85C1-7FDCDA2DB863}"/>
              </a:ext>
            </a:extLst>
          </p:cNvPr>
          <p:cNvCxnSpPr/>
          <p:nvPr/>
        </p:nvCxnSpPr>
        <p:spPr>
          <a:xfrm>
            <a:off x="8306563" y="2485513"/>
            <a:ext cx="3210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śľîḍé">
            <a:extLst>
              <a:ext uri="{FF2B5EF4-FFF2-40B4-BE49-F238E27FC236}">
                <a16:creationId xmlns:a16="http://schemas.microsoft.com/office/drawing/2014/main" id="{5EF9D9DB-78AC-430A-897F-5C6BCC1DF64B}"/>
              </a:ext>
            </a:extLst>
          </p:cNvPr>
          <p:cNvSpPr/>
          <p:nvPr/>
        </p:nvSpPr>
        <p:spPr bwMode="auto">
          <a:xfrm>
            <a:off x="8294691" y="2141946"/>
            <a:ext cx="304843" cy="288904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20" name="í$líḓè">
            <a:extLst>
              <a:ext uri="{FF2B5EF4-FFF2-40B4-BE49-F238E27FC236}">
                <a16:creationId xmlns:a16="http://schemas.microsoft.com/office/drawing/2014/main" id="{F4970718-FE64-452A-95A7-635567DBA994}"/>
              </a:ext>
            </a:extLst>
          </p:cNvPr>
          <p:cNvSpPr/>
          <p:nvPr/>
        </p:nvSpPr>
        <p:spPr bwMode="auto">
          <a:xfrm>
            <a:off x="8318434" y="4097012"/>
            <a:ext cx="3210103" cy="5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21" name="išļîḍê">
            <a:extLst>
              <a:ext uri="{FF2B5EF4-FFF2-40B4-BE49-F238E27FC236}">
                <a16:creationId xmlns:a16="http://schemas.microsoft.com/office/drawing/2014/main" id="{20289BAE-9A69-4102-B34F-0603DF10EFF0}"/>
              </a:ext>
            </a:extLst>
          </p:cNvPr>
          <p:cNvSpPr txBox="1"/>
          <p:nvPr/>
        </p:nvSpPr>
        <p:spPr bwMode="auto">
          <a:xfrm>
            <a:off x="8318434" y="3610631"/>
            <a:ext cx="3210103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07F5826-BF52-44C9-8E83-CC30477C7240}"/>
              </a:ext>
            </a:extLst>
          </p:cNvPr>
          <p:cNvCxnSpPr/>
          <p:nvPr/>
        </p:nvCxnSpPr>
        <p:spPr>
          <a:xfrm>
            <a:off x="8318434" y="4097009"/>
            <a:ext cx="3210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î$1îḋè">
            <a:extLst>
              <a:ext uri="{FF2B5EF4-FFF2-40B4-BE49-F238E27FC236}">
                <a16:creationId xmlns:a16="http://schemas.microsoft.com/office/drawing/2014/main" id="{7FE5D3DF-CE90-4407-A7DC-926FCD7B6C6D}"/>
              </a:ext>
            </a:extLst>
          </p:cNvPr>
          <p:cNvSpPr/>
          <p:nvPr/>
        </p:nvSpPr>
        <p:spPr bwMode="auto">
          <a:xfrm>
            <a:off x="8306561" y="3753442"/>
            <a:ext cx="304843" cy="288904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16" name="îSľiďè">
            <a:extLst>
              <a:ext uri="{FF2B5EF4-FFF2-40B4-BE49-F238E27FC236}">
                <a16:creationId xmlns:a16="http://schemas.microsoft.com/office/drawing/2014/main" id="{1049E88D-003A-4BD9-9595-C9EE953F64B6}"/>
              </a:ext>
            </a:extLst>
          </p:cNvPr>
          <p:cNvSpPr/>
          <p:nvPr/>
        </p:nvSpPr>
        <p:spPr bwMode="auto">
          <a:xfrm>
            <a:off x="8351794" y="5699897"/>
            <a:ext cx="3210103" cy="5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1400" dirty="0">
                <a:solidFill>
                  <a:schemeClr val="dk1">
                    <a:lumMod val="100000"/>
                  </a:schemeClr>
                </a:solidFill>
                <a:latin typeface="仓耳玄三M W05" panose="02020400000000000000" pitchFamily="18" charset="-122"/>
              </a:rPr>
              <a:t>Copy paste fonts. Choose the only option to retain text...</a:t>
            </a:r>
          </a:p>
        </p:txBody>
      </p:sp>
      <p:sp>
        <p:nvSpPr>
          <p:cNvPr id="17" name="îS1îḑê">
            <a:extLst>
              <a:ext uri="{FF2B5EF4-FFF2-40B4-BE49-F238E27FC236}">
                <a16:creationId xmlns:a16="http://schemas.microsoft.com/office/drawing/2014/main" id="{50006C7D-7016-4579-9FB8-3A385796680C}"/>
              </a:ext>
            </a:extLst>
          </p:cNvPr>
          <p:cNvSpPr txBox="1"/>
          <p:nvPr/>
        </p:nvSpPr>
        <p:spPr bwMode="auto">
          <a:xfrm>
            <a:off x="8351794" y="5213516"/>
            <a:ext cx="3210103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lang="zh-CN" altLang="en-US" sz="2000" b="1" dirty="0">
                <a:latin typeface="仓耳玄三M W05" panose="02020400000000000000" pitchFamily="18" charset="-122"/>
              </a:rPr>
              <a:t>Add a title</a:t>
            </a:r>
            <a:endParaRPr lang="en-US" altLang="zh-CN" sz="2000" b="1" dirty="0">
              <a:latin typeface="仓耳玄三M W05" panose="02020400000000000000" pitchFamily="18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DBC18E5-2745-4FDB-8257-03D9F9200A2B}"/>
              </a:ext>
            </a:extLst>
          </p:cNvPr>
          <p:cNvCxnSpPr/>
          <p:nvPr/>
        </p:nvCxnSpPr>
        <p:spPr>
          <a:xfrm>
            <a:off x="8351794" y="5699894"/>
            <a:ext cx="3210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ṩļiḓê">
            <a:extLst>
              <a:ext uri="{FF2B5EF4-FFF2-40B4-BE49-F238E27FC236}">
                <a16:creationId xmlns:a16="http://schemas.microsoft.com/office/drawing/2014/main" id="{F198D150-F647-487F-AB45-41A3BD652B9F}"/>
              </a:ext>
            </a:extLst>
          </p:cNvPr>
          <p:cNvSpPr/>
          <p:nvPr/>
        </p:nvSpPr>
        <p:spPr bwMode="auto">
          <a:xfrm>
            <a:off x="8339921" y="5356327"/>
            <a:ext cx="304843" cy="288904"/>
          </a:xfrm>
          <a:custGeom>
            <a:avLst/>
            <a:gdLst>
              <a:gd name="T0" fmla="*/ 3025 w 3403"/>
              <a:gd name="T1" fmla="*/ 97 h 3230"/>
              <a:gd name="T2" fmla="*/ 2115 w 3403"/>
              <a:gd name="T3" fmla="*/ 701 h 3230"/>
              <a:gd name="T4" fmla="*/ 1903 w 3403"/>
              <a:gd name="T5" fmla="*/ 468 h 3230"/>
              <a:gd name="T6" fmla="*/ 2010 w 3403"/>
              <a:gd name="T7" fmla="*/ 232 h 3230"/>
              <a:gd name="T8" fmla="*/ 1758 w 3403"/>
              <a:gd name="T9" fmla="*/ 258 h 3230"/>
              <a:gd name="T10" fmla="*/ 1402 w 3403"/>
              <a:gd name="T11" fmla="*/ 463 h 3230"/>
              <a:gd name="T12" fmla="*/ 1066 w 3403"/>
              <a:gd name="T13" fmla="*/ 281 h 3230"/>
              <a:gd name="T14" fmla="*/ 1174 w 3403"/>
              <a:gd name="T15" fmla="*/ 88 h 3230"/>
              <a:gd name="T16" fmla="*/ 808 w 3403"/>
              <a:gd name="T17" fmla="*/ 166 h 3230"/>
              <a:gd name="T18" fmla="*/ 543 w 3403"/>
              <a:gd name="T19" fmla="*/ 298 h 3230"/>
              <a:gd name="T20" fmla="*/ 88 w 3403"/>
              <a:gd name="T21" fmla="*/ 259 h 3230"/>
              <a:gd name="T22" fmla="*/ 17 w 3403"/>
              <a:gd name="T23" fmla="*/ 392 h 3230"/>
              <a:gd name="T24" fmla="*/ 1455 w 3403"/>
              <a:gd name="T25" fmla="*/ 1190 h 3230"/>
              <a:gd name="T26" fmla="*/ 675 w 3403"/>
              <a:gd name="T27" fmla="*/ 2064 h 3230"/>
              <a:gd name="T28" fmla="*/ 343 w 3403"/>
              <a:gd name="T29" fmla="*/ 2106 h 3230"/>
              <a:gd name="T30" fmla="*/ 16 w 3403"/>
              <a:gd name="T31" fmla="*/ 2229 h 3230"/>
              <a:gd name="T32" fmla="*/ 450 w 3403"/>
              <a:gd name="T33" fmla="*/ 2556 h 3230"/>
              <a:gd name="T34" fmla="*/ 751 w 3403"/>
              <a:gd name="T35" fmla="*/ 3027 h 3230"/>
              <a:gd name="T36" fmla="*/ 887 w 3403"/>
              <a:gd name="T37" fmla="*/ 2925 h 3230"/>
              <a:gd name="T38" fmla="*/ 886 w 3403"/>
              <a:gd name="T39" fmla="*/ 2682 h 3230"/>
              <a:gd name="T40" fmla="*/ 1876 w 3403"/>
              <a:gd name="T41" fmla="*/ 1694 h 3230"/>
              <a:gd name="T42" fmla="*/ 2620 w 3403"/>
              <a:gd name="T43" fmla="*/ 3058 h 3230"/>
              <a:gd name="T44" fmla="*/ 2792 w 3403"/>
              <a:gd name="T45" fmla="*/ 2914 h 3230"/>
              <a:gd name="T46" fmla="*/ 2878 w 3403"/>
              <a:gd name="T47" fmla="*/ 2564 h 3230"/>
              <a:gd name="T48" fmla="*/ 3139 w 3403"/>
              <a:gd name="T49" fmla="*/ 2303 h 3230"/>
              <a:gd name="T50" fmla="*/ 2860 w 3403"/>
              <a:gd name="T51" fmla="*/ 2224 h 3230"/>
              <a:gd name="T52" fmla="*/ 2724 w 3403"/>
              <a:gd name="T53" fmla="*/ 1988 h 3230"/>
              <a:gd name="T54" fmla="*/ 2885 w 3403"/>
              <a:gd name="T55" fmla="*/ 1735 h 3230"/>
              <a:gd name="T56" fmla="*/ 3078 w 3403"/>
              <a:gd name="T57" fmla="*/ 1530 h 3230"/>
              <a:gd name="T58" fmla="*/ 2732 w 3403"/>
              <a:gd name="T59" fmla="*/ 1409 h 3230"/>
              <a:gd name="T60" fmla="*/ 2572 w 3403"/>
              <a:gd name="T61" fmla="*/ 1228 h 3230"/>
              <a:gd name="T62" fmla="*/ 3241 w 3403"/>
              <a:gd name="T63" fmla="*/ 456 h 3230"/>
              <a:gd name="T64" fmla="*/ 3399 w 3403"/>
              <a:gd name="T65" fmla="*/ 191 h 3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403" h="3230">
                <a:moveTo>
                  <a:pt x="3231" y="22"/>
                </a:moveTo>
                <a:cubicBezTo>
                  <a:pt x="3165" y="21"/>
                  <a:pt x="3087" y="36"/>
                  <a:pt x="3025" y="97"/>
                </a:cubicBezTo>
                <a:lnTo>
                  <a:pt x="2361" y="659"/>
                </a:lnTo>
                <a:cubicBezTo>
                  <a:pt x="2300" y="711"/>
                  <a:pt x="2190" y="729"/>
                  <a:pt x="2115" y="701"/>
                </a:cubicBezTo>
                <a:lnTo>
                  <a:pt x="1956" y="639"/>
                </a:lnTo>
                <a:cubicBezTo>
                  <a:pt x="1882" y="611"/>
                  <a:pt x="1858" y="534"/>
                  <a:pt x="1903" y="468"/>
                </a:cubicBezTo>
                <a:lnTo>
                  <a:pt x="2015" y="303"/>
                </a:lnTo>
                <a:cubicBezTo>
                  <a:pt x="2037" y="272"/>
                  <a:pt x="2028" y="249"/>
                  <a:pt x="2010" y="232"/>
                </a:cubicBezTo>
                <a:cubicBezTo>
                  <a:pt x="1979" y="201"/>
                  <a:pt x="1893" y="177"/>
                  <a:pt x="1841" y="199"/>
                </a:cubicBezTo>
                <a:cubicBezTo>
                  <a:pt x="1793" y="220"/>
                  <a:pt x="1758" y="258"/>
                  <a:pt x="1758" y="258"/>
                </a:cubicBezTo>
                <a:lnTo>
                  <a:pt x="1643" y="383"/>
                </a:lnTo>
                <a:cubicBezTo>
                  <a:pt x="1588" y="442"/>
                  <a:pt x="1481" y="478"/>
                  <a:pt x="1402" y="463"/>
                </a:cubicBezTo>
                <a:lnTo>
                  <a:pt x="1131" y="413"/>
                </a:lnTo>
                <a:cubicBezTo>
                  <a:pt x="1052" y="398"/>
                  <a:pt x="1023" y="339"/>
                  <a:pt x="1066" y="281"/>
                </a:cubicBezTo>
                <a:lnTo>
                  <a:pt x="1143" y="177"/>
                </a:lnTo>
                <a:cubicBezTo>
                  <a:pt x="1170" y="141"/>
                  <a:pt x="1177" y="112"/>
                  <a:pt x="1174" y="88"/>
                </a:cubicBezTo>
                <a:cubicBezTo>
                  <a:pt x="1167" y="35"/>
                  <a:pt x="1068" y="0"/>
                  <a:pt x="1008" y="15"/>
                </a:cubicBezTo>
                <a:cubicBezTo>
                  <a:pt x="947" y="30"/>
                  <a:pt x="860" y="106"/>
                  <a:pt x="808" y="166"/>
                </a:cubicBezTo>
                <a:lnTo>
                  <a:pt x="783" y="194"/>
                </a:lnTo>
                <a:cubicBezTo>
                  <a:pt x="731" y="254"/>
                  <a:pt x="623" y="300"/>
                  <a:pt x="543" y="298"/>
                </a:cubicBezTo>
                <a:lnTo>
                  <a:pt x="315" y="289"/>
                </a:lnTo>
                <a:cubicBezTo>
                  <a:pt x="235" y="286"/>
                  <a:pt x="136" y="255"/>
                  <a:pt x="88" y="259"/>
                </a:cubicBezTo>
                <a:cubicBezTo>
                  <a:pt x="63" y="261"/>
                  <a:pt x="39" y="274"/>
                  <a:pt x="22" y="310"/>
                </a:cubicBezTo>
                <a:cubicBezTo>
                  <a:pt x="22" y="310"/>
                  <a:pt x="6" y="352"/>
                  <a:pt x="17" y="392"/>
                </a:cubicBezTo>
                <a:cubicBezTo>
                  <a:pt x="30" y="436"/>
                  <a:pt x="128" y="482"/>
                  <a:pt x="198" y="521"/>
                </a:cubicBezTo>
                <a:cubicBezTo>
                  <a:pt x="508" y="689"/>
                  <a:pt x="1174" y="1042"/>
                  <a:pt x="1455" y="1190"/>
                </a:cubicBezTo>
                <a:cubicBezTo>
                  <a:pt x="1525" y="1227"/>
                  <a:pt x="1534" y="1301"/>
                  <a:pt x="1474" y="1354"/>
                </a:cubicBezTo>
                <a:lnTo>
                  <a:pt x="675" y="2064"/>
                </a:lnTo>
                <a:cubicBezTo>
                  <a:pt x="615" y="2117"/>
                  <a:pt x="503" y="2145"/>
                  <a:pt x="426" y="2126"/>
                </a:cubicBezTo>
                <a:lnTo>
                  <a:pt x="343" y="2106"/>
                </a:lnTo>
                <a:cubicBezTo>
                  <a:pt x="265" y="2087"/>
                  <a:pt x="171" y="2068"/>
                  <a:pt x="138" y="2084"/>
                </a:cubicBezTo>
                <a:cubicBezTo>
                  <a:pt x="106" y="2100"/>
                  <a:pt x="33" y="2160"/>
                  <a:pt x="16" y="2229"/>
                </a:cubicBezTo>
                <a:cubicBezTo>
                  <a:pt x="0" y="2297"/>
                  <a:pt x="113" y="2381"/>
                  <a:pt x="187" y="2411"/>
                </a:cubicBezTo>
                <a:cubicBezTo>
                  <a:pt x="276" y="2448"/>
                  <a:pt x="384" y="2486"/>
                  <a:pt x="450" y="2556"/>
                </a:cubicBezTo>
                <a:cubicBezTo>
                  <a:pt x="534" y="2647"/>
                  <a:pt x="587" y="2760"/>
                  <a:pt x="619" y="2847"/>
                </a:cubicBezTo>
                <a:cubicBezTo>
                  <a:pt x="647" y="2922"/>
                  <a:pt x="693" y="3036"/>
                  <a:pt x="751" y="3027"/>
                </a:cubicBezTo>
                <a:cubicBezTo>
                  <a:pt x="800" y="3019"/>
                  <a:pt x="841" y="2975"/>
                  <a:pt x="841" y="2975"/>
                </a:cubicBezTo>
                <a:cubicBezTo>
                  <a:pt x="841" y="2975"/>
                  <a:pt x="861" y="2953"/>
                  <a:pt x="887" y="2925"/>
                </a:cubicBezTo>
                <a:cubicBezTo>
                  <a:pt x="912" y="2897"/>
                  <a:pt x="917" y="2812"/>
                  <a:pt x="898" y="2734"/>
                </a:cubicBezTo>
                <a:lnTo>
                  <a:pt x="886" y="2682"/>
                </a:lnTo>
                <a:cubicBezTo>
                  <a:pt x="867" y="2604"/>
                  <a:pt x="902" y="2500"/>
                  <a:pt x="963" y="2449"/>
                </a:cubicBezTo>
                <a:lnTo>
                  <a:pt x="1876" y="1694"/>
                </a:lnTo>
                <a:cubicBezTo>
                  <a:pt x="1938" y="1643"/>
                  <a:pt x="2014" y="1661"/>
                  <a:pt x="2046" y="1735"/>
                </a:cubicBezTo>
                <a:lnTo>
                  <a:pt x="2620" y="3058"/>
                </a:lnTo>
                <a:cubicBezTo>
                  <a:pt x="2652" y="3131"/>
                  <a:pt x="2767" y="3230"/>
                  <a:pt x="2792" y="3154"/>
                </a:cubicBezTo>
                <a:cubicBezTo>
                  <a:pt x="2806" y="3111"/>
                  <a:pt x="2810" y="3037"/>
                  <a:pt x="2792" y="2914"/>
                </a:cubicBezTo>
                <a:cubicBezTo>
                  <a:pt x="2792" y="2914"/>
                  <a:pt x="2786" y="2856"/>
                  <a:pt x="2779" y="2784"/>
                </a:cubicBezTo>
                <a:cubicBezTo>
                  <a:pt x="2771" y="2713"/>
                  <a:pt x="2815" y="2614"/>
                  <a:pt x="2878" y="2564"/>
                </a:cubicBezTo>
                <a:lnTo>
                  <a:pt x="3064" y="2414"/>
                </a:lnTo>
                <a:cubicBezTo>
                  <a:pt x="3064" y="2414"/>
                  <a:pt x="3118" y="2373"/>
                  <a:pt x="3139" y="2303"/>
                </a:cubicBezTo>
                <a:cubicBezTo>
                  <a:pt x="3160" y="2230"/>
                  <a:pt x="3103" y="2133"/>
                  <a:pt x="3056" y="2140"/>
                </a:cubicBezTo>
                <a:cubicBezTo>
                  <a:pt x="3009" y="2147"/>
                  <a:pt x="2924" y="2194"/>
                  <a:pt x="2860" y="2224"/>
                </a:cubicBezTo>
                <a:cubicBezTo>
                  <a:pt x="2796" y="2253"/>
                  <a:pt x="2739" y="2213"/>
                  <a:pt x="2734" y="2133"/>
                </a:cubicBezTo>
                <a:lnTo>
                  <a:pt x="2724" y="1988"/>
                </a:lnTo>
                <a:cubicBezTo>
                  <a:pt x="2719" y="1908"/>
                  <a:pt x="2769" y="1808"/>
                  <a:pt x="2837" y="1765"/>
                </a:cubicBezTo>
                <a:lnTo>
                  <a:pt x="2885" y="1735"/>
                </a:lnTo>
                <a:cubicBezTo>
                  <a:pt x="2953" y="1692"/>
                  <a:pt x="3053" y="1607"/>
                  <a:pt x="3078" y="1531"/>
                </a:cubicBezTo>
                <a:cubicBezTo>
                  <a:pt x="3078" y="1531"/>
                  <a:pt x="3078" y="1531"/>
                  <a:pt x="3078" y="1530"/>
                </a:cubicBezTo>
                <a:cubicBezTo>
                  <a:pt x="3103" y="1454"/>
                  <a:pt x="3027" y="1359"/>
                  <a:pt x="2970" y="1355"/>
                </a:cubicBezTo>
                <a:cubicBezTo>
                  <a:pt x="2914" y="1351"/>
                  <a:pt x="2809" y="1389"/>
                  <a:pt x="2732" y="1409"/>
                </a:cubicBezTo>
                <a:cubicBezTo>
                  <a:pt x="2656" y="1429"/>
                  <a:pt x="2587" y="1381"/>
                  <a:pt x="2579" y="1301"/>
                </a:cubicBezTo>
                <a:lnTo>
                  <a:pt x="2572" y="1228"/>
                </a:lnTo>
                <a:cubicBezTo>
                  <a:pt x="2564" y="1148"/>
                  <a:pt x="2605" y="1040"/>
                  <a:pt x="2664" y="985"/>
                </a:cubicBezTo>
                <a:lnTo>
                  <a:pt x="3241" y="456"/>
                </a:lnTo>
                <a:cubicBezTo>
                  <a:pt x="3300" y="402"/>
                  <a:pt x="3385" y="301"/>
                  <a:pt x="3396" y="222"/>
                </a:cubicBezTo>
                <a:cubicBezTo>
                  <a:pt x="3398" y="212"/>
                  <a:pt x="3399" y="202"/>
                  <a:pt x="3399" y="191"/>
                </a:cubicBezTo>
                <a:cubicBezTo>
                  <a:pt x="3403" y="111"/>
                  <a:pt x="3311" y="24"/>
                  <a:pt x="3231" y="22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/>
          <a:lstStyle/>
          <a:p>
            <a:endParaRPr lang="zh-CN" altLang="en-US" sz="2400" dirty="0">
              <a:latin typeface="仓耳玄三M W05" panose="02020400000000000000" pitchFamily="18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7364598-E02D-450C-8317-08AB466A9183}"/>
              </a:ext>
            </a:extLst>
          </p:cNvPr>
          <p:cNvSpPr txBox="1"/>
          <p:nvPr/>
        </p:nvSpPr>
        <p:spPr>
          <a:xfrm>
            <a:off x="4527320" y="582448"/>
            <a:ext cx="482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706506B3-5244-44BD-B436-53CCC51EC462}"/>
              </a:ext>
            </a:extLst>
          </p:cNvPr>
          <p:cNvSpPr/>
          <p:nvPr/>
        </p:nvSpPr>
        <p:spPr>
          <a:xfrm>
            <a:off x="4061257" y="705377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80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36" grpId="0"/>
      <p:bldP spid="37" grpId="0"/>
      <p:bldP spid="39" grpId="0" animBg="1"/>
      <p:bldP spid="32" grpId="0"/>
      <p:bldP spid="33" grpId="0"/>
      <p:bldP spid="35" grpId="0" animBg="1"/>
      <p:bldP spid="28" grpId="0"/>
      <p:bldP spid="29" grpId="0"/>
      <p:bldP spid="31" grpId="0" animBg="1"/>
      <p:bldP spid="24" grpId="0"/>
      <p:bldP spid="25" grpId="0"/>
      <p:bldP spid="27" grpId="0" animBg="1"/>
      <p:bldP spid="20" grpId="0"/>
      <p:bldP spid="21" grpId="0"/>
      <p:bldP spid="23" grpId="0" animBg="1"/>
      <p:bldP spid="16" grpId="0"/>
      <p:bldP spid="17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835BAFB-3DC0-4E6F-B41C-686A4C7965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4D0C1B-7FAE-43DC-9478-D116BD02175C}"/>
              </a:ext>
            </a:extLst>
          </p:cNvPr>
          <p:cNvSpPr txBox="1"/>
          <p:nvPr/>
        </p:nvSpPr>
        <p:spPr>
          <a:xfrm>
            <a:off x="2984368" y="2461885"/>
            <a:ext cx="6223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Thank you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A908248A-CC06-4CDD-A243-397F8D0FC684}"/>
              </a:ext>
            </a:extLst>
          </p:cNvPr>
          <p:cNvSpPr/>
          <p:nvPr/>
        </p:nvSpPr>
        <p:spPr>
          <a:xfrm>
            <a:off x="6096001" y="3185160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504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B65ED9-88F3-4FA9-B976-DCCAF60F2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675DFD-A78A-4CE5-8200-7B2609C93CEF}"/>
              </a:ext>
            </a:extLst>
          </p:cNvPr>
          <p:cNvSpPr txBox="1"/>
          <p:nvPr/>
        </p:nvSpPr>
        <p:spPr>
          <a:xfrm>
            <a:off x="2392680" y="1952447"/>
            <a:ext cx="1813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Part </a:t>
            </a:r>
          </a:p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one</a:t>
            </a:r>
            <a:endParaRPr lang="zh-CN" altLang="en-US" sz="5400" dirty="0">
              <a:latin typeface="南构唐宝楷" panose="03000509000000000000" pitchFamily="65" charset="-122"/>
              <a:ea typeface="南构唐宝楷" panose="03000509000000000000" pitchFamily="65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CBA45-C923-47AE-8F85-36843B935145}"/>
              </a:ext>
            </a:extLst>
          </p:cNvPr>
          <p:cNvCxnSpPr>
            <a:cxnSpLocks/>
          </p:cNvCxnSpPr>
          <p:nvPr/>
        </p:nvCxnSpPr>
        <p:spPr>
          <a:xfrm>
            <a:off x="2545080" y="3855720"/>
            <a:ext cx="899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ṩļïde">
            <a:extLst>
              <a:ext uri="{FF2B5EF4-FFF2-40B4-BE49-F238E27FC236}">
                <a16:creationId xmlns:a16="http://schemas.microsoft.com/office/drawing/2014/main" id="{53FD0AE1-5259-442B-BCDB-5902914A89CF}"/>
              </a:ext>
            </a:extLst>
          </p:cNvPr>
          <p:cNvSpPr/>
          <p:nvPr/>
        </p:nvSpPr>
        <p:spPr bwMode="auto">
          <a:xfrm>
            <a:off x="2392680" y="4293309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90F96D-4A69-45AB-B1F7-AA5C6D5C2F4E}"/>
              </a:ext>
            </a:extLst>
          </p:cNvPr>
          <p:cNvSpPr txBox="1"/>
          <p:nvPr/>
        </p:nvSpPr>
        <p:spPr>
          <a:xfrm>
            <a:off x="6898862" y="2321005"/>
            <a:ext cx="454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1D4BCC8-43AE-49CE-873B-8E636C41ED77}"/>
              </a:ext>
            </a:extLst>
          </p:cNvPr>
          <p:cNvSpPr/>
          <p:nvPr/>
        </p:nvSpPr>
        <p:spPr>
          <a:xfrm>
            <a:off x="5474491" y="3118976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144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ṥḻîḋê">
            <a:extLst>
              <a:ext uri="{FF2B5EF4-FFF2-40B4-BE49-F238E27FC236}">
                <a16:creationId xmlns:a16="http://schemas.microsoft.com/office/drawing/2014/main" id="{44C762EF-1F15-4E5C-8A7D-B502391AB53B}"/>
              </a:ext>
            </a:extLst>
          </p:cNvPr>
          <p:cNvSpPr txBox="1"/>
          <p:nvPr/>
        </p:nvSpPr>
        <p:spPr>
          <a:xfrm>
            <a:off x="660401" y="1339428"/>
            <a:ext cx="10845796" cy="5944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Theme color make PPT more will to change.</a:t>
            </a:r>
          </a:p>
          <a:p>
            <a:pPr marL="0" marR="0" lvl="0" indent="0" algn="ctr" defTabSz="9137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Adjust the spacing to adapt to Chinese typesetting, use the reference line in PPT.</a:t>
            </a:r>
          </a:p>
        </p:txBody>
      </p:sp>
      <p:sp>
        <p:nvSpPr>
          <p:cNvPr id="6" name="îṡḻiḑe">
            <a:extLst>
              <a:ext uri="{FF2B5EF4-FFF2-40B4-BE49-F238E27FC236}">
                <a16:creationId xmlns:a16="http://schemas.microsoft.com/office/drawing/2014/main" id="{7F949945-6DDD-450E-B9B0-5435AB805947}"/>
              </a:ext>
            </a:extLst>
          </p:cNvPr>
          <p:cNvSpPr/>
          <p:nvPr/>
        </p:nvSpPr>
        <p:spPr>
          <a:xfrm>
            <a:off x="647698" y="2691865"/>
            <a:ext cx="3524439" cy="1731610"/>
          </a:xfrm>
          <a:prstGeom prst="roundRect">
            <a:avLst>
              <a:gd name="adj" fmla="val 472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7" name="îşľiďé">
            <a:extLst>
              <a:ext uri="{FF2B5EF4-FFF2-40B4-BE49-F238E27FC236}">
                <a16:creationId xmlns:a16="http://schemas.microsoft.com/office/drawing/2014/main" id="{7077532D-C700-4E16-ADB1-B0EF7993B81E}"/>
              </a:ext>
            </a:extLst>
          </p:cNvPr>
          <p:cNvSpPr/>
          <p:nvPr/>
        </p:nvSpPr>
        <p:spPr>
          <a:xfrm>
            <a:off x="647698" y="4480627"/>
            <a:ext cx="3524439" cy="1733549"/>
          </a:xfrm>
          <a:prstGeom prst="roundRect">
            <a:avLst>
              <a:gd name="adj" fmla="val 3880"/>
            </a:avLst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/>
                </a:solidFill>
                <a:latin typeface="仓耳玄三M W05" panose="02020400000000000000" pitchFamily="18" charset="-122"/>
              </a:rPr>
              <a:t>......</a:t>
            </a:r>
          </a:p>
        </p:txBody>
      </p:sp>
      <p:grpSp>
        <p:nvGrpSpPr>
          <p:cNvPr id="8" name="îṣlîḋe">
            <a:extLst>
              <a:ext uri="{FF2B5EF4-FFF2-40B4-BE49-F238E27FC236}">
                <a16:creationId xmlns:a16="http://schemas.microsoft.com/office/drawing/2014/main" id="{4FB4CD95-C542-4B5C-AF40-CB94E901C01F}"/>
              </a:ext>
            </a:extLst>
          </p:cNvPr>
          <p:cNvGrpSpPr/>
          <p:nvPr/>
        </p:nvGrpSpPr>
        <p:grpSpPr>
          <a:xfrm>
            <a:off x="2144022" y="4217487"/>
            <a:ext cx="531791" cy="531791"/>
            <a:chOff x="3351000" y="3616092"/>
            <a:chExt cx="531791" cy="531791"/>
          </a:xfrm>
        </p:grpSpPr>
        <p:sp>
          <p:nvSpPr>
            <p:cNvPr id="19" name="isļíďé">
              <a:extLst>
                <a:ext uri="{FF2B5EF4-FFF2-40B4-BE49-F238E27FC236}">
                  <a16:creationId xmlns:a16="http://schemas.microsoft.com/office/drawing/2014/main" id="{F9925923-B9A4-4306-8C5C-794A4D29C82C}"/>
                </a:ext>
              </a:extLst>
            </p:cNvPr>
            <p:cNvSpPr/>
            <p:nvPr/>
          </p:nvSpPr>
          <p:spPr>
            <a:xfrm>
              <a:off x="3351000" y="3616092"/>
              <a:ext cx="531791" cy="531791"/>
            </a:xfrm>
            <a:prstGeom prst="ellipse">
              <a:avLst/>
            </a:prstGeom>
            <a:solidFill>
              <a:srgbClr val="3E864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20" name="i$líďe">
              <a:extLst>
                <a:ext uri="{FF2B5EF4-FFF2-40B4-BE49-F238E27FC236}">
                  <a16:creationId xmlns:a16="http://schemas.microsoft.com/office/drawing/2014/main" id="{0E68ED46-20EA-4E67-9304-B8B188311F70}"/>
                </a:ext>
              </a:extLst>
            </p:cNvPr>
            <p:cNvSpPr/>
            <p:nvPr/>
          </p:nvSpPr>
          <p:spPr bwMode="auto">
            <a:xfrm>
              <a:off x="3490466" y="3764186"/>
              <a:ext cx="252858" cy="235602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9" name="íṣ1íde">
            <a:extLst>
              <a:ext uri="{FF2B5EF4-FFF2-40B4-BE49-F238E27FC236}">
                <a16:creationId xmlns:a16="http://schemas.microsoft.com/office/drawing/2014/main" id="{D2C5F68A-C9CD-4341-9522-9FB2DAB05133}"/>
              </a:ext>
            </a:extLst>
          </p:cNvPr>
          <p:cNvSpPr/>
          <p:nvPr/>
        </p:nvSpPr>
        <p:spPr>
          <a:xfrm>
            <a:off x="4314727" y="2691865"/>
            <a:ext cx="3524439" cy="1731610"/>
          </a:xfrm>
          <a:prstGeom prst="roundRect">
            <a:avLst>
              <a:gd name="adj" fmla="val 472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10" name="iṩḷiḍé">
            <a:extLst>
              <a:ext uri="{FF2B5EF4-FFF2-40B4-BE49-F238E27FC236}">
                <a16:creationId xmlns:a16="http://schemas.microsoft.com/office/drawing/2014/main" id="{95FA3E07-10C3-4191-B312-B52E7E5AE731}"/>
              </a:ext>
            </a:extLst>
          </p:cNvPr>
          <p:cNvSpPr/>
          <p:nvPr/>
        </p:nvSpPr>
        <p:spPr>
          <a:xfrm>
            <a:off x="4314727" y="4480627"/>
            <a:ext cx="3524439" cy="1733549"/>
          </a:xfrm>
          <a:prstGeom prst="roundRect">
            <a:avLst>
              <a:gd name="adj" fmla="val 3880"/>
            </a:avLst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/>
                </a:solidFill>
                <a:latin typeface="仓耳玄三M W05" panose="02020400000000000000" pitchFamily="18" charset="-122"/>
              </a:rPr>
              <a:t>......</a:t>
            </a:r>
          </a:p>
        </p:txBody>
      </p:sp>
      <p:grpSp>
        <p:nvGrpSpPr>
          <p:cNvPr id="11" name="ï$ľíḍé">
            <a:extLst>
              <a:ext uri="{FF2B5EF4-FFF2-40B4-BE49-F238E27FC236}">
                <a16:creationId xmlns:a16="http://schemas.microsoft.com/office/drawing/2014/main" id="{66B8F78D-E210-4F08-A44B-9BC556B6ECA7}"/>
              </a:ext>
            </a:extLst>
          </p:cNvPr>
          <p:cNvGrpSpPr/>
          <p:nvPr/>
        </p:nvGrpSpPr>
        <p:grpSpPr>
          <a:xfrm>
            <a:off x="5811051" y="4217487"/>
            <a:ext cx="531791" cy="531791"/>
            <a:chOff x="3351000" y="3616092"/>
            <a:chExt cx="531791" cy="531791"/>
          </a:xfrm>
        </p:grpSpPr>
        <p:sp>
          <p:nvSpPr>
            <p:cNvPr id="17" name="íš1îďé">
              <a:extLst>
                <a:ext uri="{FF2B5EF4-FFF2-40B4-BE49-F238E27FC236}">
                  <a16:creationId xmlns:a16="http://schemas.microsoft.com/office/drawing/2014/main" id="{276A35BB-85C8-4D0E-B5C2-5F4377E286F9}"/>
                </a:ext>
              </a:extLst>
            </p:cNvPr>
            <p:cNvSpPr/>
            <p:nvPr/>
          </p:nvSpPr>
          <p:spPr>
            <a:xfrm>
              <a:off x="3351000" y="3616092"/>
              <a:ext cx="531791" cy="53179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8" name="iṧ1iḋê">
              <a:extLst>
                <a:ext uri="{FF2B5EF4-FFF2-40B4-BE49-F238E27FC236}">
                  <a16:creationId xmlns:a16="http://schemas.microsoft.com/office/drawing/2014/main" id="{32A18A0C-F368-4A0E-AD09-96299AE723B5}"/>
                </a:ext>
              </a:extLst>
            </p:cNvPr>
            <p:cNvSpPr/>
            <p:nvPr/>
          </p:nvSpPr>
          <p:spPr bwMode="auto">
            <a:xfrm>
              <a:off x="3490466" y="3764186"/>
              <a:ext cx="252858" cy="235602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12" name="ïṩḷiḍe">
            <a:extLst>
              <a:ext uri="{FF2B5EF4-FFF2-40B4-BE49-F238E27FC236}">
                <a16:creationId xmlns:a16="http://schemas.microsoft.com/office/drawing/2014/main" id="{0F0C5193-DE5D-4D48-AAC2-A1ADFEE51447}"/>
              </a:ext>
            </a:extLst>
          </p:cNvPr>
          <p:cNvSpPr/>
          <p:nvPr/>
        </p:nvSpPr>
        <p:spPr>
          <a:xfrm>
            <a:off x="7981758" y="2691865"/>
            <a:ext cx="3524439" cy="1731610"/>
          </a:xfrm>
          <a:prstGeom prst="roundRect">
            <a:avLst>
              <a:gd name="adj" fmla="val 472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13" name="îśľïďê">
            <a:extLst>
              <a:ext uri="{FF2B5EF4-FFF2-40B4-BE49-F238E27FC236}">
                <a16:creationId xmlns:a16="http://schemas.microsoft.com/office/drawing/2014/main" id="{5719CD5D-5824-4625-BFE4-1E7A053AC6F6}"/>
              </a:ext>
            </a:extLst>
          </p:cNvPr>
          <p:cNvSpPr/>
          <p:nvPr/>
        </p:nvSpPr>
        <p:spPr>
          <a:xfrm>
            <a:off x="7981758" y="4480627"/>
            <a:ext cx="3524439" cy="1733549"/>
          </a:xfrm>
          <a:prstGeom prst="roundRect">
            <a:avLst>
              <a:gd name="adj" fmla="val 3880"/>
            </a:avLst>
          </a:prstGeom>
          <a:solidFill>
            <a:schemeClr val="bg1"/>
          </a:solidFill>
          <a:ln w="952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zh-CN" sz="1100" dirty="0">
              <a:solidFill>
                <a:schemeClr val="tx1"/>
              </a:solidFill>
              <a:latin typeface="仓耳玄三M W05" panose="02020400000000000000" pitchFamily="18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/>
                </a:solidFill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tx1"/>
                </a:solidFill>
                <a:latin typeface="仓耳玄三M W05" panose="02020400000000000000" pitchFamily="18" charset="-122"/>
              </a:rPr>
              <a:t>......</a:t>
            </a:r>
          </a:p>
        </p:txBody>
      </p:sp>
      <p:grpSp>
        <p:nvGrpSpPr>
          <p:cNvPr id="14" name="íş1îḍe">
            <a:extLst>
              <a:ext uri="{FF2B5EF4-FFF2-40B4-BE49-F238E27FC236}">
                <a16:creationId xmlns:a16="http://schemas.microsoft.com/office/drawing/2014/main" id="{06B14A62-F5B4-4E87-907C-F5E8A8788E37}"/>
              </a:ext>
            </a:extLst>
          </p:cNvPr>
          <p:cNvGrpSpPr/>
          <p:nvPr/>
        </p:nvGrpSpPr>
        <p:grpSpPr>
          <a:xfrm>
            <a:off x="9478082" y="4217487"/>
            <a:ext cx="531791" cy="531791"/>
            <a:chOff x="3351000" y="3616092"/>
            <a:chExt cx="531791" cy="531791"/>
          </a:xfrm>
        </p:grpSpPr>
        <p:sp>
          <p:nvSpPr>
            <p:cNvPr id="15" name="ïśḻíďè">
              <a:extLst>
                <a:ext uri="{FF2B5EF4-FFF2-40B4-BE49-F238E27FC236}">
                  <a16:creationId xmlns:a16="http://schemas.microsoft.com/office/drawing/2014/main" id="{BB4E7E36-7FA6-4D4A-8B2F-19DC3BCBF6AE}"/>
                </a:ext>
              </a:extLst>
            </p:cNvPr>
            <p:cNvSpPr/>
            <p:nvPr/>
          </p:nvSpPr>
          <p:spPr>
            <a:xfrm>
              <a:off x="3351000" y="3616092"/>
              <a:ext cx="531791" cy="531791"/>
            </a:xfrm>
            <a:prstGeom prst="ellipse">
              <a:avLst/>
            </a:prstGeom>
            <a:solidFill>
              <a:srgbClr val="3E864B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16" name="ï$ḷiďê">
              <a:extLst>
                <a:ext uri="{FF2B5EF4-FFF2-40B4-BE49-F238E27FC236}">
                  <a16:creationId xmlns:a16="http://schemas.microsoft.com/office/drawing/2014/main" id="{2FAB57AF-8600-447B-8953-11FB1E8A5A71}"/>
                </a:ext>
              </a:extLst>
            </p:cNvPr>
            <p:cNvSpPr/>
            <p:nvPr/>
          </p:nvSpPr>
          <p:spPr bwMode="auto">
            <a:xfrm>
              <a:off x="3490466" y="3764186"/>
              <a:ext cx="252858" cy="235602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CC29D42-3845-4329-9AA6-3BE61B2C5DA2}"/>
              </a:ext>
            </a:extLst>
          </p:cNvPr>
          <p:cNvSpPr txBox="1"/>
          <p:nvPr/>
        </p:nvSpPr>
        <p:spPr>
          <a:xfrm>
            <a:off x="4526734" y="754652"/>
            <a:ext cx="4670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F847BB5D-9BED-4AA1-8197-A6D73B5D1F68}"/>
              </a:ext>
            </a:extLst>
          </p:cNvPr>
          <p:cNvSpPr/>
          <p:nvPr/>
        </p:nvSpPr>
        <p:spPr>
          <a:xfrm>
            <a:off x="4060671" y="877581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065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ṣļîḋe">
            <a:extLst>
              <a:ext uri="{FF2B5EF4-FFF2-40B4-BE49-F238E27FC236}">
                <a16:creationId xmlns:a16="http://schemas.microsoft.com/office/drawing/2014/main" id="{BF272C18-91E6-42A6-A2AB-61C2F8B1D685}"/>
              </a:ext>
            </a:extLst>
          </p:cNvPr>
          <p:cNvSpPr/>
          <p:nvPr/>
        </p:nvSpPr>
        <p:spPr>
          <a:xfrm>
            <a:off x="1225975" y="1657967"/>
            <a:ext cx="4562027" cy="4562027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grpSp>
        <p:nvGrpSpPr>
          <p:cNvPr id="7" name="îşļide">
            <a:extLst>
              <a:ext uri="{FF2B5EF4-FFF2-40B4-BE49-F238E27FC236}">
                <a16:creationId xmlns:a16="http://schemas.microsoft.com/office/drawing/2014/main" id="{4B32286C-7FC9-425F-8606-7AA4227D3600}"/>
              </a:ext>
            </a:extLst>
          </p:cNvPr>
          <p:cNvGrpSpPr/>
          <p:nvPr/>
        </p:nvGrpSpPr>
        <p:grpSpPr>
          <a:xfrm>
            <a:off x="7062759" y="1965141"/>
            <a:ext cx="4045628" cy="773652"/>
            <a:chOff x="7473273" y="1130300"/>
            <a:chExt cx="4045628" cy="773652"/>
          </a:xfrm>
        </p:grpSpPr>
        <p:grpSp>
          <p:nvGrpSpPr>
            <p:cNvPr id="29" name="íSḻídè">
              <a:extLst>
                <a:ext uri="{FF2B5EF4-FFF2-40B4-BE49-F238E27FC236}">
                  <a16:creationId xmlns:a16="http://schemas.microsoft.com/office/drawing/2014/main" id="{DB9C5FF9-C910-47DF-A2C4-66D692055839}"/>
                </a:ext>
              </a:extLst>
            </p:cNvPr>
            <p:cNvGrpSpPr/>
            <p:nvPr/>
          </p:nvGrpSpPr>
          <p:grpSpPr>
            <a:xfrm>
              <a:off x="7473273" y="1215123"/>
              <a:ext cx="489858" cy="489858"/>
              <a:chOff x="7473273" y="1215123"/>
              <a:chExt cx="489858" cy="489858"/>
            </a:xfrm>
          </p:grpSpPr>
          <p:sp>
            <p:nvSpPr>
              <p:cNvPr id="32" name="ï$ḻíḑé">
                <a:extLst>
                  <a:ext uri="{FF2B5EF4-FFF2-40B4-BE49-F238E27FC236}">
                    <a16:creationId xmlns:a16="http://schemas.microsoft.com/office/drawing/2014/main" id="{278EB520-F927-4618-8D0D-353A24A01018}"/>
                  </a:ext>
                </a:extLst>
              </p:cNvPr>
              <p:cNvSpPr/>
              <p:nvPr/>
            </p:nvSpPr>
            <p:spPr>
              <a:xfrm>
                <a:off x="7473273" y="1215123"/>
                <a:ext cx="489858" cy="4898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33" name="ïşḷidê">
                <a:extLst>
                  <a:ext uri="{FF2B5EF4-FFF2-40B4-BE49-F238E27FC236}">
                    <a16:creationId xmlns:a16="http://schemas.microsoft.com/office/drawing/2014/main" id="{80116933-40A6-4DA8-AB3D-F724C2BF5B2A}"/>
                  </a:ext>
                </a:extLst>
              </p:cNvPr>
              <p:cNvSpPr/>
              <p:nvPr/>
            </p:nvSpPr>
            <p:spPr bwMode="auto">
              <a:xfrm>
                <a:off x="7597077" y="1348758"/>
                <a:ext cx="242250" cy="22258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100" dirty="0">
                  <a:latin typeface="仓耳玄三M W05" panose="02020400000000000000" pitchFamily="18" charset="-122"/>
                </a:endParaRPr>
              </a:p>
            </p:txBody>
          </p:sp>
        </p:grpSp>
        <p:sp>
          <p:nvSpPr>
            <p:cNvPr id="30" name="î$ḷiḋê">
              <a:extLst>
                <a:ext uri="{FF2B5EF4-FFF2-40B4-BE49-F238E27FC236}">
                  <a16:creationId xmlns:a16="http://schemas.microsoft.com/office/drawing/2014/main" id="{F2C971FD-E051-411C-811C-556171BA6BB6}"/>
                </a:ext>
              </a:extLst>
            </p:cNvPr>
            <p:cNvSpPr/>
            <p:nvPr/>
          </p:nvSpPr>
          <p:spPr>
            <a:xfrm>
              <a:off x="7946579" y="1130300"/>
              <a:ext cx="3572322" cy="386826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31" name="iSḻîḓé">
              <a:extLst>
                <a:ext uri="{FF2B5EF4-FFF2-40B4-BE49-F238E27FC236}">
                  <a16:creationId xmlns:a16="http://schemas.microsoft.com/office/drawing/2014/main" id="{95B6D8B3-D646-4360-8D94-5DF215276BE5}"/>
                </a:ext>
              </a:extLst>
            </p:cNvPr>
            <p:cNvSpPr/>
            <p:nvPr/>
          </p:nvSpPr>
          <p:spPr>
            <a:xfrm>
              <a:off x="7946579" y="1517125"/>
              <a:ext cx="3572322" cy="38682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</p:txBody>
        </p:sp>
      </p:grpSp>
      <p:grpSp>
        <p:nvGrpSpPr>
          <p:cNvPr id="8" name="îṩ1îḍè">
            <a:extLst>
              <a:ext uri="{FF2B5EF4-FFF2-40B4-BE49-F238E27FC236}">
                <a16:creationId xmlns:a16="http://schemas.microsoft.com/office/drawing/2014/main" id="{69BF838B-EB24-4107-828D-8DAEC4E07756}"/>
              </a:ext>
            </a:extLst>
          </p:cNvPr>
          <p:cNvGrpSpPr/>
          <p:nvPr/>
        </p:nvGrpSpPr>
        <p:grpSpPr>
          <a:xfrm>
            <a:off x="7062759" y="2973731"/>
            <a:ext cx="4045628" cy="773652"/>
            <a:chOff x="7473273" y="1130300"/>
            <a:chExt cx="4045628" cy="773652"/>
          </a:xfrm>
        </p:grpSpPr>
        <p:grpSp>
          <p:nvGrpSpPr>
            <p:cNvPr id="24" name="iṧḷïḑê">
              <a:extLst>
                <a:ext uri="{FF2B5EF4-FFF2-40B4-BE49-F238E27FC236}">
                  <a16:creationId xmlns:a16="http://schemas.microsoft.com/office/drawing/2014/main" id="{2D227D9B-72D0-4A7F-8021-2F38A954D379}"/>
                </a:ext>
              </a:extLst>
            </p:cNvPr>
            <p:cNvGrpSpPr/>
            <p:nvPr/>
          </p:nvGrpSpPr>
          <p:grpSpPr>
            <a:xfrm>
              <a:off x="7473273" y="1215123"/>
              <a:ext cx="489858" cy="489858"/>
              <a:chOff x="7473273" y="1215123"/>
              <a:chExt cx="489858" cy="489858"/>
            </a:xfrm>
          </p:grpSpPr>
          <p:sp>
            <p:nvSpPr>
              <p:cNvPr id="27" name="ïŝļiďè">
                <a:extLst>
                  <a:ext uri="{FF2B5EF4-FFF2-40B4-BE49-F238E27FC236}">
                    <a16:creationId xmlns:a16="http://schemas.microsoft.com/office/drawing/2014/main" id="{679B6DBE-2004-45DF-B94D-C6CE7658F77C}"/>
                  </a:ext>
                </a:extLst>
              </p:cNvPr>
              <p:cNvSpPr/>
              <p:nvPr/>
            </p:nvSpPr>
            <p:spPr>
              <a:xfrm>
                <a:off x="7473273" y="1215123"/>
                <a:ext cx="489858" cy="489858"/>
              </a:xfrm>
              <a:prstGeom prst="ellipse">
                <a:avLst/>
              </a:prstGeom>
              <a:solidFill>
                <a:srgbClr val="3E864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28" name="ïṧlïḑè">
                <a:extLst>
                  <a:ext uri="{FF2B5EF4-FFF2-40B4-BE49-F238E27FC236}">
                    <a16:creationId xmlns:a16="http://schemas.microsoft.com/office/drawing/2014/main" id="{758C4D7A-0296-414A-9143-82427888C6EF}"/>
                  </a:ext>
                </a:extLst>
              </p:cNvPr>
              <p:cNvSpPr/>
              <p:nvPr/>
            </p:nvSpPr>
            <p:spPr bwMode="auto">
              <a:xfrm>
                <a:off x="7597077" y="1348758"/>
                <a:ext cx="242250" cy="22258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100" dirty="0">
                  <a:latin typeface="仓耳玄三M W05" panose="02020400000000000000" pitchFamily="18" charset="-122"/>
                </a:endParaRPr>
              </a:p>
            </p:txBody>
          </p:sp>
        </p:grpSp>
        <p:sp>
          <p:nvSpPr>
            <p:cNvPr id="25" name="îṡļïḋé">
              <a:extLst>
                <a:ext uri="{FF2B5EF4-FFF2-40B4-BE49-F238E27FC236}">
                  <a16:creationId xmlns:a16="http://schemas.microsoft.com/office/drawing/2014/main" id="{3918A1CC-6943-4A2E-AA56-31790EC7CB64}"/>
                </a:ext>
              </a:extLst>
            </p:cNvPr>
            <p:cNvSpPr/>
            <p:nvPr/>
          </p:nvSpPr>
          <p:spPr>
            <a:xfrm>
              <a:off x="7946579" y="1130300"/>
              <a:ext cx="3572322" cy="386826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26" name="îšļîďe">
              <a:extLst>
                <a:ext uri="{FF2B5EF4-FFF2-40B4-BE49-F238E27FC236}">
                  <a16:creationId xmlns:a16="http://schemas.microsoft.com/office/drawing/2014/main" id="{DE1802DA-6DAE-464E-92E4-9B572D820FAE}"/>
                </a:ext>
              </a:extLst>
            </p:cNvPr>
            <p:cNvSpPr/>
            <p:nvPr/>
          </p:nvSpPr>
          <p:spPr>
            <a:xfrm>
              <a:off x="7946579" y="1517125"/>
              <a:ext cx="3572322" cy="38682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</p:txBody>
        </p:sp>
      </p:grpSp>
      <p:grpSp>
        <p:nvGrpSpPr>
          <p:cNvPr id="9" name="iṧļíḑé">
            <a:extLst>
              <a:ext uri="{FF2B5EF4-FFF2-40B4-BE49-F238E27FC236}">
                <a16:creationId xmlns:a16="http://schemas.microsoft.com/office/drawing/2014/main" id="{E29764C6-D094-400C-9E75-66E9689F19F5}"/>
              </a:ext>
            </a:extLst>
          </p:cNvPr>
          <p:cNvGrpSpPr/>
          <p:nvPr/>
        </p:nvGrpSpPr>
        <p:grpSpPr>
          <a:xfrm>
            <a:off x="7062759" y="4067144"/>
            <a:ext cx="4045628" cy="773652"/>
            <a:chOff x="7473273" y="1130300"/>
            <a:chExt cx="4045628" cy="773652"/>
          </a:xfrm>
        </p:grpSpPr>
        <p:grpSp>
          <p:nvGrpSpPr>
            <p:cNvPr id="19" name="iṣľíḑe">
              <a:extLst>
                <a:ext uri="{FF2B5EF4-FFF2-40B4-BE49-F238E27FC236}">
                  <a16:creationId xmlns:a16="http://schemas.microsoft.com/office/drawing/2014/main" id="{3D6A9659-6EE7-4567-96E4-64CCBB940C11}"/>
                </a:ext>
              </a:extLst>
            </p:cNvPr>
            <p:cNvGrpSpPr/>
            <p:nvPr/>
          </p:nvGrpSpPr>
          <p:grpSpPr>
            <a:xfrm>
              <a:off x="7473273" y="1215123"/>
              <a:ext cx="489858" cy="489858"/>
              <a:chOff x="7473273" y="1215123"/>
              <a:chExt cx="489858" cy="489858"/>
            </a:xfrm>
          </p:grpSpPr>
          <p:sp>
            <p:nvSpPr>
              <p:cNvPr id="22" name="íṣlíḑé">
                <a:extLst>
                  <a:ext uri="{FF2B5EF4-FFF2-40B4-BE49-F238E27FC236}">
                    <a16:creationId xmlns:a16="http://schemas.microsoft.com/office/drawing/2014/main" id="{839E22C1-A6B7-4D78-B447-291116BC5AF3}"/>
                  </a:ext>
                </a:extLst>
              </p:cNvPr>
              <p:cNvSpPr/>
              <p:nvPr/>
            </p:nvSpPr>
            <p:spPr>
              <a:xfrm>
                <a:off x="7473273" y="1215123"/>
                <a:ext cx="489858" cy="48985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23" name="îśļíḑê">
                <a:extLst>
                  <a:ext uri="{FF2B5EF4-FFF2-40B4-BE49-F238E27FC236}">
                    <a16:creationId xmlns:a16="http://schemas.microsoft.com/office/drawing/2014/main" id="{4651B5D6-5E1F-4F45-817E-1362CDF7B7D4}"/>
                  </a:ext>
                </a:extLst>
              </p:cNvPr>
              <p:cNvSpPr/>
              <p:nvPr/>
            </p:nvSpPr>
            <p:spPr bwMode="auto">
              <a:xfrm>
                <a:off x="7597077" y="1348758"/>
                <a:ext cx="242250" cy="22258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100" dirty="0">
                  <a:latin typeface="仓耳玄三M W05" panose="02020400000000000000" pitchFamily="18" charset="-122"/>
                </a:endParaRPr>
              </a:p>
            </p:txBody>
          </p:sp>
        </p:grpSp>
        <p:sp>
          <p:nvSpPr>
            <p:cNvPr id="20" name="iṣ1îḍè">
              <a:extLst>
                <a:ext uri="{FF2B5EF4-FFF2-40B4-BE49-F238E27FC236}">
                  <a16:creationId xmlns:a16="http://schemas.microsoft.com/office/drawing/2014/main" id="{44D4380E-B431-4EAD-BD56-4C14209A31A9}"/>
                </a:ext>
              </a:extLst>
            </p:cNvPr>
            <p:cNvSpPr/>
            <p:nvPr/>
          </p:nvSpPr>
          <p:spPr>
            <a:xfrm>
              <a:off x="7946579" y="1130300"/>
              <a:ext cx="3572322" cy="386826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21" name="îṧļíḓê">
              <a:extLst>
                <a:ext uri="{FF2B5EF4-FFF2-40B4-BE49-F238E27FC236}">
                  <a16:creationId xmlns:a16="http://schemas.microsoft.com/office/drawing/2014/main" id="{1A24099D-6D77-4B4C-B86A-09786B68775B}"/>
                </a:ext>
              </a:extLst>
            </p:cNvPr>
            <p:cNvSpPr/>
            <p:nvPr/>
          </p:nvSpPr>
          <p:spPr>
            <a:xfrm>
              <a:off x="7946579" y="1517125"/>
              <a:ext cx="3572322" cy="38682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</p:txBody>
        </p:sp>
      </p:grpSp>
      <p:grpSp>
        <p:nvGrpSpPr>
          <p:cNvPr id="10" name="iš1îďê">
            <a:extLst>
              <a:ext uri="{FF2B5EF4-FFF2-40B4-BE49-F238E27FC236}">
                <a16:creationId xmlns:a16="http://schemas.microsoft.com/office/drawing/2014/main" id="{DFE453E3-F868-4AD5-A30B-7BBD9C57F8B1}"/>
              </a:ext>
            </a:extLst>
          </p:cNvPr>
          <p:cNvGrpSpPr/>
          <p:nvPr/>
        </p:nvGrpSpPr>
        <p:grpSpPr>
          <a:xfrm>
            <a:off x="7062759" y="5046409"/>
            <a:ext cx="4045628" cy="773652"/>
            <a:chOff x="7473273" y="1130300"/>
            <a:chExt cx="4045628" cy="773652"/>
          </a:xfrm>
        </p:grpSpPr>
        <p:grpSp>
          <p:nvGrpSpPr>
            <p:cNvPr id="14" name="iṧľîdê">
              <a:extLst>
                <a:ext uri="{FF2B5EF4-FFF2-40B4-BE49-F238E27FC236}">
                  <a16:creationId xmlns:a16="http://schemas.microsoft.com/office/drawing/2014/main" id="{1478AD1D-342C-410E-A4A6-4C0543EF2F8D}"/>
                </a:ext>
              </a:extLst>
            </p:cNvPr>
            <p:cNvGrpSpPr/>
            <p:nvPr/>
          </p:nvGrpSpPr>
          <p:grpSpPr>
            <a:xfrm>
              <a:off x="7473273" y="1215123"/>
              <a:ext cx="489858" cy="489858"/>
              <a:chOff x="7473273" y="1215123"/>
              <a:chExt cx="489858" cy="489858"/>
            </a:xfrm>
          </p:grpSpPr>
          <p:sp>
            <p:nvSpPr>
              <p:cNvPr id="17" name="í$ḻidê">
                <a:extLst>
                  <a:ext uri="{FF2B5EF4-FFF2-40B4-BE49-F238E27FC236}">
                    <a16:creationId xmlns:a16="http://schemas.microsoft.com/office/drawing/2014/main" id="{FED02FE6-6AE6-4009-91E8-5BEC80E638A1}"/>
                  </a:ext>
                </a:extLst>
              </p:cNvPr>
              <p:cNvSpPr/>
              <p:nvPr/>
            </p:nvSpPr>
            <p:spPr>
              <a:xfrm>
                <a:off x="7473273" y="1215123"/>
                <a:ext cx="489858" cy="489858"/>
              </a:xfrm>
              <a:prstGeom prst="ellipse">
                <a:avLst/>
              </a:prstGeom>
              <a:solidFill>
                <a:srgbClr val="3E864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sz="2000" dirty="0">
                  <a:latin typeface="仓耳玄三M W05" panose="02020400000000000000" pitchFamily="18" charset="-122"/>
                </a:endParaRPr>
              </a:p>
            </p:txBody>
          </p:sp>
          <p:sp>
            <p:nvSpPr>
              <p:cNvPr id="18" name="i$ḷíḓe">
                <a:extLst>
                  <a:ext uri="{FF2B5EF4-FFF2-40B4-BE49-F238E27FC236}">
                    <a16:creationId xmlns:a16="http://schemas.microsoft.com/office/drawing/2014/main" id="{3295C099-0B6C-483D-B183-365258DED463}"/>
                  </a:ext>
                </a:extLst>
              </p:cNvPr>
              <p:cNvSpPr/>
              <p:nvPr/>
            </p:nvSpPr>
            <p:spPr bwMode="auto">
              <a:xfrm>
                <a:off x="7597077" y="1348758"/>
                <a:ext cx="242250" cy="222588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608909" h="559493">
                    <a:moveTo>
                      <a:pt x="470180" y="272856"/>
                    </a:moveTo>
                    <a:lnTo>
                      <a:pt x="476019" y="272856"/>
                    </a:lnTo>
                    <a:lnTo>
                      <a:pt x="481953" y="272856"/>
                    </a:lnTo>
                    <a:cubicBezTo>
                      <a:pt x="509171" y="272856"/>
                      <a:pt x="531210" y="294963"/>
                      <a:pt x="531210" y="322056"/>
                    </a:cubicBezTo>
                    <a:lnTo>
                      <a:pt x="531210" y="376617"/>
                    </a:lnTo>
                    <a:cubicBezTo>
                      <a:pt x="531210" y="385084"/>
                      <a:pt x="526783" y="392609"/>
                      <a:pt x="520096" y="397031"/>
                    </a:cubicBezTo>
                    <a:lnTo>
                      <a:pt x="520096" y="449711"/>
                    </a:lnTo>
                    <a:cubicBezTo>
                      <a:pt x="520096" y="450558"/>
                      <a:pt x="520661" y="451498"/>
                      <a:pt x="521509" y="451875"/>
                    </a:cubicBezTo>
                    <a:cubicBezTo>
                      <a:pt x="528949" y="455450"/>
                      <a:pt x="565492" y="473888"/>
                      <a:pt x="599209" y="501639"/>
                    </a:cubicBezTo>
                    <a:cubicBezTo>
                      <a:pt x="605425" y="506625"/>
                      <a:pt x="608909" y="514150"/>
                      <a:pt x="608909" y="522052"/>
                    </a:cubicBezTo>
                    <a:lnTo>
                      <a:pt x="608909" y="559493"/>
                    </a:lnTo>
                    <a:lnTo>
                      <a:pt x="483083" y="559493"/>
                    </a:lnTo>
                    <a:lnTo>
                      <a:pt x="483083" y="515561"/>
                    </a:lnTo>
                    <a:cubicBezTo>
                      <a:pt x="483083" y="499475"/>
                      <a:pt x="476019" y="484424"/>
                      <a:pt x="463587" y="474264"/>
                    </a:cubicBezTo>
                    <a:cubicBezTo>
                      <a:pt x="453039" y="465609"/>
                      <a:pt x="442302" y="457707"/>
                      <a:pt x="431848" y="450558"/>
                    </a:cubicBezTo>
                    <a:cubicBezTo>
                      <a:pt x="431848" y="450370"/>
                      <a:pt x="431942" y="450087"/>
                      <a:pt x="431942" y="449711"/>
                    </a:cubicBezTo>
                    <a:lnTo>
                      <a:pt x="431942" y="397031"/>
                    </a:lnTo>
                    <a:cubicBezTo>
                      <a:pt x="425350" y="392609"/>
                      <a:pt x="420923" y="385084"/>
                      <a:pt x="420923" y="376617"/>
                    </a:cubicBezTo>
                    <a:lnTo>
                      <a:pt x="420923" y="322056"/>
                    </a:lnTo>
                    <a:cubicBezTo>
                      <a:pt x="420923" y="294775"/>
                      <a:pt x="443056" y="272856"/>
                      <a:pt x="470180" y="272856"/>
                    </a:cubicBezTo>
                    <a:close/>
                    <a:moveTo>
                      <a:pt x="127004" y="272856"/>
                    </a:moveTo>
                    <a:lnTo>
                      <a:pt x="132940" y="272856"/>
                    </a:lnTo>
                    <a:lnTo>
                      <a:pt x="138781" y="272856"/>
                    </a:lnTo>
                    <a:cubicBezTo>
                      <a:pt x="166104" y="272856"/>
                      <a:pt x="188057" y="294963"/>
                      <a:pt x="188057" y="322056"/>
                    </a:cubicBezTo>
                    <a:lnTo>
                      <a:pt x="188057" y="376617"/>
                    </a:lnTo>
                    <a:cubicBezTo>
                      <a:pt x="188057" y="385084"/>
                      <a:pt x="183629" y="392609"/>
                      <a:pt x="177033" y="397031"/>
                    </a:cubicBezTo>
                    <a:lnTo>
                      <a:pt x="177033" y="449711"/>
                    </a:lnTo>
                    <a:cubicBezTo>
                      <a:pt x="177033" y="449993"/>
                      <a:pt x="177128" y="450370"/>
                      <a:pt x="177128" y="450558"/>
                    </a:cubicBezTo>
                    <a:cubicBezTo>
                      <a:pt x="166670" y="457613"/>
                      <a:pt x="155929" y="465609"/>
                      <a:pt x="145376" y="474264"/>
                    </a:cubicBezTo>
                    <a:cubicBezTo>
                      <a:pt x="133034" y="484424"/>
                      <a:pt x="125874" y="499475"/>
                      <a:pt x="125874" y="515561"/>
                    </a:cubicBezTo>
                    <a:lnTo>
                      <a:pt x="125874" y="559493"/>
                    </a:lnTo>
                    <a:lnTo>
                      <a:pt x="0" y="559493"/>
                    </a:lnTo>
                    <a:lnTo>
                      <a:pt x="0" y="522052"/>
                    </a:lnTo>
                    <a:cubicBezTo>
                      <a:pt x="0" y="514150"/>
                      <a:pt x="3486" y="506625"/>
                      <a:pt x="9704" y="501639"/>
                    </a:cubicBezTo>
                    <a:cubicBezTo>
                      <a:pt x="43434" y="473888"/>
                      <a:pt x="79990" y="455450"/>
                      <a:pt x="87433" y="451875"/>
                    </a:cubicBezTo>
                    <a:cubicBezTo>
                      <a:pt x="88281" y="451498"/>
                      <a:pt x="88846" y="450558"/>
                      <a:pt x="88846" y="449711"/>
                    </a:cubicBezTo>
                    <a:lnTo>
                      <a:pt x="88846" y="397031"/>
                    </a:lnTo>
                    <a:cubicBezTo>
                      <a:pt x="82157" y="392609"/>
                      <a:pt x="77729" y="385084"/>
                      <a:pt x="77729" y="376617"/>
                    </a:cubicBezTo>
                    <a:lnTo>
                      <a:pt x="77729" y="322056"/>
                    </a:lnTo>
                    <a:cubicBezTo>
                      <a:pt x="77729" y="294775"/>
                      <a:pt x="99870" y="272856"/>
                      <a:pt x="127004" y="272856"/>
                    </a:cubicBezTo>
                    <a:close/>
                    <a:moveTo>
                      <a:pt x="297600" y="222543"/>
                    </a:moveTo>
                    <a:lnTo>
                      <a:pt x="304477" y="222543"/>
                    </a:lnTo>
                    <a:lnTo>
                      <a:pt x="311260" y="222543"/>
                    </a:lnTo>
                    <a:cubicBezTo>
                      <a:pt x="343291" y="222543"/>
                      <a:pt x="369198" y="248506"/>
                      <a:pt x="369198" y="280395"/>
                    </a:cubicBezTo>
                    <a:lnTo>
                      <a:pt x="369198" y="344455"/>
                    </a:lnTo>
                    <a:cubicBezTo>
                      <a:pt x="369198" y="354520"/>
                      <a:pt x="364017" y="363456"/>
                      <a:pt x="356198" y="368536"/>
                    </a:cubicBezTo>
                    <a:lnTo>
                      <a:pt x="356198" y="430432"/>
                    </a:lnTo>
                    <a:cubicBezTo>
                      <a:pt x="356198" y="431561"/>
                      <a:pt x="356857" y="432502"/>
                      <a:pt x="357893" y="433066"/>
                    </a:cubicBezTo>
                    <a:cubicBezTo>
                      <a:pt x="366655" y="437299"/>
                      <a:pt x="409520" y="459029"/>
                      <a:pt x="449275" y="491576"/>
                    </a:cubicBezTo>
                    <a:cubicBezTo>
                      <a:pt x="456435" y="497502"/>
                      <a:pt x="460580" y="506251"/>
                      <a:pt x="460580" y="515563"/>
                    </a:cubicBezTo>
                    <a:lnTo>
                      <a:pt x="460580" y="559493"/>
                    </a:lnTo>
                    <a:lnTo>
                      <a:pt x="304477" y="559493"/>
                    </a:lnTo>
                    <a:lnTo>
                      <a:pt x="148187" y="559493"/>
                    </a:lnTo>
                    <a:lnTo>
                      <a:pt x="148187" y="515563"/>
                    </a:lnTo>
                    <a:cubicBezTo>
                      <a:pt x="148187" y="506251"/>
                      <a:pt x="152332" y="497502"/>
                      <a:pt x="159492" y="491576"/>
                    </a:cubicBezTo>
                    <a:cubicBezTo>
                      <a:pt x="199342" y="459029"/>
                      <a:pt x="242206" y="437299"/>
                      <a:pt x="250967" y="433066"/>
                    </a:cubicBezTo>
                    <a:cubicBezTo>
                      <a:pt x="252004" y="432502"/>
                      <a:pt x="252569" y="431561"/>
                      <a:pt x="252569" y="430432"/>
                    </a:cubicBezTo>
                    <a:lnTo>
                      <a:pt x="252569" y="368536"/>
                    </a:lnTo>
                    <a:cubicBezTo>
                      <a:pt x="244844" y="363456"/>
                      <a:pt x="239663" y="354520"/>
                      <a:pt x="239663" y="344455"/>
                    </a:cubicBezTo>
                    <a:lnTo>
                      <a:pt x="239663" y="280395"/>
                    </a:lnTo>
                    <a:cubicBezTo>
                      <a:pt x="239663" y="248412"/>
                      <a:pt x="265664" y="222543"/>
                      <a:pt x="297600" y="222543"/>
                    </a:cubicBezTo>
                    <a:close/>
                    <a:moveTo>
                      <a:pt x="492495" y="40775"/>
                    </a:moveTo>
                    <a:cubicBezTo>
                      <a:pt x="488350" y="40775"/>
                      <a:pt x="487596" y="41528"/>
                      <a:pt x="487502" y="45854"/>
                    </a:cubicBezTo>
                    <a:lnTo>
                      <a:pt x="487502" y="51498"/>
                    </a:lnTo>
                    <a:cubicBezTo>
                      <a:pt x="487502" y="57142"/>
                      <a:pt x="487502" y="56953"/>
                      <a:pt x="482038" y="59023"/>
                    </a:cubicBezTo>
                    <a:cubicBezTo>
                      <a:pt x="469036" y="63726"/>
                      <a:pt x="460934" y="72661"/>
                      <a:pt x="460086" y="86864"/>
                    </a:cubicBezTo>
                    <a:cubicBezTo>
                      <a:pt x="459332" y="99374"/>
                      <a:pt x="465833" y="107934"/>
                      <a:pt x="476196" y="114048"/>
                    </a:cubicBezTo>
                    <a:cubicBezTo>
                      <a:pt x="482414" y="117810"/>
                      <a:pt x="489480" y="120068"/>
                      <a:pt x="496264" y="123078"/>
                    </a:cubicBezTo>
                    <a:cubicBezTo>
                      <a:pt x="498902" y="124206"/>
                      <a:pt x="501445" y="125617"/>
                      <a:pt x="503706" y="127310"/>
                    </a:cubicBezTo>
                    <a:cubicBezTo>
                      <a:pt x="510207" y="132578"/>
                      <a:pt x="508982" y="141513"/>
                      <a:pt x="501257" y="144900"/>
                    </a:cubicBezTo>
                    <a:cubicBezTo>
                      <a:pt x="497112" y="146781"/>
                      <a:pt x="492778" y="147157"/>
                      <a:pt x="488350" y="146687"/>
                    </a:cubicBezTo>
                    <a:cubicBezTo>
                      <a:pt x="481472" y="145746"/>
                      <a:pt x="474783" y="144053"/>
                      <a:pt x="468659" y="140761"/>
                    </a:cubicBezTo>
                    <a:cubicBezTo>
                      <a:pt x="464985" y="138880"/>
                      <a:pt x="463949" y="139350"/>
                      <a:pt x="462724" y="143301"/>
                    </a:cubicBezTo>
                    <a:cubicBezTo>
                      <a:pt x="461593" y="146687"/>
                      <a:pt x="460557" y="150167"/>
                      <a:pt x="459709" y="153553"/>
                    </a:cubicBezTo>
                    <a:cubicBezTo>
                      <a:pt x="458484" y="158162"/>
                      <a:pt x="458861" y="159291"/>
                      <a:pt x="463572" y="161548"/>
                    </a:cubicBezTo>
                    <a:cubicBezTo>
                      <a:pt x="469130" y="164370"/>
                      <a:pt x="475160" y="165687"/>
                      <a:pt x="481284" y="166722"/>
                    </a:cubicBezTo>
                    <a:cubicBezTo>
                      <a:pt x="486089" y="167474"/>
                      <a:pt x="486371" y="167568"/>
                      <a:pt x="486371" y="172647"/>
                    </a:cubicBezTo>
                    <a:lnTo>
                      <a:pt x="486371" y="179420"/>
                    </a:lnTo>
                    <a:cubicBezTo>
                      <a:pt x="486371" y="182147"/>
                      <a:pt x="487690" y="183934"/>
                      <a:pt x="490611" y="183934"/>
                    </a:cubicBezTo>
                    <a:cubicBezTo>
                      <a:pt x="493908" y="184029"/>
                      <a:pt x="497300" y="184029"/>
                      <a:pt x="500503" y="183934"/>
                    </a:cubicBezTo>
                    <a:cubicBezTo>
                      <a:pt x="503330" y="183934"/>
                      <a:pt x="504649" y="182430"/>
                      <a:pt x="504649" y="179608"/>
                    </a:cubicBezTo>
                    <a:cubicBezTo>
                      <a:pt x="504649" y="176504"/>
                      <a:pt x="504837" y="173494"/>
                      <a:pt x="504649" y="170390"/>
                    </a:cubicBezTo>
                    <a:cubicBezTo>
                      <a:pt x="504554" y="167192"/>
                      <a:pt x="505968" y="165687"/>
                      <a:pt x="508982" y="164840"/>
                    </a:cubicBezTo>
                    <a:cubicBezTo>
                      <a:pt x="515860" y="162959"/>
                      <a:pt x="521889" y="159197"/>
                      <a:pt x="526412" y="153647"/>
                    </a:cubicBezTo>
                    <a:cubicBezTo>
                      <a:pt x="538942" y="138221"/>
                      <a:pt x="534231" y="115835"/>
                      <a:pt x="516237" y="105865"/>
                    </a:cubicBezTo>
                    <a:cubicBezTo>
                      <a:pt x="510584" y="102761"/>
                      <a:pt x="504554" y="100503"/>
                      <a:pt x="498619" y="97964"/>
                    </a:cubicBezTo>
                    <a:cubicBezTo>
                      <a:pt x="495227" y="96647"/>
                      <a:pt x="492024" y="94860"/>
                      <a:pt x="489104" y="92602"/>
                    </a:cubicBezTo>
                    <a:cubicBezTo>
                      <a:pt x="483451" y="88087"/>
                      <a:pt x="484581" y="80657"/>
                      <a:pt x="491270" y="77835"/>
                    </a:cubicBezTo>
                    <a:cubicBezTo>
                      <a:pt x="493155" y="76894"/>
                      <a:pt x="495133" y="76706"/>
                      <a:pt x="497112" y="76518"/>
                    </a:cubicBezTo>
                    <a:cubicBezTo>
                      <a:pt x="504931" y="76142"/>
                      <a:pt x="512186" y="77553"/>
                      <a:pt x="519252" y="80939"/>
                    </a:cubicBezTo>
                    <a:cubicBezTo>
                      <a:pt x="522643" y="82538"/>
                      <a:pt x="523868" y="82067"/>
                      <a:pt x="524998" y="78399"/>
                    </a:cubicBezTo>
                    <a:cubicBezTo>
                      <a:pt x="526317" y="74543"/>
                      <a:pt x="527260" y="70686"/>
                      <a:pt x="528390" y="66736"/>
                    </a:cubicBezTo>
                    <a:cubicBezTo>
                      <a:pt x="529144" y="64102"/>
                      <a:pt x="528296" y="62503"/>
                      <a:pt x="525752" y="61374"/>
                    </a:cubicBezTo>
                    <a:cubicBezTo>
                      <a:pt x="521230" y="59399"/>
                      <a:pt x="516708" y="57988"/>
                      <a:pt x="511809" y="57236"/>
                    </a:cubicBezTo>
                    <a:cubicBezTo>
                      <a:pt x="505402" y="56201"/>
                      <a:pt x="505402" y="56201"/>
                      <a:pt x="505402" y="49805"/>
                    </a:cubicBezTo>
                    <a:cubicBezTo>
                      <a:pt x="505402" y="40775"/>
                      <a:pt x="505402" y="40775"/>
                      <a:pt x="496358" y="40775"/>
                    </a:cubicBezTo>
                    <a:close/>
                    <a:moveTo>
                      <a:pt x="496111" y="0"/>
                    </a:moveTo>
                    <a:cubicBezTo>
                      <a:pt x="524951" y="0"/>
                      <a:pt x="553781" y="10958"/>
                      <a:pt x="575779" y="32874"/>
                    </a:cubicBezTo>
                    <a:cubicBezTo>
                      <a:pt x="619776" y="76894"/>
                      <a:pt x="619776" y="148192"/>
                      <a:pt x="575779" y="192024"/>
                    </a:cubicBezTo>
                    <a:cubicBezTo>
                      <a:pt x="538754" y="229083"/>
                      <a:pt x="482226" y="234821"/>
                      <a:pt x="438982" y="209519"/>
                    </a:cubicBezTo>
                    <a:lnTo>
                      <a:pt x="438700" y="209237"/>
                    </a:lnTo>
                    <a:cubicBezTo>
                      <a:pt x="421742" y="222029"/>
                      <a:pt x="403559" y="224286"/>
                      <a:pt x="390840" y="222311"/>
                    </a:cubicBezTo>
                    <a:cubicBezTo>
                      <a:pt x="386600" y="221653"/>
                      <a:pt x="385752" y="215915"/>
                      <a:pt x="389615" y="214034"/>
                    </a:cubicBezTo>
                    <a:cubicBezTo>
                      <a:pt x="401297" y="208202"/>
                      <a:pt x="408552" y="196915"/>
                      <a:pt x="412886" y="187791"/>
                    </a:cubicBezTo>
                    <a:lnTo>
                      <a:pt x="411567" y="187038"/>
                    </a:lnTo>
                    <a:cubicBezTo>
                      <a:pt x="372374" y="142736"/>
                      <a:pt x="374070" y="75201"/>
                      <a:pt x="416371" y="32874"/>
                    </a:cubicBezTo>
                    <a:cubicBezTo>
                      <a:pt x="438417" y="10958"/>
                      <a:pt x="467270" y="0"/>
                      <a:pt x="4961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sz="1100" dirty="0">
                  <a:latin typeface="仓耳玄三M W05" panose="02020400000000000000" pitchFamily="18" charset="-122"/>
                </a:endParaRPr>
              </a:p>
            </p:txBody>
          </p:sp>
        </p:grpSp>
        <p:sp>
          <p:nvSpPr>
            <p:cNvPr id="15" name="iṩ1ïḋè">
              <a:extLst>
                <a:ext uri="{FF2B5EF4-FFF2-40B4-BE49-F238E27FC236}">
                  <a16:creationId xmlns:a16="http://schemas.microsoft.com/office/drawing/2014/main" id="{92B61DC4-D1C7-4C59-A9E8-2AF562B7C1AA}"/>
                </a:ext>
              </a:extLst>
            </p:cNvPr>
            <p:cNvSpPr/>
            <p:nvPr/>
          </p:nvSpPr>
          <p:spPr>
            <a:xfrm>
              <a:off x="7946579" y="1130300"/>
              <a:ext cx="3572322" cy="386826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/>
            <a:p>
              <a:r>
                <a:rPr lang="zh-CN" altLang="en-US" b="1" dirty="0">
                  <a:latin typeface="仓耳玄三M W05" panose="02020400000000000000" pitchFamily="18" charset="-122"/>
                </a:rPr>
                <a:t>Add a title</a:t>
              </a:r>
            </a:p>
          </p:txBody>
        </p:sp>
        <p:sp>
          <p:nvSpPr>
            <p:cNvPr id="16" name="ïSḷîḓé">
              <a:extLst>
                <a:ext uri="{FF2B5EF4-FFF2-40B4-BE49-F238E27FC236}">
                  <a16:creationId xmlns:a16="http://schemas.microsoft.com/office/drawing/2014/main" id="{A0A023C9-49DB-44DD-A2D4-FF1E4BA0785C}"/>
                </a:ext>
              </a:extLst>
            </p:cNvPr>
            <p:cNvSpPr/>
            <p:nvPr/>
          </p:nvSpPr>
          <p:spPr>
            <a:xfrm>
              <a:off x="7946579" y="1517125"/>
              <a:ext cx="3572322" cy="386827"/>
            </a:xfrm>
            <a:prstGeom prst="rect">
              <a:avLst/>
            </a:prstGeom>
          </p:spPr>
          <p:txBody>
            <a:bodyPr wrap="square" lIns="91440" tIns="45720" rIns="91440" bIns="4572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latin typeface="仓耳玄三M W05" panose="02020400000000000000" pitchFamily="18" charset="-122"/>
                </a:rPr>
                <a:t>Copy paste fonts. Choose the only option to retain text.</a:t>
              </a:r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35BBD4E-B1BA-4FCF-BD31-E820A4158EF4}"/>
              </a:ext>
            </a:extLst>
          </p:cNvPr>
          <p:cNvCxnSpPr>
            <a:cxnSpLocks/>
          </p:cNvCxnSpPr>
          <p:nvPr/>
        </p:nvCxnSpPr>
        <p:spPr>
          <a:xfrm>
            <a:off x="7536064" y="2774982"/>
            <a:ext cx="35723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CAEE1C6-6FB4-4F94-9E67-31B8B5BA4F50}"/>
              </a:ext>
            </a:extLst>
          </p:cNvPr>
          <p:cNvCxnSpPr>
            <a:cxnSpLocks/>
          </p:cNvCxnSpPr>
          <p:nvPr/>
        </p:nvCxnSpPr>
        <p:spPr>
          <a:xfrm>
            <a:off x="7536064" y="4030955"/>
            <a:ext cx="35723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6AFC723-7025-4974-B71E-E73FB83A2103}"/>
              </a:ext>
            </a:extLst>
          </p:cNvPr>
          <p:cNvCxnSpPr>
            <a:cxnSpLocks/>
          </p:cNvCxnSpPr>
          <p:nvPr/>
        </p:nvCxnSpPr>
        <p:spPr>
          <a:xfrm>
            <a:off x="7536064" y="4876985"/>
            <a:ext cx="357232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3437A1B9-BB5A-47FF-999E-0230F86884FA}"/>
              </a:ext>
            </a:extLst>
          </p:cNvPr>
          <p:cNvSpPr txBox="1"/>
          <p:nvPr/>
        </p:nvSpPr>
        <p:spPr>
          <a:xfrm>
            <a:off x="4521362" y="423765"/>
            <a:ext cx="425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74E65555-308B-406D-BB19-CCFFCDC833D5}"/>
              </a:ext>
            </a:extLst>
          </p:cNvPr>
          <p:cNvSpPr/>
          <p:nvPr/>
        </p:nvSpPr>
        <p:spPr>
          <a:xfrm>
            <a:off x="4055299" y="546694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34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27">
            <a:extLst>
              <a:ext uri="{FF2B5EF4-FFF2-40B4-BE49-F238E27FC236}">
                <a16:creationId xmlns:a16="http://schemas.microsoft.com/office/drawing/2014/main" id="{054A1E06-D43B-4538-A944-8E0D25678590}"/>
              </a:ext>
            </a:extLst>
          </p:cNvPr>
          <p:cNvSpPr/>
          <p:nvPr/>
        </p:nvSpPr>
        <p:spPr>
          <a:xfrm rot="13500000">
            <a:off x="6439436" y="2448586"/>
            <a:ext cx="2667001" cy="2667001"/>
          </a:xfrm>
          <a:prstGeom prst="roundRect">
            <a:avLst>
              <a:gd name="adj" fmla="val 32703"/>
            </a:avLst>
          </a:prstGeom>
          <a:solidFill>
            <a:schemeClr val="tx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仓耳玄三M W05" panose="02020400000000000000" pitchFamily="18" charset="-122"/>
              <a:sym typeface="PT Serif"/>
            </a:endParaRPr>
          </a:p>
        </p:txBody>
      </p:sp>
      <p:sp>
        <p:nvSpPr>
          <p:cNvPr id="6" name="Shape 628">
            <a:extLst>
              <a:ext uri="{FF2B5EF4-FFF2-40B4-BE49-F238E27FC236}">
                <a16:creationId xmlns:a16="http://schemas.microsoft.com/office/drawing/2014/main" id="{CA09CCC0-634D-4F97-B7B8-723FD0214DDD}"/>
              </a:ext>
            </a:extLst>
          </p:cNvPr>
          <p:cNvSpPr/>
          <p:nvPr/>
        </p:nvSpPr>
        <p:spPr>
          <a:xfrm rot="13500000">
            <a:off x="8906275" y="1207616"/>
            <a:ext cx="2308136" cy="2308136"/>
          </a:xfrm>
          <a:prstGeom prst="roundRect">
            <a:avLst>
              <a:gd name="adj" fmla="val 32703"/>
            </a:avLst>
          </a:prstGeom>
          <a:solidFill>
            <a:srgbClr val="3E864B"/>
          </a:solidFill>
          <a:ln w="12700">
            <a:solidFill>
              <a:srgbClr val="E8E9E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仓耳玄三M W05" panose="02020400000000000000" pitchFamily="18" charset="-122"/>
              <a:sym typeface="PT Serif"/>
            </a:endParaRPr>
          </a:p>
        </p:txBody>
      </p:sp>
      <p:sp>
        <p:nvSpPr>
          <p:cNvPr id="7" name="Shape 629">
            <a:extLst>
              <a:ext uri="{FF2B5EF4-FFF2-40B4-BE49-F238E27FC236}">
                <a16:creationId xmlns:a16="http://schemas.microsoft.com/office/drawing/2014/main" id="{F3A7180E-425F-4F99-9358-ED853DEB3AF8}"/>
              </a:ext>
            </a:extLst>
          </p:cNvPr>
          <p:cNvSpPr/>
          <p:nvPr/>
        </p:nvSpPr>
        <p:spPr>
          <a:xfrm>
            <a:off x="9624327" y="1603683"/>
            <a:ext cx="87203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00000"/>
              </a:lnSpc>
              <a:defRPr sz="3000"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8" name="Shape 630">
            <a:extLst>
              <a:ext uri="{FF2B5EF4-FFF2-40B4-BE49-F238E27FC236}">
                <a16:creationId xmlns:a16="http://schemas.microsoft.com/office/drawing/2014/main" id="{29BFC2AD-497A-4642-9D33-8C6F4678248E}"/>
              </a:ext>
            </a:extLst>
          </p:cNvPr>
          <p:cNvSpPr/>
          <p:nvPr/>
        </p:nvSpPr>
        <p:spPr>
          <a:xfrm>
            <a:off x="9223576" y="1996722"/>
            <a:ext cx="167353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20000"/>
              </a:lnSpc>
              <a:defRPr sz="2000">
                <a:solidFill>
                  <a:srgbClr val="717172"/>
                </a:solidFill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sym typeface="PT Serif"/>
              </a:rPr>
              <a:t>There are many variations of of of</a:t>
            </a:r>
          </a:p>
          <a:p>
            <a:pPr algn="ctr" defTabSz="412750" hangingPunct="0">
              <a:lnSpc>
                <a:spcPct val="120000"/>
              </a:lnSpc>
              <a:defRPr sz="2000">
                <a:solidFill>
                  <a:srgbClr val="717172"/>
                </a:solidFill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sym typeface="PT Serif"/>
              </a:rPr>
              <a:t>passages of Lorem</a:t>
            </a:r>
          </a:p>
        </p:txBody>
      </p:sp>
      <p:sp>
        <p:nvSpPr>
          <p:cNvPr id="9" name="Shape 631">
            <a:extLst>
              <a:ext uri="{FF2B5EF4-FFF2-40B4-BE49-F238E27FC236}">
                <a16:creationId xmlns:a16="http://schemas.microsoft.com/office/drawing/2014/main" id="{151BFF8B-55FD-49E6-8888-683C4E62024F}"/>
              </a:ext>
            </a:extLst>
          </p:cNvPr>
          <p:cNvSpPr/>
          <p:nvPr/>
        </p:nvSpPr>
        <p:spPr>
          <a:xfrm>
            <a:off x="7336919" y="3633328"/>
            <a:ext cx="87203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0" name="Shape 632">
            <a:extLst>
              <a:ext uri="{FF2B5EF4-FFF2-40B4-BE49-F238E27FC236}">
                <a16:creationId xmlns:a16="http://schemas.microsoft.com/office/drawing/2014/main" id="{9A45B779-4018-4B32-97F2-906E89177091}"/>
              </a:ext>
            </a:extLst>
          </p:cNvPr>
          <p:cNvSpPr/>
          <p:nvPr/>
        </p:nvSpPr>
        <p:spPr>
          <a:xfrm>
            <a:off x="6936168" y="4026367"/>
            <a:ext cx="167353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20000"/>
              </a:lnSpc>
              <a:defRPr sz="2000">
                <a:solidFill>
                  <a:srgbClr val="C1C2C4"/>
                </a:solidFill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sym typeface="PT Serif"/>
              </a:rPr>
              <a:t>There are many variations of of of</a:t>
            </a:r>
          </a:p>
          <a:p>
            <a:pPr algn="ctr" defTabSz="412750" hangingPunct="0">
              <a:lnSpc>
                <a:spcPct val="120000"/>
              </a:lnSpc>
              <a:defRPr sz="2000">
                <a:solidFill>
                  <a:srgbClr val="C1C2C4"/>
                </a:solidFill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sym typeface="PT Serif"/>
              </a:rPr>
              <a:t>passages of Lorem Ipsum</a:t>
            </a:r>
          </a:p>
        </p:txBody>
      </p:sp>
      <p:sp>
        <p:nvSpPr>
          <p:cNvPr id="11" name="Shape 633">
            <a:extLst>
              <a:ext uri="{FF2B5EF4-FFF2-40B4-BE49-F238E27FC236}">
                <a16:creationId xmlns:a16="http://schemas.microsoft.com/office/drawing/2014/main" id="{D163AC1A-F215-4FB3-AC35-8265C7ACC44C}"/>
              </a:ext>
            </a:extLst>
          </p:cNvPr>
          <p:cNvSpPr/>
          <p:nvPr/>
        </p:nvSpPr>
        <p:spPr>
          <a:xfrm rot="13500000">
            <a:off x="8878555" y="4048418"/>
            <a:ext cx="2308136" cy="2308136"/>
          </a:xfrm>
          <a:prstGeom prst="roundRect">
            <a:avLst>
              <a:gd name="adj" fmla="val 32703"/>
            </a:avLst>
          </a:prstGeom>
          <a:solidFill>
            <a:srgbClr val="3E864B"/>
          </a:solidFill>
          <a:ln w="12700">
            <a:solidFill>
              <a:srgbClr val="E8E9EB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</a:defRPr>
            </a:pPr>
            <a:endParaRPr sz="1600" kern="0" dirty="0">
              <a:solidFill>
                <a:schemeClr val="bg1"/>
              </a:solidFill>
              <a:latin typeface="仓耳玄三M W05" panose="02020400000000000000" pitchFamily="18" charset="-122"/>
              <a:sym typeface="PT Serif"/>
            </a:endParaRPr>
          </a:p>
        </p:txBody>
      </p:sp>
      <p:sp>
        <p:nvSpPr>
          <p:cNvPr id="12" name="Shape 634">
            <a:extLst>
              <a:ext uri="{FF2B5EF4-FFF2-40B4-BE49-F238E27FC236}">
                <a16:creationId xmlns:a16="http://schemas.microsoft.com/office/drawing/2014/main" id="{C8002B94-E252-4099-8A7E-9537DA43DC70}"/>
              </a:ext>
            </a:extLst>
          </p:cNvPr>
          <p:cNvSpPr/>
          <p:nvPr/>
        </p:nvSpPr>
        <p:spPr>
          <a:xfrm>
            <a:off x="9596606" y="4444484"/>
            <a:ext cx="87203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lnSpc>
                <a:spcPct val="100000"/>
              </a:lnSpc>
              <a:defRPr sz="3000">
                <a:latin typeface="+mj-lt"/>
                <a:ea typeface="+mj-ea"/>
                <a:cs typeface="+mj-cs"/>
                <a:sym typeface="Montserrat-Regular"/>
              </a:defRPr>
            </a:lvl1pPr>
          </a:lstStyle>
          <a:p>
            <a:pPr algn="ctr" defTabSz="412750" hangingPunct="0"/>
            <a:r>
              <a:rPr lang="zh-CN" altLang="en-US" sz="1600">
                <a:solidFill>
                  <a:schemeClr val="bg1"/>
                </a:solidFill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3" name="Shape 635">
            <a:extLst>
              <a:ext uri="{FF2B5EF4-FFF2-40B4-BE49-F238E27FC236}">
                <a16:creationId xmlns:a16="http://schemas.microsoft.com/office/drawing/2014/main" id="{B3CE7190-CFF5-4C2D-B2A7-B25167338171}"/>
              </a:ext>
            </a:extLst>
          </p:cNvPr>
          <p:cNvSpPr/>
          <p:nvPr/>
        </p:nvSpPr>
        <p:spPr>
          <a:xfrm>
            <a:off x="9195856" y="4837523"/>
            <a:ext cx="1673535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20000"/>
              </a:lnSpc>
              <a:defRPr sz="2000">
                <a:solidFill>
                  <a:srgbClr val="717172"/>
                </a:solidFill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sym typeface="PT Serif"/>
              </a:rPr>
              <a:t>There are many variations of of of</a:t>
            </a:r>
          </a:p>
          <a:p>
            <a:pPr algn="ctr" defTabSz="412750" hangingPunct="0">
              <a:lnSpc>
                <a:spcPct val="120000"/>
              </a:lnSpc>
              <a:defRPr sz="2000">
                <a:solidFill>
                  <a:srgbClr val="717172"/>
                </a:solidFill>
              </a:defRPr>
            </a:pPr>
            <a:r>
              <a:rPr sz="1000" kern="0" dirty="0">
                <a:solidFill>
                  <a:schemeClr val="bg1"/>
                </a:solidFill>
                <a:latin typeface="仓耳玄三M W05" panose="02020400000000000000" pitchFamily="18" charset="-122"/>
                <a:sym typeface="PT Serif"/>
              </a:rPr>
              <a:t>passages of Lorem</a:t>
            </a:r>
          </a:p>
        </p:txBody>
      </p:sp>
      <p:sp>
        <p:nvSpPr>
          <p:cNvPr id="14" name="Shape 636">
            <a:extLst>
              <a:ext uri="{FF2B5EF4-FFF2-40B4-BE49-F238E27FC236}">
                <a16:creationId xmlns:a16="http://schemas.microsoft.com/office/drawing/2014/main" id="{9F187EB8-12FE-4C2A-AD45-1C4352D6FF72}"/>
              </a:ext>
            </a:extLst>
          </p:cNvPr>
          <p:cNvSpPr/>
          <p:nvPr/>
        </p:nvSpPr>
        <p:spPr>
          <a:xfrm>
            <a:off x="7537984" y="2769584"/>
            <a:ext cx="469901" cy="50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17" extrusionOk="0">
                <a:moveTo>
                  <a:pt x="11132" y="15175"/>
                </a:moveTo>
                <a:lnTo>
                  <a:pt x="20068" y="10789"/>
                </a:lnTo>
                <a:lnTo>
                  <a:pt x="16800" y="9120"/>
                </a:lnTo>
                <a:lnTo>
                  <a:pt x="11847" y="11551"/>
                </a:lnTo>
                <a:cubicBezTo>
                  <a:pt x="11489" y="11742"/>
                  <a:pt x="11132" y="11790"/>
                  <a:pt x="10774" y="11790"/>
                </a:cubicBezTo>
                <a:cubicBezTo>
                  <a:pt x="10417" y="11790"/>
                  <a:pt x="10060" y="11742"/>
                  <a:pt x="9753" y="11551"/>
                </a:cubicBezTo>
                <a:lnTo>
                  <a:pt x="4800" y="9120"/>
                </a:lnTo>
                <a:lnTo>
                  <a:pt x="1481" y="10741"/>
                </a:lnTo>
                <a:lnTo>
                  <a:pt x="10468" y="15175"/>
                </a:lnTo>
                <a:cubicBezTo>
                  <a:pt x="10672" y="15318"/>
                  <a:pt x="10928" y="15318"/>
                  <a:pt x="11132" y="15175"/>
                </a:cubicBezTo>
                <a:close/>
                <a:moveTo>
                  <a:pt x="20068" y="15700"/>
                </a:moveTo>
                <a:lnTo>
                  <a:pt x="16749" y="13983"/>
                </a:lnTo>
                <a:lnTo>
                  <a:pt x="11847" y="16415"/>
                </a:lnTo>
                <a:cubicBezTo>
                  <a:pt x="11489" y="16606"/>
                  <a:pt x="11132" y="16653"/>
                  <a:pt x="10774" y="16653"/>
                </a:cubicBezTo>
                <a:cubicBezTo>
                  <a:pt x="10417" y="16653"/>
                  <a:pt x="10060" y="16606"/>
                  <a:pt x="9753" y="16415"/>
                </a:cubicBezTo>
                <a:lnTo>
                  <a:pt x="4851" y="13983"/>
                </a:lnTo>
                <a:lnTo>
                  <a:pt x="1481" y="15652"/>
                </a:lnTo>
                <a:lnTo>
                  <a:pt x="10468" y="20039"/>
                </a:lnTo>
                <a:cubicBezTo>
                  <a:pt x="10672" y="20182"/>
                  <a:pt x="10928" y="20182"/>
                  <a:pt x="11132" y="20039"/>
                </a:cubicBezTo>
                <a:lnTo>
                  <a:pt x="20068" y="15700"/>
                </a:lnTo>
                <a:close/>
                <a:moveTo>
                  <a:pt x="10468" y="1443"/>
                </a:moveTo>
                <a:lnTo>
                  <a:pt x="1481" y="5877"/>
                </a:lnTo>
                <a:lnTo>
                  <a:pt x="10468" y="10312"/>
                </a:lnTo>
                <a:cubicBezTo>
                  <a:pt x="10672" y="10455"/>
                  <a:pt x="10928" y="10455"/>
                  <a:pt x="11132" y="10312"/>
                </a:cubicBezTo>
                <a:lnTo>
                  <a:pt x="20068" y="5925"/>
                </a:lnTo>
                <a:lnTo>
                  <a:pt x="11132" y="1443"/>
                </a:lnTo>
                <a:cubicBezTo>
                  <a:pt x="11030" y="1395"/>
                  <a:pt x="10928" y="1395"/>
                  <a:pt x="10774" y="1395"/>
                </a:cubicBezTo>
                <a:cubicBezTo>
                  <a:pt x="10672" y="1395"/>
                  <a:pt x="10570" y="1395"/>
                  <a:pt x="10468" y="1443"/>
                </a:cubicBezTo>
                <a:close/>
                <a:moveTo>
                  <a:pt x="20783" y="9501"/>
                </a:moveTo>
                <a:cubicBezTo>
                  <a:pt x="21294" y="9740"/>
                  <a:pt x="21600" y="10216"/>
                  <a:pt x="21600" y="10741"/>
                </a:cubicBezTo>
                <a:cubicBezTo>
                  <a:pt x="21600" y="11265"/>
                  <a:pt x="21294" y="11742"/>
                  <a:pt x="20783" y="11981"/>
                </a:cubicBezTo>
                <a:lnTo>
                  <a:pt x="18332" y="13220"/>
                </a:lnTo>
                <a:lnTo>
                  <a:pt x="20783" y="14412"/>
                </a:lnTo>
                <a:cubicBezTo>
                  <a:pt x="21294" y="14651"/>
                  <a:pt x="21600" y="15128"/>
                  <a:pt x="21600" y="15652"/>
                </a:cubicBezTo>
                <a:cubicBezTo>
                  <a:pt x="21600" y="16177"/>
                  <a:pt x="21294" y="16653"/>
                  <a:pt x="20783" y="16892"/>
                </a:cubicBezTo>
                <a:lnTo>
                  <a:pt x="11847" y="21279"/>
                </a:lnTo>
                <a:cubicBezTo>
                  <a:pt x="11489" y="21469"/>
                  <a:pt x="11132" y="21517"/>
                  <a:pt x="10774" y="21517"/>
                </a:cubicBezTo>
                <a:cubicBezTo>
                  <a:pt x="10417" y="21517"/>
                  <a:pt x="10060" y="21469"/>
                  <a:pt x="9753" y="21279"/>
                </a:cubicBezTo>
                <a:lnTo>
                  <a:pt x="817" y="16892"/>
                </a:lnTo>
                <a:cubicBezTo>
                  <a:pt x="306" y="16653"/>
                  <a:pt x="0" y="16177"/>
                  <a:pt x="0" y="15652"/>
                </a:cubicBezTo>
                <a:cubicBezTo>
                  <a:pt x="0" y="15128"/>
                  <a:pt x="306" y="14651"/>
                  <a:pt x="817" y="14412"/>
                </a:cubicBezTo>
                <a:lnTo>
                  <a:pt x="3268" y="13220"/>
                </a:lnTo>
                <a:lnTo>
                  <a:pt x="817" y="11981"/>
                </a:lnTo>
                <a:cubicBezTo>
                  <a:pt x="306" y="11742"/>
                  <a:pt x="0" y="11265"/>
                  <a:pt x="0" y="10741"/>
                </a:cubicBezTo>
                <a:cubicBezTo>
                  <a:pt x="0" y="10216"/>
                  <a:pt x="306" y="9740"/>
                  <a:pt x="817" y="9501"/>
                </a:cubicBezTo>
                <a:lnTo>
                  <a:pt x="3166" y="8309"/>
                </a:lnTo>
                <a:lnTo>
                  <a:pt x="817" y="7165"/>
                </a:lnTo>
                <a:cubicBezTo>
                  <a:pt x="306" y="6879"/>
                  <a:pt x="0" y="6402"/>
                  <a:pt x="0" y="5877"/>
                </a:cubicBezTo>
                <a:cubicBezTo>
                  <a:pt x="0" y="5353"/>
                  <a:pt x="306" y="4876"/>
                  <a:pt x="817" y="4638"/>
                </a:cubicBezTo>
                <a:lnTo>
                  <a:pt x="9753" y="251"/>
                </a:lnTo>
                <a:cubicBezTo>
                  <a:pt x="10417" y="-83"/>
                  <a:pt x="11183" y="-83"/>
                  <a:pt x="11847" y="251"/>
                </a:cubicBezTo>
                <a:lnTo>
                  <a:pt x="20783" y="4638"/>
                </a:lnTo>
                <a:cubicBezTo>
                  <a:pt x="21294" y="4876"/>
                  <a:pt x="21600" y="5353"/>
                  <a:pt x="21600" y="5877"/>
                </a:cubicBezTo>
                <a:cubicBezTo>
                  <a:pt x="21600" y="6402"/>
                  <a:pt x="21294" y="6879"/>
                  <a:pt x="20783" y="7165"/>
                </a:cubicBezTo>
                <a:lnTo>
                  <a:pt x="18383" y="8309"/>
                </a:lnTo>
                <a:lnTo>
                  <a:pt x="20783" y="950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仓耳玄三M W05" panose="02020400000000000000" pitchFamily="18" charset="-122"/>
              <a:sym typeface="PT Serif"/>
            </a:endParaRPr>
          </a:p>
        </p:txBody>
      </p:sp>
      <p:sp>
        <p:nvSpPr>
          <p:cNvPr id="15" name="Shape 637">
            <a:extLst>
              <a:ext uri="{FF2B5EF4-FFF2-40B4-BE49-F238E27FC236}">
                <a16:creationId xmlns:a16="http://schemas.microsoft.com/office/drawing/2014/main" id="{1E73F027-1E0F-4DA7-971D-7BAC8A0BB09F}"/>
              </a:ext>
            </a:extLst>
          </p:cNvPr>
          <p:cNvSpPr/>
          <p:nvPr/>
        </p:nvSpPr>
        <p:spPr>
          <a:xfrm>
            <a:off x="9828570" y="2731145"/>
            <a:ext cx="463551" cy="3935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813" y="0"/>
                </a:moveTo>
                <a:cubicBezTo>
                  <a:pt x="1787" y="0"/>
                  <a:pt x="1787" y="0"/>
                  <a:pt x="1787" y="0"/>
                </a:cubicBezTo>
                <a:cubicBezTo>
                  <a:pt x="893" y="0"/>
                  <a:pt x="0" y="1058"/>
                  <a:pt x="0" y="2116"/>
                </a:cubicBezTo>
                <a:cubicBezTo>
                  <a:pt x="0" y="14379"/>
                  <a:pt x="0" y="14379"/>
                  <a:pt x="0" y="14379"/>
                </a:cubicBezTo>
                <a:cubicBezTo>
                  <a:pt x="0" y="15624"/>
                  <a:pt x="893" y="16620"/>
                  <a:pt x="1787" y="16620"/>
                </a:cubicBezTo>
                <a:cubicBezTo>
                  <a:pt x="7726" y="16620"/>
                  <a:pt x="7726" y="16620"/>
                  <a:pt x="7726" y="16620"/>
                </a:cubicBezTo>
                <a:cubicBezTo>
                  <a:pt x="7726" y="17678"/>
                  <a:pt x="7726" y="17678"/>
                  <a:pt x="7726" y="17678"/>
                </a:cubicBezTo>
                <a:cubicBezTo>
                  <a:pt x="5991" y="19546"/>
                  <a:pt x="5991" y="19546"/>
                  <a:pt x="5991" y="19546"/>
                </a:cubicBezTo>
                <a:cubicBezTo>
                  <a:pt x="5623" y="19733"/>
                  <a:pt x="5623" y="20355"/>
                  <a:pt x="5623" y="20791"/>
                </a:cubicBezTo>
                <a:cubicBezTo>
                  <a:pt x="5781" y="21227"/>
                  <a:pt x="6149" y="21600"/>
                  <a:pt x="6517" y="21600"/>
                </a:cubicBezTo>
                <a:cubicBezTo>
                  <a:pt x="15083" y="21600"/>
                  <a:pt x="15083" y="21600"/>
                  <a:pt x="15083" y="21600"/>
                </a:cubicBezTo>
                <a:cubicBezTo>
                  <a:pt x="15451" y="21600"/>
                  <a:pt x="15766" y="21227"/>
                  <a:pt x="15977" y="20791"/>
                </a:cubicBezTo>
                <a:cubicBezTo>
                  <a:pt x="15977" y="20355"/>
                  <a:pt x="15977" y="19733"/>
                  <a:pt x="15609" y="19546"/>
                </a:cubicBezTo>
                <a:cubicBezTo>
                  <a:pt x="13874" y="17678"/>
                  <a:pt x="13874" y="17678"/>
                  <a:pt x="13874" y="17678"/>
                </a:cubicBezTo>
                <a:cubicBezTo>
                  <a:pt x="13874" y="16620"/>
                  <a:pt x="13874" y="16620"/>
                  <a:pt x="13874" y="16620"/>
                </a:cubicBezTo>
                <a:cubicBezTo>
                  <a:pt x="19813" y="16620"/>
                  <a:pt x="19813" y="16620"/>
                  <a:pt x="19813" y="16620"/>
                </a:cubicBezTo>
                <a:cubicBezTo>
                  <a:pt x="20707" y="16620"/>
                  <a:pt x="21600" y="15624"/>
                  <a:pt x="21600" y="14379"/>
                </a:cubicBezTo>
                <a:cubicBezTo>
                  <a:pt x="21600" y="2116"/>
                  <a:pt x="21600" y="2116"/>
                  <a:pt x="21600" y="2116"/>
                </a:cubicBezTo>
                <a:cubicBezTo>
                  <a:pt x="21600" y="1058"/>
                  <a:pt x="20707" y="0"/>
                  <a:pt x="19813" y="0"/>
                </a:cubicBezTo>
                <a:close/>
                <a:moveTo>
                  <a:pt x="12455" y="19110"/>
                </a:moveTo>
                <a:cubicBezTo>
                  <a:pt x="13139" y="19733"/>
                  <a:pt x="13139" y="19733"/>
                  <a:pt x="13139" y="19733"/>
                </a:cubicBezTo>
                <a:cubicBezTo>
                  <a:pt x="8409" y="19733"/>
                  <a:pt x="8409" y="19733"/>
                  <a:pt x="8409" y="19733"/>
                </a:cubicBezTo>
                <a:cubicBezTo>
                  <a:pt x="9145" y="19110"/>
                  <a:pt x="9145" y="19110"/>
                  <a:pt x="9145" y="19110"/>
                </a:cubicBezTo>
                <a:cubicBezTo>
                  <a:pt x="9302" y="18923"/>
                  <a:pt x="9460" y="18488"/>
                  <a:pt x="9460" y="18301"/>
                </a:cubicBezTo>
                <a:cubicBezTo>
                  <a:pt x="9460" y="16620"/>
                  <a:pt x="9460" y="16620"/>
                  <a:pt x="9460" y="16620"/>
                </a:cubicBezTo>
                <a:cubicBezTo>
                  <a:pt x="12298" y="16620"/>
                  <a:pt x="12298" y="16620"/>
                  <a:pt x="12298" y="16620"/>
                </a:cubicBezTo>
                <a:cubicBezTo>
                  <a:pt x="12298" y="18301"/>
                  <a:pt x="12298" y="18301"/>
                  <a:pt x="12298" y="18301"/>
                </a:cubicBezTo>
                <a:cubicBezTo>
                  <a:pt x="12298" y="18488"/>
                  <a:pt x="12298" y="18923"/>
                  <a:pt x="12455" y="19110"/>
                </a:cubicBezTo>
                <a:close/>
                <a:moveTo>
                  <a:pt x="19655" y="14379"/>
                </a:moveTo>
                <a:cubicBezTo>
                  <a:pt x="1945" y="14379"/>
                  <a:pt x="1945" y="14379"/>
                  <a:pt x="1945" y="14379"/>
                </a:cubicBezTo>
                <a:cubicBezTo>
                  <a:pt x="1945" y="2303"/>
                  <a:pt x="1945" y="2303"/>
                  <a:pt x="1945" y="2303"/>
                </a:cubicBezTo>
                <a:cubicBezTo>
                  <a:pt x="19655" y="2303"/>
                  <a:pt x="19655" y="2303"/>
                  <a:pt x="19655" y="2303"/>
                </a:cubicBezTo>
                <a:lnTo>
                  <a:pt x="19655" y="14379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000000"/>
                </a:solidFill>
              </a:defRPr>
            </a:pPr>
            <a:endParaRPr sz="900" kern="0" dirty="0">
              <a:solidFill>
                <a:schemeClr val="bg1"/>
              </a:solidFill>
              <a:latin typeface="仓耳玄三M W05" panose="02020400000000000000" pitchFamily="18" charset="-122"/>
              <a:sym typeface="PT Serif"/>
            </a:endParaRPr>
          </a:p>
        </p:txBody>
      </p:sp>
      <p:sp>
        <p:nvSpPr>
          <p:cNvPr id="16" name="Shape 638">
            <a:extLst>
              <a:ext uri="{FF2B5EF4-FFF2-40B4-BE49-F238E27FC236}">
                <a16:creationId xmlns:a16="http://schemas.microsoft.com/office/drawing/2014/main" id="{FAC55B09-D167-4234-BB0F-814BD0F444B3}"/>
              </a:ext>
            </a:extLst>
          </p:cNvPr>
          <p:cNvSpPr/>
          <p:nvPr/>
        </p:nvSpPr>
        <p:spPr>
          <a:xfrm>
            <a:off x="9797672" y="5576340"/>
            <a:ext cx="469901" cy="371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05" extrusionOk="0">
                <a:moveTo>
                  <a:pt x="1066" y="21405"/>
                </a:moveTo>
                <a:cubicBezTo>
                  <a:pt x="906" y="21405"/>
                  <a:pt x="694" y="21405"/>
                  <a:pt x="535" y="21204"/>
                </a:cubicBezTo>
                <a:cubicBezTo>
                  <a:pt x="4" y="20736"/>
                  <a:pt x="-155" y="19867"/>
                  <a:pt x="163" y="19198"/>
                </a:cubicBezTo>
                <a:cubicBezTo>
                  <a:pt x="3029" y="13180"/>
                  <a:pt x="3029" y="13180"/>
                  <a:pt x="3029" y="13180"/>
                </a:cubicBezTo>
                <a:cubicBezTo>
                  <a:pt x="3188" y="12712"/>
                  <a:pt x="3560" y="12511"/>
                  <a:pt x="3878" y="12310"/>
                </a:cubicBezTo>
                <a:cubicBezTo>
                  <a:pt x="4409" y="12310"/>
                  <a:pt x="4781" y="12511"/>
                  <a:pt x="4940" y="12979"/>
                </a:cubicBezTo>
                <a:cubicBezTo>
                  <a:pt x="6214" y="15186"/>
                  <a:pt x="6214" y="15186"/>
                  <a:pt x="6214" y="15186"/>
                </a:cubicBezTo>
                <a:cubicBezTo>
                  <a:pt x="8867" y="9635"/>
                  <a:pt x="8867" y="9635"/>
                  <a:pt x="8867" y="9635"/>
                </a:cubicBezTo>
                <a:cubicBezTo>
                  <a:pt x="9026" y="9167"/>
                  <a:pt x="9398" y="8900"/>
                  <a:pt x="9716" y="8699"/>
                </a:cubicBezTo>
                <a:cubicBezTo>
                  <a:pt x="10088" y="8699"/>
                  <a:pt x="10459" y="8900"/>
                  <a:pt x="10778" y="9368"/>
                </a:cubicBezTo>
                <a:cubicBezTo>
                  <a:pt x="13113" y="13180"/>
                  <a:pt x="13113" y="13180"/>
                  <a:pt x="13113" y="13180"/>
                </a:cubicBezTo>
                <a:cubicBezTo>
                  <a:pt x="18951" y="674"/>
                  <a:pt x="18951" y="674"/>
                  <a:pt x="18951" y="674"/>
                </a:cubicBezTo>
                <a:cubicBezTo>
                  <a:pt x="19322" y="6"/>
                  <a:pt x="20012" y="-195"/>
                  <a:pt x="20543" y="206"/>
                </a:cubicBezTo>
                <a:cubicBezTo>
                  <a:pt x="21233" y="674"/>
                  <a:pt x="21445" y="1544"/>
                  <a:pt x="21074" y="2212"/>
                </a:cubicBezTo>
                <a:cubicBezTo>
                  <a:pt x="14174" y="16724"/>
                  <a:pt x="14174" y="16724"/>
                  <a:pt x="14174" y="16724"/>
                </a:cubicBezTo>
                <a:cubicBezTo>
                  <a:pt x="14015" y="17192"/>
                  <a:pt x="13644" y="17393"/>
                  <a:pt x="13272" y="17393"/>
                </a:cubicBezTo>
                <a:cubicBezTo>
                  <a:pt x="12741" y="17393"/>
                  <a:pt x="12370" y="17192"/>
                  <a:pt x="12211" y="16724"/>
                </a:cubicBezTo>
                <a:cubicBezTo>
                  <a:pt x="9929" y="12979"/>
                  <a:pt x="9929" y="12979"/>
                  <a:pt x="9929" y="12979"/>
                </a:cubicBezTo>
                <a:cubicBezTo>
                  <a:pt x="7275" y="18529"/>
                  <a:pt x="7275" y="18529"/>
                  <a:pt x="7275" y="18529"/>
                </a:cubicBezTo>
                <a:cubicBezTo>
                  <a:pt x="7063" y="18998"/>
                  <a:pt x="6744" y="19198"/>
                  <a:pt x="6373" y="19399"/>
                </a:cubicBezTo>
                <a:cubicBezTo>
                  <a:pt x="6001" y="19399"/>
                  <a:pt x="5471" y="19198"/>
                  <a:pt x="5311" y="18730"/>
                </a:cubicBezTo>
                <a:cubicBezTo>
                  <a:pt x="4091" y="16523"/>
                  <a:pt x="4091" y="16523"/>
                  <a:pt x="4091" y="16523"/>
                </a:cubicBezTo>
                <a:cubicBezTo>
                  <a:pt x="2127" y="20736"/>
                  <a:pt x="2127" y="20736"/>
                  <a:pt x="2127" y="20736"/>
                </a:cubicBezTo>
                <a:cubicBezTo>
                  <a:pt x="1968" y="21204"/>
                  <a:pt x="1596" y="21405"/>
                  <a:pt x="1066" y="2140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09218F0-15EF-4AA3-B191-850052A1729B}"/>
              </a:ext>
            </a:extLst>
          </p:cNvPr>
          <p:cNvSpPr txBox="1"/>
          <p:nvPr/>
        </p:nvSpPr>
        <p:spPr>
          <a:xfrm>
            <a:off x="4486638" y="729585"/>
            <a:ext cx="4550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CF9185B6-E9BA-47AE-93D9-6D49A93B9B6C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  <p:sp>
        <p:nvSpPr>
          <p:cNvPr id="20" name="Shape 633">
            <a:extLst>
              <a:ext uri="{FF2B5EF4-FFF2-40B4-BE49-F238E27FC236}">
                <a16:creationId xmlns:a16="http://schemas.microsoft.com/office/drawing/2014/main" id="{9C8A27FB-6A1E-45E4-9C05-F26B1A7027CC}"/>
              </a:ext>
            </a:extLst>
          </p:cNvPr>
          <p:cNvSpPr/>
          <p:nvPr/>
        </p:nvSpPr>
        <p:spPr>
          <a:xfrm>
            <a:off x="1537433" y="4402639"/>
            <a:ext cx="2909451" cy="102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050" kern="0" dirty="0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There are many variations of passages of Lorem</a:t>
            </a:r>
          </a:p>
          <a:p>
            <a:pPr defTabSz="412750" hangingPunct="0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050" kern="0" dirty="0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Ipsum available, but the majority have been ded</a:t>
            </a:r>
          </a:p>
          <a:p>
            <a:pPr defTabSz="412750" hangingPunct="0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050" kern="0" dirty="0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the erin some form, by-injected </a:t>
            </a:r>
            <a:r>
              <a:rPr sz="1050" kern="0" dirty="0" err="1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humour</a:t>
            </a:r>
            <a:r>
              <a:rPr sz="1050" kern="0" dirty="0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, or</a:t>
            </a:r>
          </a:p>
          <a:p>
            <a:pPr defTabSz="412750" hangingPunct="0">
              <a:lnSpc>
                <a:spcPct val="150000"/>
              </a:lnSpc>
              <a:defRPr sz="3000">
                <a:solidFill>
                  <a:srgbClr val="717172"/>
                </a:solidFill>
              </a:defRPr>
            </a:pPr>
            <a:r>
              <a:rPr sz="1050" kern="0" dirty="0" err="1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Randomis randomed</a:t>
            </a:r>
            <a:r>
              <a:rPr sz="1050" kern="0" dirty="0">
                <a:solidFill>
                  <a:srgbClr val="717172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rPr>
              <a:t> Words do't't look even slightly ly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6188E589-3B19-437F-A3B4-0A8A9675D953}"/>
              </a:ext>
            </a:extLst>
          </p:cNvPr>
          <p:cNvSpPr txBox="1">
            <a:spLocks/>
          </p:cNvSpPr>
          <p:nvPr/>
        </p:nvSpPr>
        <p:spPr bwMode="auto">
          <a:xfrm>
            <a:off x="1486803" y="2996298"/>
            <a:ext cx="3888432" cy="127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defTabSz="41275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x-none" altLang="x-none" sz="1050" dirty="0">
                <a:latin typeface="仓耳玄三M W05" panose="02020400000000000000" pitchFamily="18" charset="-122"/>
                <a:ea typeface="仓耳玄三M W05" panose="02020400000000000000" pitchFamily="18" charset="-122"/>
                <a:sym typeface="Poppins" charset="0"/>
              </a:rPr>
              <a:t>Lorem Ipsum is simple dummy text of the printing and typeset industry. Lorem Ipsum has had the industry y's standard dummy text ever since the 1500s, when an uned took a galley of type and scrambled it to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A01587C-A684-48E7-8AD3-A2F1231A186D}"/>
              </a:ext>
            </a:extLst>
          </p:cNvPr>
          <p:cNvSpPr/>
          <p:nvPr/>
        </p:nvSpPr>
        <p:spPr>
          <a:xfrm>
            <a:off x="1321375" y="2042799"/>
            <a:ext cx="39661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等线" panose="02010600030101010101" pitchFamily="2" charset="-122"/>
                <a:ea typeface="等线" panose="02010600030101010101" pitchFamily="2" charset="-122"/>
              </a:rPr>
              <a:t>Enter the title text</a:t>
            </a:r>
          </a:p>
        </p:txBody>
      </p:sp>
    </p:spTree>
    <p:extLst>
      <p:ext uri="{BB962C8B-B14F-4D97-AF65-F5344CB8AC3E}">
        <p14:creationId xmlns:p14="http://schemas.microsoft.com/office/powerpoint/2010/main" val="249283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ma14="http://schemas.microsoft.com/office/mac/drawingml/2011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ļíḑê">
            <a:extLst>
              <a:ext uri="{FF2B5EF4-FFF2-40B4-BE49-F238E27FC236}">
                <a16:creationId xmlns:a16="http://schemas.microsoft.com/office/drawing/2014/main" id="{D41B752F-B2AA-489C-9016-CD43A4BEA7B1}"/>
              </a:ext>
            </a:extLst>
          </p:cNvPr>
          <p:cNvSpPr/>
          <p:nvPr/>
        </p:nvSpPr>
        <p:spPr bwMode="auto">
          <a:xfrm>
            <a:off x="791483" y="4325593"/>
            <a:ext cx="5820311" cy="1662697"/>
          </a:xfrm>
          <a:custGeom>
            <a:avLst/>
            <a:gdLst/>
            <a:ahLst/>
            <a:cxnLst>
              <a:cxn ang="0">
                <a:pos x="817" y="22"/>
              </a:cxn>
              <a:cxn ang="0">
                <a:pos x="817" y="25"/>
              </a:cxn>
              <a:cxn ang="0">
                <a:pos x="816" y="28"/>
              </a:cxn>
              <a:cxn ang="0">
                <a:pos x="815" y="31"/>
              </a:cxn>
              <a:cxn ang="0">
                <a:pos x="813" y="34"/>
              </a:cxn>
              <a:cxn ang="0">
                <a:pos x="811" y="36"/>
              </a:cxn>
              <a:cxn ang="0">
                <a:pos x="807" y="40"/>
              </a:cxn>
              <a:cxn ang="0">
                <a:pos x="803" y="43"/>
              </a:cxn>
              <a:cxn ang="0">
                <a:pos x="317" y="326"/>
              </a:cxn>
              <a:cxn ang="0">
                <a:pos x="298" y="336"/>
              </a:cxn>
              <a:cxn ang="0">
                <a:pos x="292" y="338"/>
              </a:cxn>
              <a:cxn ang="0">
                <a:pos x="284" y="340"/>
              </a:cxn>
              <a:cxn ang="0">
                <a:pos x="276" y="341"/>
              </a:cxn>
              <a:cxn ang="0">
                <a:pos x="271" y="342"/>
              </a:cxn>
              <a:cxn ang="0">
                <a:pos x="269" y="342"/>
              </a:cxn>
              <a:cxn ang="0">
                <a:pos x="266" y="342"/>
              </a:cxn>
              <a:cxn ang="0">
                <a:pos x="265" y="342"/>
              </a:cxn>
              <a:cxn ang="0">
                <a:pos x="263" y="342"/>
              </a:cxn>
              <a:cxn ang="0">
                <a:pos x="258" y="341"/>
              </a:cxn>
              <a:cxn ang="0">
                <a:pos x="253" y="341"/>
              </a:cxn>
              <a:cxn ang="0">
                <a:pos x="248" y="340"/>
              </a:cxn>
              <a:cxn ang="0">
                <a:pos x="243" y="339"/>
              </a:cxn>
              <a:cxn ang="0">
                <a:pos x="234" y="336"/>
              </a:cxn>
              <a:cxn ang="0">
                <a:pos x="16" y="210"/>
              </a:cxn>
              <a:cxn ang="0">
                <a:pos x="16" y="217"/>
              </a:cxn>
              <a:cxn ang="0">
                <a:pos x="234" y="343"/>
              </a:cxn>
              <a:cxn ang="0">
                <a:pos x="243" y="346"/>
              </a:cxn>
              <a:cxn ang="0">
                <a:pos x="248" y="347"/>
              </a:cxn>
              <a:cxn ang="0">
                <a:pos x="253" y="348"/>
              </a:cxn>
              <a:cxn ang="0">
                <a:pos x="258" y="349"/>
              </a:cxn>
              <a:cxn ang="0">
                <a:pos x="263" y="349"/>
              </a:cxn>
              <a:cxn ang="0">
                <a:pos x="265" y="349"/>
              </a:cxn>
              <a:cxn ang="0">
                <a:pos x="266" y="349"/>
              </a:cxn>
              <a:cxn ang="0">
                <a:pos x="269" y="349"/>
              </a:cxn>
              <a:cxn ang="0">
                <a:pos x="271" y="349"/>
              </a:cxn>
              <a:cxn ang="0">
                <a:pos x="276" y="349"/>
              </a:cxn>
              <a:cxn ang="0">
                <a:pos x="284" y="347"/>
              </a:cxn>
              <a:cxn ang="0">
                <a:pos x="292" y="345"/>
              </a:cxn>
              <a:cxn ang="0">
                <a:pos x="298" y="343"/>
              </a:cxn>
              <a:cxn ang="0">
                <a:pos x="317" y="333"/>
              </a:cxn>
              <a:cxn ang="0">
                <a:pos x="803" y="50"/>
              </a:cxn>
              <a:cxn ang="0">
                <a:pos x="807" y="47"/>
              </a:cxn>
              <a:cxn ang="0">
                <a:pos x="811" y="43"/>
              </a:cxn>
              <a:cxn ang="0">
                <a:pos x="813" y="41"/>
              </a:cxn>
              <a:cxn ang="0">
                <a:pos x="815" y="38"/>
              </a:cxn>
              <a:cxn ang="0">
                <a:pos x="816" y="35"/>
              </a:cxn>
              <a:cxn ang="0">
                <a:pos x="817" y="32"/>
              </a:cxn>
              <a:cxn ang="0">
                <a:pos x="817" y="29"/>
              </a:cxn>
            </a:cxnLst>
            <a:rect l="0" t="0" r="r" b="b"/>
            <a:pathLst>
              <a:path w="817" h="349">
                <a:moveTo>
                  <a:pt x="817" y="0"/>
                </a:moveTo>
                <a:cubicBezTo>
                  <a:pt x="817" y="0"/>
                  <a:pt x="817" y="1"/>
                  <a:pt x="817" y="1"/>
                </a:cubicBezTo>
                <a:cubicBezTo>
                  <a:pt x="817" y="8"/>
                  <a:pt x="817" y="15"/>
                  <a:pt x="817" y="22"/>
                </a:cubicBezTo>
                <a:cubicBezTo>
                  <a:pt x="817" y="22"/>
                  <a:pt x="817" y="22"/>
                  <a:pt x="817" y="22"/>
                </a:cubicBezTo>
                <a:cubicBezTo>
                  <a:pt x="817" y="23"/>
                  <a:pt x="817" y="23"/>
                  <a:pt x="817" y="24"/>
                </a:cubicBezTo>
                <a:cubicBezTo>
                  <a:pt x="817" y="24"/>
                  <a:pt x="817" y="25"/>
                  <a:pt x="817" y="25"/>
                </a:cubicBezTo>
                <a:cubicBezTo>
                  <a:pt x="817" y="26"/>
                  <a:pt x="817" y="26"/>
                  <a:pt x="817" y="26"/>
                </a:cubicBezTo>
                <a:cubicBezTo>
                  <a:pt x="817" y="27"/>
                  <a:pt x="817" y="27"/>
                  <a:pt x="817" y="27"/>
                </a:cubicBezTo>
                <a:cubicBezTo>
                  <a:pt x="817" y="27"/>
                  <a:pt x="816" y="28"/>
                  <a:pt x="816" y="28"/>
                </a:cubicBezTo>
                <a:cubicBezTo>
                  <a:pt x="816" y="29"/>
                  <a:pt x="816" y="29"/>
                  <a:pt x="816" y="29"/>
                </a:cubicBezTo>
                <a:cubicBezTo>
                  <a:pt x="816" y="30"/>
                  <a:pt x="816" y="30"/>
                  <a:pt x="816" y="30"/>
                </a:cubicBezTo>
                <a:cubicBezTo>
                  <a:pt x="816" y="30"/>
                  <a:pt x="815" y="31"/>
                  <a:pt x="815" y="31"/>
                </a:cubicBezTo>
                <a:cubicBezTo>
                  <a:pt x="815" y="32"/>
                  <a:pt x="815" y="32"/>
                  <a:pt x="815" y="32"/>
                </a:cubicBezTo>
                <a:cubicBezTo>
                  <a:pt x="814" y="32"/>
                  <a:pt x="814" y="32"/>
                  <a:pt x="814" y="32"/>
                </a:cubicBezTo>
                <a:cubicBezTo>
                  <a:pt x="814" y="33"/>
                  <a:pt x="813" y="34"/>
                  <a:pt x="813" y="34"/>
                </a:cubicBezTo>
                <a:cubicBezTo>
                  <a:pt x="813" y="35"/>
                  <a:pt x="813" y="35"/>
                  <a:pt x="813" y="35"/>
                </a:cubicBezTo>
                <a:cubicBezTo>
                  <a:pt x="812" y="35"/>
                  <a:pt x="812" y="36"/>
                  <a:pt x="812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811" y="37"/>
                  <a:pt x="810" y="38"/>
                  <a:pt x="809" y="38"/>
                </a:cubicBezTo>
                <a:cubicBezTo>
                  <a:pt x="809" y="39"/>
                  <a:pt x="809" y="39"/>
                  <a:pt x="809" y="39"/>
                </a:cubicBezTo>
                <a:cubicBezTo>
                  <a:pt x="809" y="39"/>
                  <a:pt x="808" y="39"/>
                  <a:pt x="807" y="40"/>
                </a:cubicBezTo>
                <a:cubicBezTo>
                  <a:pt x="807" y="40"/>
                  <a:pt x="806" y="41"/>
                  <a:pt x="806" y="41"/>
                </a:cubicBezTo>
                <a:cubicBezTo>
                  <a:pt x="805" y="41"/>
                  <a:pt x="805" y="42"/>
                  <a:pt x="804" y="42"/>
                </a:cubicBezTo>
                <a:cubicBezTo>
                  <a:pt x="804" y="43"/>
                  <a:pt x="803" y="43"/>
                  <a:pt x="803" y="43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777" y="58"/>
                  <a:pt x="777" y="58"/>
                  <a:pt x="777" y="58"/>
                </a:cubicBezTo>
                <a:cubicBezTo>
                  <a:pt x="317" y="326"/>
                  <a:pt x="317" y="326"/>
                  <a:pt x="317" y="326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303" y="334"/>
                  <a:pt x="301" y="335"/>
                  <a:pt x="299" y="335"/>
                </a:cubicBezTo>
                <a:cubicBezTo>
                  <a:pt x="299" y="336"/>
                  <a:pt x="298" y="336"/>
                  <a:pt x="298" y="336"/>
                </a:cubicBezTo>
                <a:cubicBezTo>
                  <a:pt x="296" y="337"/>
                  <a:pt x="295" y="337"/>
                  <a:pt x="293" y="338"/>
                </a:cubicBezTo>
                <a:cubicBezTo>
                  <a:pt x="293" y="338"/>
                  <a:pt x="293" y="338"/>
                  <a:pt x="293" y="338"/>
                </a:cubicBezTo>
                <a:cubicBezTo>
                  <a:pt x="292" y="338"/>
                  <a:pt x="292" y="338"/>
                  <a:pt x="292" y="338"/>
                </a:cubicBezTo>
                <a:cubicBezTo>
                  <a:pt x="291" y="339"/>
                  <a:pt x="290" y="339"/>
                  <a:pt x="289" y="339"/>
                </a:cubicBezTo>
                <a:cubicBezTo>
                  <a:pt x="289" y="339"/>
                  <a:pt x="288" y="339"/>
                  <a:pt x="287" y="340"/>
                </a:cubicBezTo>
                <a:cubicBezTo>
                  <a:pt x="286" y="340"/>
                  <a:pt x="285" y="340"/>
                  <a:pt x="284" y="340"/>
                </a:cubicBezTo>
                <a:cubicBezTo>
                  <a:pt x="284" y="340"/>
                  <a:pt x="283" y="340"/>
                  <a:pt x="283" y="341"/>
                </a:cubicBezTo>
                <a:cubicBezTo>
                  <a:pt x="282" y="341"/>
                  <a:pt x="282" y="341"/>
                  <a:pt x="282" y="341"/>
                </a:cubicBezTo>
                <a:cubicBezTo>
                  <a:pt x="280" y="341"/>
                  <a:pt x="278" y="341"/>
                  <a:pt x="276" y="341"/>
                </a:cubicBezTo>
                <a:cubicBezTo>
                  <a:pt x="276" y="341"/>
                  <a:pt x="276" y="341"/>
                  <a:pt x="276" y="341"/>
                </a:cubicBezTo>
                <a:cubicBezTo>
                  <a:pt x="275" y="342"/>
                  <a:pt x="275" y="342"/>
                  <a:pt x="274" y="342"/>
                </a:cubicBezTo>
                <a:cubicBezTo>
                  <a:pt x="273" y="342"/>
                  <a:pt x="272" y="342"/>
                  <a:pt x="271" y="342"/>
                </a:cubicBezTo>
                <a:cubicBezTo>
                  <a:pt x="270" y="342"/>
                  <a:pt x="270" y="342"/>
                  <a:pt x="270" y="342"/>
                </a:cubicBezTo>
                <a:cubicBezTo>
                  <a:pt x="270" y="342"/>
                  <a:pt x="269" y="342"/>
                  <a:pt x="269" y="342"/>
                </a:cubicBezTo>
                <a:cubicBezTo>
                  <a:pt x="269" y="342"/>
                  <a:pt x="269" y="342"/>
                  <a:pt x="269" y="342"/>
                </a:cubicBezTo>
                <a:cubicBezTo>
                  <a:pt x="269" y="342"/>
                  <a:pt x="269" y="342"/>
                  <a:pt x="269" y="342"/>
                </a:cubicBezTo>
                <a:cubicBezTo>
                  <a:pt x="269" y="342"/>
                  <a:pt x="268" y="342"/>
                  <a:pt x="268" y="342"/>
                </a:cubicBezTo>
                <a:cubicBezTo>
                  <a:pt x="268" y="342"/>
                  <a:pt x="267" y="342"/>
                  <a:pt x="266" y="342"/>
                </a:cubicBezTo>
                <a:cubicBezTo>
                  <a:pt x="266" y="342"/>
                  <a:pt x="266" y="342"/>
                  <a:pt x="265" y="342"/>
                </a:cubicBezTo>
                <a:cubicBezTo>
                  <a:pt x="265" y="342"/>
                  <a:pt x="265" y="342"/>
                  <a:pt x="265" y="342"/>
                </a:cubicBezTo>
                <a:cubicBezTo>
                  <a:pt x="265" y="342"/>
                  <a:pt x="265" y="342"/>
                  <a:pt x="265" y="342"/>
                </a:cubicBezTo>
                <a:cubicBezTo>
                  <a:pt x="265" y="342"/>
                  <a:pt x="265" y="342"/>
                  <a:pt x="264" y="342"/>
                </a:cubicBezTo>
                <a:cubicBezTo>
                  <a:pt x="264" y="342"/>
                  <a:pt x="264" y="342"/>
                  <a:pt x="264" y="342"/>
                </a:cubicBezTo>
                <a:cubicBezTo>
                  <a:pt x="264" y="342"/>
                  <a:pt x="263" y="342"/>
                  <a:pt x="263" y="342"/>
                </a:cubicBezTo>
                <a:cubicBezTo>
                  <a:pt x="262" y="342"/>
                  <a:pt x="261" y="342"/>
                  <a:pt x="260" y="342"/>
                </a:cubicBezTo>
                <a:cubicBezTo>
                  <a:pt x="260" y="342"/>
                  <a:pt x="259" y="342"/>
                  <a:pt x="259" y="342"/>
                </a:cubicBezTo>
                <a:cubicBezTo>
                  <a:pt x="259" y="342"/>
                  <a:pt x="258" y="342"/>
                  <a:pt x="258" y="341"/>
                </a:cubicBezTo>
                <a:cubicBezTo>
                  <a:pt x="257" y="341"/>
                  <a:pt x="256" y="341"/>
                  <a:pt x="255" y="341"/>
                </a:cubicBezTo>
                <a:cubicBezTo>
                  <a:pt x="255" y="341"/>
                  <a:pt x="254" y="341"/>
                  <a:pt x="254" y="341"/>
                </a:cubicBezTo>
                <a:cubicBezTo>
                  <a:pt x="254" y="341"/>
                  <a:pt x="253" y="341"/>
                  <a:pt x="253" y="341"/>
                </a:cubicBezTo>
                <a:cubicBezTo>
                  <a:pt x="252" y="341"/>
                  <a:pt x="251" y="341"/>
                  <a:pt x="250" y="340"/>
                </a:cubicBezTo>
                <a:cubicBezTo>
                  <a:pt x="250" y="340"/>
                  <a:pt x="249" y="340"/>
                  <a:pt x="249" y="340"/>
                </a:cubicBezTo>
                <a:cubicBezTo>
                  <a:pt x="248" y="340"/>
                  <a:pt x="248" y="340"/>
                  <a:pt x="248" y="340"/>
                </a:cubicBezTo>
                <a:cubicBezTo>
                  <a:pt x="247" y="340"/>
                  <a:pt x="246" y="339"/>
                  <a:pt x="244" y="339"/>
                </a:cubicBezTo>
                <a:cubicBezTo>
                  <a:pt x="244" y="339"/>
                  <a:pt x="244" y="339"/>
                  <a:pt x="243" y="339"/>
                </a:cubicBezTo>
                <a:cubicBezTo>
                  <a:pt x="243" y="339"/>
                  <a:pt x="243" y="339"/>
                  <a:pt x="243" y="339"/>
                </a:cubicBezTo>
                <a:cubicBezTo>
                  <a:pt x="241" y="338"/>
                  <a:pt x="239" y="337"/>
                  <a:pt x="237" y="337"/>
                </a:cubicBezTo>
                <a:cubicBezTo>
                  <a:pt x="237" y="337"/>
                  <a:pt x="237" y="337"/>
                  <a:pt x="237" y="337"/>
                </a:cubicBezTo>
                <a:cubicBezTo>
                  <a:pt x="236" y="336"/>
                  <a:pt x="235" y="336"/>
                  <a:pt x="234" y="336"/>
                </a:cubicBezTo>
                <a:cubicBezTo>
                  <a:pt x="234" y="335"/>
                  <a:pt x="233" y="335"/>
                  <a:pt x="233" y="335"/>
                </a:cubicBezTo>
                <a:cubicBezTo>
                  <a:pt x="232" y="334"/>
                  <a:pt x="230" y="334"/>
                  <a:pt x="229" y="333"/>
                </a:cubicBezTo>
                <a:cubicBezTo>
                  <a:pt x="16" y="210"/>
                  <a:pt x="16" y="210"/>
                  <a:pt x="16" y="210"/>
                </a:cubicBezTo>
                <a:cubicBezTo>
                  <a:pt x="6" y="204"/>
                  <a:pt x="1" y="197"/>
                  <a:pt x="1" y="189"/>
                </a:cubicBezTo>
                <a:cubicBezTo>
                  <a:pt x="1" y="195"/>
                  <a:pt x="1" y="195"/>
                  <a:pt x="1" y="195"/>
                </a:cubicBezTo>
                <a:cubicBezTo>
                  <a:pt x="0" y="203"/>
                  <a:pt x="6" y="211"/>
                  <a:pt x="16" y="217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1"/>
                  <a:pt x="232" y="341"/>
                  <a:pt x="233" y="342"/>
                </a:cubicBezTo>
                <a:cubicBezTo>
                  <a:pt x="233" y="342"/>
                  <a:pt x="234" y="342"/>
                  <a:pt x="234" y="343"/>
                </a:cubicBezTo>
                <a:cubicBezTo>
                  <a:pt x="235" y="343"/>
                  <a:pt x="236" y="343"/>
                  <a:pt x="237" y="344"/>
                </a:cubicBezTo>
                <a:cubicBezTo>
                  <a:pt x="237" y="344"/>
                  <a:pt x="237" y="344"/>
                  <a:pt x="237" y="344"/>
                </a:cubicBezTo>
                <a:cubicBezTo>
                  <a:pt x="239" y="345"/>
                  <a:pt x="241" y="345"/>
                  <a:pt x="243" y="346"/>
                </a:cubicBezTo>
                <a:cubicBezTo>
                  <a:pt x="243" y="346"/>
                  <a:pt x="243" y="346"/>
                  <a:pt x="243" y="346"/>
                </a:cubicBezTo>
                <a:cubicBezTo>
                  <a:pt x="244" y="346"/>
                  <a:pt x="244" y="346"/>
                  <a:pt x="244" y="346"/>
                </a:cubicBezTo>
                <a:cubicBezTo>
                  <a:pt x="246" y="346"/>
                  <a:pt x="247" y="347"/>
                  <a:pt x="248" y="347"/>
                </a:cubicBezTo>
                <a:cubicBezTo>
                  <a:pt x="249" y="347"/>
                  <a:pt x="249" y="347"/>
                  <a:pt x="249" y="347"/>
                </a:cubicBezTo>
                <a:cubicBezTo>
                  <a:pt x="249" y="347"/>
                  <a:pt x="250" y="347"/>
                  <a:pt x="250" y="347"/>
                </a:cubicBezTo>
                <a:cubicBezTo>
                  <a:pt x="251" y="348"/>
                  <a:pt x="252" y="348"/>
                  <a:pt x="253" y="348"/>
                </a:cubicBezTo>
                <a:cubicBezTo>
                  <a:pt x="253" y="348"/>
                  <a:pt x="254" y="348"/>
                  <a:pt x="254" y="348"/>
                </a:cubicBezTo>
                <a:cubicBezTo>
                  <a:pt x="254" y="348"/>
                  <a:pt x="255" y="348"/>
                  <a:pt x="255" y="348"/>
                </a:cubicBezTo>
                <a:cubicBezTo>
                  <a:pt x="256" y="348"/>
                  <a:pt x="257" y="348"/>
                  <a:pt x="258" y="349"/>
                </a:cubicBezTo>
                <a:cubicBezTo>
                  <a:pt x="258" y="349"/>
                  <a:pt x="259" y="349"/>
                  <a:pt x="259" y="349"/>
                </a:cubicBezTo>
                <a:cubicBezTo>
                  <a:pt x="259" y="349"/>
                  <a:pt x="260" y="349"/>
                  <a:pt x="260" y="349"/>
                </a:cubicBezTo>
                <a:cubicBezTo>
                  <a:pt x="261" y="349"/>
                  <a:pt x="262" y="349"/>
                  <a:pt x="263" y="349"/>
                </a:cubicBezTo>
                <a:cubicBezTo>
                  <a:pt x="263" y="349"/>
                  <a:pt x="264" y="349"/>
                  <a:pt x="264" y="349"/>
                </a:cubicBezTo>
                <a:cubicBezTo>
                  <a:pt x="264" y="349"/>
                  <a:pt x="264" y="349"/>
                  <a:pt x="265" y="349"/>
                </a:cubicBezTo>
                <a:cubicBezTo>
                  <a:pt x="265" y="349"/>
                  <a:pt x="265" y="349"/>
                  <a:pt x="265" y="349"/>
                </a:cubicBezTo>
                <a:cubicBezTo>
                  <a:pt x="265" y="349"/>
                  <a:pt x="265" y="349"/>
                  <a:pt x="265" y="349"/>
                </a:cubicBezTo>
                <a:cubicBezTo>
                  <a:pt x="265" y="349"/>
                  <a:pt x="265" y="349"/>
                  <a:pt x="265" y="349"/>
                </a:cubicBezTo>
                <a:cubicBezTo>
                  <a:pt x="266" y="349"/>
                  <a:pt x="266" y="349"/>
                  <a:pt x="266" y="349"/>
                </a:cubicBezTo>
                <a:cubicBezTo>
                  <a:pt x="267" y="349"/>
                  <a:pt x="268" y="349"/>
                  <a:pt x="268" y="349"/>
                </a:cubicBezTo>
                <a:cubicBezTo>
                  <a:pt x="268" y="349"/>
                  <a:pt x="269" y="349"/>
                  <a:pt x="269" y="349"/>
                </a:cubicBezTo>
                <a:cubicBezTo>
                  <a:pt x="269" y="349"/>
                  <a:pt x="269" y="349"/>
                  <a:pt x="269" y="349"/>
                </a:cubicBezTo>
                <a:cubicBezTo>
                  <a:pt x="269" y="349"/>
                  <a:pt x="269" y="349"/>
                  <a:pt x="269" y="349"/>
                </a:cubicBezTo>
                <a:cubicBezTo>
                  <a:pt x="269" y="349"/>
                  <a:pt x="270" y="349"/>
                  <a:pt x="270" y="349"/>
                </a:cubicBezTo>
                <a:cubicBezTo>
                  <a:pt x="271" y="349"/>
                  <a:pt x="271" y="349"/>
                  <a:pt x="271" y="349"/>
                </a:cubicBezTo>
                <a:cubicBezTo>
                  <a:pt x="272" y="349"/>
                  <a:pt x="273" y="349"/>
                  <a:pt x="274" y="349"/>
                </a:cubicBezTo>
                <a:cubicBezTo>
                  <a:pt x="275" y="349"/>
                  <a:pt x="275" y="349"/>
                  <a:pt x="276" y="349"/>
                </a:cubicBezTo>
                <a:cubicBezTo>
                  <a:pt x="276" y="349"/>
                  <a:pt x="276" y="349"/>
                  <a:pt x="276" y="349"/>
                </a:cubicBezTo>
                <a:cubicBezTo>
                  <a:pt x="278" y="348"/>
                  <a:pt x="280" y="348"/>
                  <a:pt x="282" y="348"/>
                </a:cubicBezTo>
                <a:cubicBezTo>
                  <a:pt x="283" y="348"/>
                  <a:pt x="283" y="348"/>
                  <a:pt x="283" y="348"/>
                </a:cubicBezTo>
                <a:cubicBezTo>
                  <a:pt x="283" y="348"/>
                  <a:pt x="284" y="347"/>
                  <a:pt x="284" y="347"/>
                </a:cubicBezTo>
                <a:cubicBezTo>
                  <a:pt x="285" y="347"/>
                  <a:pt x="286" y="347"/>
                  <a:pt x="287" y="347"/>
                </a:cubicBezTo>
                <a:cubicBezTo>
                  <a:pt x="288" y="346"/>
                  <a:pt x="289" y="346"/>
                  <a:pt x="289" y="346"/>
                </a:cubicBezTo>
                <a:cubicBezTo>
                  <a:pt x="290" y="346"/>
                  <a:pt x="291" y="346"/>
                  <a:pt x="292" y="345"/>
                </a:cubicBezTo>
                <a:cubicBezTo>
                  <a:pt x="293" y="345"/>
                  <a:pt x="293" y="345"/>
                  <a:pt x="293" y="345"/>
                </a:cubicBezTo>
                <a:cubicBezTo>
                  <a:pt x="293" y="345"/>
                  <a:pt x="293" y="345"/>
                  <a:pt x="293" y="345"/>
                </a:cubicBezTo>
                <a:cubicBezTo>
                  <a:pt x="295" y="344"/>
                  <a:pt x="296" y="344"/>
                  <a:pt x="298" y="343"/>
                </a:cubicBezTo>
                <a:cubicBezTo>
                  <a:pt x="298" y="343"/>
                  <a:pt x="299" y="343"/>
                  <a:pt x="299" y="343"/>
                </a:cubicBezTo>
                <a:cubicBezTo>
                  <a:pt x="301" y="342"/>
                  <a:pt x="303" y="341"/>
                  <a:pt x="304" y="340"/>
                </a:cubicBezTo>
                <a:cubicBezTo>
                  <a:pt x="317" y="333"/>
                  <a:pt x="317" y="333"/>
                  <a:pt x="317" y="333"/>
                </a:cubicBezTo>
                <a:cubicBezTo>
                  <a:pt x="777" y="65"/>
                  <a:pt x="777" y="65"/>
                  <a:pt x="777" y="65"/>
                </a:cubicBezTo>
                <a:cubicBezTo>
                  <a:pt x="802" y="51"/>
                  <a:pt x="802" y="51"/>
                  <a:pt x="802" y="51"/>
                </a:cubicBezTo>
                <a:cubicBezTo>
                  <a:pt x="803" y="50"/>
                  <a:pt x="803" y="50"/>
                  <a:pt x="803" y="50"/>
                </a:cubicBezTo>
                <a:cubicBezTo>
                  <a:pt x="803" y="50"/>
                  <a:pt x="804" y="50"/>
                  <a:pt x="804" y="49"/>
                </a:cubicBezTo>
                <a:cubicBezTo>
                  <a:pt x="805" y="49"/>
                  <a:pt x="805" y="49"/>
                  <a:pt x="806" y="48"/>
                </a:cubicBezTo>
                <a:cubicBezTo>
                  <a:pt x="806" y="48"/>
                  <a:pt x="807" y="47"/>
                  <a:pt x="807" y="47"/>
                </a:cubicBezTo>
                <a:cubicBezTo>
                  <a:pt x="808" y="46"/>
                  <a:pt x="809" y="46"/>
                  <a:pt x="809" y="46"/>
                </a:cubicBezTo>
                <a:cubicBezTo>
                  <a:pt x="809" y="45"/>
                  <a:pt x="809" y="45"/>
                  <a:pt x="809" y="45"/>
                </a:cubicBezTo>
                <a:cubicBezTo>
                  <a:pt x="810" y="45"/>
                  <a:pt x="811" y="44"/>
                  <a:pt x="811" y="43"/>
                </a:cubicBezTo>
                <a:cubicBezTo>
                  <a:pt x="812" y="43"/>
                  <a:pt x="812" y="43"/>
                  <a:pt x="812" y="43"/>
                </a:cubicBezTo>
                <a:cubicBezTo>
                  <a:pt x="812" y="43"/>
                  <a:pt x="812" y="42"/>
                  <a:pt x="813" y="42"/>
                </a:cubicBezTo>
                <a:cubicBezTo>
                  <a:pt x="813" y="41"/>
                  <a:pt x="813" y="41"/>
                  <a:pt x="813" y="41"/>
                </a:cubicBezTo>
                <a:cubicBezTo>
                  <a:pt x="813" y="41"/>
                  <a:pt x="814" y="40"/>
                  <a:pt x="814" y="39"/>
                </a:cubicBezTo>
                <a:cubicBezTo>
                  <a:pt x="815" y="39"/>
                  <a:pt x="815" y="39"/>
                  <a:pt x="815" y="39"/>
                </a:cubicBezTo>
                <a:cubicBezTo>
                  <a:pt x="815" y="38"/>
                  <a:pt x="815" y="38"/>
                  <a:pt x="815" y="38"/>
                </a:cubicBezTo>
                <a:cubicBezTo>
                  <a:pt x="815" y="38"/>
                  <a:pt x="816" y="37"/>
                  <a:pt x="816" y="37"/>
                </a:cubicBezTo>
                <a:cubicBezTo>
                  <a:pt x="816" y="36"/>
                  <a:pt x="816" y="36"/>
                  <a:pt x="816" y="36"/>
                </a:cubicBezTo>
                <a:cubicBezTo>
                  <a:pt x="816" y="35"/>
                  <a:pt x="816" y="35"/>
                  <a:pt x="816" y="35"/>
                </a:cubicBezTo>
                <a:cubicBezTo>
                  <a:pt x="816" y="35"/>
                  <a:pt x="817" y="34"/>
                  <a:pt x="817" y="34"/>
                </a:cubicBezTo>
                <a:cubicBezTo>
                  <a:pt x="817" y="33"/>
                  <a:pt x="817" y="33"/>
                  <a:pt x="817" y="33"/>
                </a:cubicBezTo>
                <a:cubicBezTo>
                  <a:pt x="817" y="32"/>
                  <a:pt x="817" y="32"/>
                  <a:pt x="817" y="32"/>
                </a:cubicBezTo>
                <a:cubicBezTo>
                  <a:pt x="817" y="32"/>
                  <a:pt x="817" y="31"/>
                  <a:pt x="817" y="31"/>
                </a:cubicBezTo>
                <a:cubicBezTo>
                  <a:pt x="817" y="30"/>
                  <a:pt x="817" y="30"/>
                  <a:pt x="817" y="30"/>
                </a:cubicBezTo>
                <a:cubicBezTo>
                  <a:pt x="817" y="29"/>
                  <a:pt x="817" y="29"/>
                  <a:pt x="817" y="29"/>
                </a:cubicBezTo>
                <a:cubicBezTo>
                  <a:pt x="817" y="19"/>
                  <a:pt x="817" y="10"/>
                  <a:pt x="817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5" name="îṣľîďè">
            <a:extLst>
              <a:ext uri="{FF2B5EF4-FFF2-40B4-BE49-F238E27FC236}">
                <a16:creationId xmlns:a16="http://schemas.microsoft.com/office/drawing/2014/main" id="{63A3E616-9F78-4A27-AF8F-6C112A6EF412}"/>
              </a:ext>
            </a:extLst>
          </p:cNvPr>
          <p:cNvSpPr/>
          <p:nvPr/>
        </p:nvSpPr>
        <p:spPr bwMode="auto">
          <a:xfrm>
            <a:off x="1066736" y="3697842"/>
            <a:ext cx="5153701" cy="2008692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6" name="í$ľídè">
            <a:extLst>
              <a:ext uri="{FF2B5EF4-FFF2-40B4-BE49-F238E27FC236}">
                <a16:creationId xmlns:a16="http://schemas.microsoft.com/office/drawing/2014/main" id="{2F4E10D8-3E53-413A-B3BC-A1C7E2405D78}"/>
              </a:ext>
            </a:extLst>
          </p:cNvPr>
          <p:cNvSpPr/>
          <p:nvPr/>
        </p:nvSpPr>
        <p:spPr bwMode="auto">
          <a:xfrm>
            <a:off x="1085364" y="3700880"/>
            <a:ext cx="5153701" cy="2008692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267"/>
              </a:cxn>
              <a:cxn ang="0">
                <a:pos x="261" y="418"/>
              </a:cxn>
              <a:cxn ang="0">
                <a:pos x="719" y="151"/>
              </a:cxn>
              <a:cxn ang="0">
                <a:pos x="458" y="0"/>
              </a:cxn>
            </a:cxnLst>
            <a:rect l="0" t="0" r="r" b="b"/>
            <a:pathLst>
              <a:path w="719" h="418">
                <a:moveTo>
                  <a:pt x="458" y="0"/>
                </a:moveTo>
                <a:lnTo>
                  <a:pt x="0" y="267"/>
                </a:lnTo>
                <a:lnTo>
                  <a:pt x="261" y="418"/>
                </a:lnTo>
                <a:lnTo>
                  <a:pt x="719" y="151"/>
                </a:lnTo>
                <a:lnTo>
                  <a:pt x="458" y="0"/>
                </a:lnTo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7" name="ïśḷïḑé">
            <a:extLst>
              <a:ext uri="{FF2B5EF4-FFF2-40B4-BE49-F238E27FC236}">
                <a16:creationId xmlns:a16="http://schemas.microsoft.com/office/drawing/2014/main" id="{A4E53CC8-BFC2-4177-A7C2-A2298D299111}"/>
              </a:ext>
            </a:extLst>
          </p:cNvPr>
          <p:cNvSpPr/>
          <p:nvPr/>
        </p:nvSpPr>
        <p:spPr bwMode="auto">
          <a:xfrm>
            <a:off x="1056692" y="3691266"/>
            <a:ext cx="5211043" cy="2027914"/>
          </a:xfrm>
          <a:custGeom>
            <a:avLst/>
            <a:gdLst/>
            <a:ahLst/>
            <a:cxnLst>
              <a:cxn ang="0">
                <a:pos x="462" y="2"/>
              </a:cxn>
              <a:cxn ang="0">
                <a:pos x="461" y="0"/>
              </a:cxn>
              <a:cxn ang="0">
                <a:pos x="0" y="269"/>
              </a:cxn>
              <a:cxn ang="0">
                <a:pos x="265" y="422"/>
              </a:cxn>
              <a:cxn ang="0">
                <a:pos x="727" y="153"/>
              </a:cxn>
              <a:cxn ang="0">
                <a:pos x="462" y="0"/>
              </a:cxn>
              <a:cxn ang="0">
                <a:pos x="461" y="0"/>
              </a:cxn>
              <a:cxn ang="0">
                <a:pos x="462" y="2"/>
              </a:cxn>
              <a:cxn ang="0">
                <a:pos x="461" y="4"/>
              </a:cxn>
              <a:cxn ang="0">
                <a:pos x="719" y="153"/>
              </a:cxn>
              <a:cxn ang="0">
                <a:pos x="265" y="417"/>
              </a:cxn>
              <a:cxn ang="0">
                <a:pos x="8" y="269"/>
              </a:cxn>
              <a:cxn ang="0">
                <a:pos x="463" y="4"/>
              </a:cxn>
              <a:cxn ang="0">
                <a:pos x="462" y="2"/>
              </a:cxn>
              <a:cxn ang="0">
                <a:pos x="461" y="4"/>
              </a:cxn>
              <a:cxn ang="0">
                <a:pos x="462" y="2"/>
              </a:cxn>
            </a:cxnLst>
            <a:rect l="0" t="0" r="r" b="b"/>
            <a:pathLst>
              <a:path w="727" h="422">
                <a:moveTo>
                  <a:pt x="462" y="2"/>
                </a:moveTo>
                <a:lnTo>
                  <a:pt x="461" y="0"/>
                </a:lnTo>
                <a:lnTo>
                  <a:pt x="0" y="269"/>
                </a:lnTo>
                <a:lnTo>
                  <a:pt x="265" y="422"/>
                </a:lnTo>
                <a:lnTo>
                  <a:pt x="727" y="153"/>
                </a:lnTo>
                <a:lnTo>
                  <a:pt x="462" y="0"/>
                </a:lnTo>
                <a:lnTo>
                  <a:pt x="461" y="0"/>
                </a:lnTo>
                <a:lnTo>
                  <a:pt x="462" y="2"/>
                </a:lnTo>
                <a:lnTo>
                  <a:pt x="461" y="4"/>
                </a:lnTo>
                <a:lnTo>
                  <a:pt x="719" y="153"/>
                </a:lnTo>
                <a:lnTo>
                  <a:pt x="265" y="417"/>
                </a:lnTo>
                <a:lnTo>
                  <a:pt x="8" y="269"/>
                </a:lnTo>
                <a:lnTo>
                  <a:pt x="463" y="4"/>
                </a:lnTo>
                <a:lnTo>
                  <a:pt x="462" y="2"/>
                </a:lnTo>
                <a:lnTo>
                  <a:pt x="461" y="4"/>
                </a:lnTo>
                <a:lnTo>
                  <a:pt x="462" y="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8" name="íṡḻiḓé">
            <a:extLst>
              <a:ext uri="{FF2B5EF4-FFF2-40B4-BE49-F238E27FC236}">
                <a16:creationId xmlns:a16="http://schemas.microsoft.com/office/drawing/2014/main" id="{873718B0-9896-4331-A34F-4B64DD6EF064}"/>
              </a:ext>
            </a:extLst>
          </p:cNvPr>
          <p:cNvSpPr/>
          <p:nvPr/>
        </p:nvSpPr>
        <p:spPr bwMode="auto">
          <a:xfrm>
            <a:off x="1056692" y="3691266"/>
            <a:ext cx="5211043" cy="2027914"/>
          </a:xfrm>
          <a:custGeom>
            <a:avLst/>
            <a:gdLst/>
            <a:ahLst/>
            <a:cxnLst>
              <a:cxn ang="0">
                <a:pos x="462" y="2"/>
              </a:cxn>
              <a:cxn ang="0">
                <a:pos x="461" y="0"/>
              </a:cxn>
              <a:cxn ang="0">
                <a:pos x="0" y="269"/>
              </a:cxn>
              <a:cxn ang="0">
                <a:pos x="265" y="422"/>
              </a:cxn>
              <a:cxn ang="0">
                <a:pos x="727" y="153"/>
              </a:cxn>
              <a:cxn ang="0">
                <a:pos x="462" y="0"/>
              </a:cxn>
              <a:cxn ang="0">
                <a:pos x="461" y="0"/>
              </a:cxn>
              <a:cxn ang="0">
                <a:pos x="462" y="2"/>
              </a:cxn>
              <a:cxn ang="0">
                <a:pos x="461" y="4"/>
              </a:cxn>
              <a:cxn ang="0">
                <a:pos x="719" y="153"/>
              </a:cxn>
              <a:cxn ang="0">
                <a:pos x="265" y="417"/>
              </a:cxn>
              <a:cxn ang="0">
                <a:pos x="8" y="269"/>
              </a:cxn>
              <a:cxn ang="0">
                <a:pos x="463" y="4"/>
              </a:cxn>
              <a:cxn ang="0">
                <a:pos x="462" y="2"/>
              </a:cxn>
              <a:cxn ang="0">
                <a:pos x="461" y="4"/>
              </a:cxn>
              <a:cxn ang="0">
                <a:pos x="462" y="2"/>
              </a:cxn>
            </a:cxnLst>
            <a:rect l="0" t="0" r="r" b="b"/>
            <a:pathLst>
              <a:path w="727" h="422">
                <a:moveTo>
                  <a:pt x="462" y="2"/>
                </a:moveTo>
                <a:lnTo>
                  <a:pt x="461" y="0"/>
                </a:lnTo>
                <a:lnTo>
                  <a:pt x="0" y="269"/>
                </a:lnTo>
                <a:lnTo>
                  <a:pt x="265" y="422"/>
                </a:lnTo>
                <a:lnTo>
                  <a:pt x="727" y="153"/>
                </a:lnTo>
                <a:lnTo>
                  <a:pt x="462" y="0"/>
                </a:lnTo>
                <a:lnTo>
                  <a:pt x="461" y="0"/>
                </a:lnTo>
                <a:lnTo>
                  <a:pt x="462" y="2"/>
                </a:lnTo>
                <a:lnTo>
                  <a:pt x="461" y="4"/>
                </a:lnTo>
                <a:lnTo>
                  <a:pt x="719" y="153"/>
                </a:lnTo>
                <a:lnTo>
                  <a:pt x="265" y="417"/>
                </a:lnTo>
                <a:lnTo>
                  <a:pt x="8" y="269"/>
                </a:lnTo>
                <a:lnTo>
                  <a:pt x="463" y="4"/>
                </a:lnTo>
                <a:lnTo>
                  <a:pt x="462" y="2"/>
                </a:lnTo>
                <a:lnTo>
                  <a:pt x="461" y="4"/>
                </a:lnTo>
                <a:lnTo>
                  <a:pt x="462" y="2"/>
                </a:ln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9" name="îṥļïdé">
            <a:extLst>
              <a:ext uri="{FF2B5EF4-FFF2-40B4-BE49-F238E27FC236}">
                <a16:creationId xmlns:a16="http://schemas.microsoft.com/office/drawing/2014/main" id="{B50DA7C8-D6CF-441C-B9DD-F15C6147B9AE}"/>
              </a:ext>
            </a:extLst>
          </p:cNvPr>
          <p:cNvSpPr/>
          <p:nvPr/>
        </p:nvSpPr>
        <p:spPr bwMode="auto">
          <a:xfrm>
            <a:off x="5092204" y="3811401"/>
            <a:ext cx="860144" cy="336384"/>
          </a:xfrm>
          <a:custGeom>
            <a:avLst/>
            <a:gdLst/>
            <a:ahLst/>
            <a:cxnLst>
              <a:cxn ang="0">
                <a:pos x="118" y="61"/>
              </a:cxn>
              <a:cxn ang="0">
                <a:pos x="118" y="67"/>
              </a:cxn>
              <a:cxn ang="0">
                <a:pos x="115" y="68"/>
              </a:cxn>
              <a:cxn ang="0">
                <a:pos x="105" y="68"/>
              </a:cxn>
              <a:cxn ang="0">
                <a:pos x="3" y="9"/>
              </a:cxn>
              <a:cxn ang="0">
                <a:pos x="3" y="3"/>
              </a:cxn>
              <a:cxn ang="0">
                <a:pos x="5" y="2"/>
              </a:cxn>
              <a:cxn ang="0">
                <a:pos x="15" y="2"/>
              </a:cxn>
              <a:cxn ang="0">
                <a:pos x="118" y="61"/>
              </a:cxn>
            </a:cxnLst>
            <a:rect l="0" t="0" r="r" b="b"/>
            <a:pathLst>
              <a:path w="121" h="70">
                <a:moveTo>
                  <a:pt x="118" y="61"/>
                </a:moveTo>
                <a:cubicBezTo>
                  <a:pt x="121" y="63"/>
                  <a:pt x="121" y="65"/>
                  <a:pt x="118" y="67"/>
                </a:cubicBezTo>
                <a:cubicBezTo>
                  <a:pt x="115" y="68"/>
                  <a:pt x="115" y="68"/>
                  <a:pt x="115" y="68"/>
                </a:cubicBezTo>
                <a:cubicBezTo>
                  <a:pt x="113" y="70"/>
                  <a:pt x="108" y="70"/>
                  <a:pt x="105" y="68"/>
                </a:cubicBezTo>
                <a:cubicBezTo>
                  <a:pt x="3" y="9"/>
                  <a:pt x="3" y="9"/>
                  <a:pt x="3" y="9"/>
                </a:cubicBezTo>
                <a:cubicBezTo>
                  <a:pt x="0" y="7"/>
                  <a:pt x="0" y="5"/>
                  <a:pt x="3" y="3"/>
                </a:cubicBezTo>
                <a:cubicBezTo>
                  <a:pt x="5" y="2"/>
                  <a:pt x="5" y="2"/>
                  <a:pt x="5" y="2"/>
                </a:cubicBezTo>
                <a:cubicBezTo>
                  <a:pt x="8" y="0"/>
                  <a:pt x="12" y="0"/>
                  <a:pt x="15" y="2"/>
                </a:cubicBezTo>
                <a:cubicBezTo>
                  <a:pt x="118" y="61"/>
                  <a:pt x="118" y="61"/>
                  <a:pt x="118" y="61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0" name="iṧḻîḑe">
            <a:extLst>
              <a:ext uri="{FF2B5EF4-FFF2-40B4-BE49-F238E27FC236}">
                <a16:creationId xmlns:a16="http://schemas.microsoft.com/office/drawing/2014/main" id="{6DDEEFF8-02A3-4B6C-B339-CD00C6F0BC99}"/>
              </a:ext>
            </a:extLst>
          </p:cNvPr>
          <p:cNvSpPr/>
          <p:nvPr/>
        </p:nvSpPr>
        <p:spPr bwMode="auto">
          <a:xfrm>
            <a:off x="5988187" y="4162203"/>
            <a:ext cx="136191" cy="52862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9"/>
              </a:cxn>
              <a:cxn ang="0">
                <a:pos x="3" y="9"/>
              </a:cxn>
              <a:cxn ang="0">
                <a:pos x="3" y="2"/>
              </a:cxn>
              <a:cxn ang="0">
                <a:pos x="16" y="2"/>
              </a:cxn>
            </a:cxnLst>
            <a:rect l="0" t="0" r="r" b="b"/>
            <a:pathLst>
              <a:path w="19" h="11">
                <a:moveTo>
                  <a:pt x="16" y="2"/>
                </a:moveTo>
                <a:cubicBezTo>
                  <a:pt x="19" y="4"/>
                  <a:pt x="19" y="7"/>
                  <a:pt x="16" y="9"/>
                </a:cubicBezTo>
                <a:cubicBezTo>
                  <a:pt x="12" y="11"/>
                  <a:pt x="7" y="11"/>
                  <a:pt x="3" y="9"/>
                </a:cubicBezTo>
                <a:cubicBezTo>
                  <a:pt x="0" y="7"/>
                  <a:pt x="0" y="4"/>
                  <a:pt x="3" y="2"/>
                </a:cubicBezTo>
                <a:cubicBezTo>
                  <a:pt x="7" y="0"/>
                  <a:pt x="12" y="0"/>
                  <a:pt x="16" y="2"/>
                </a:cubicBezTo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1" name="îṥḻîḋé">
            <a:extLst>
              <a:ext uri="{FF2B5EF4-FFF2-40B4-BE49-F238E27FC236}">
                <a16:creationId xmlns:a16="http://schemas.microsoft.com/office/drawing/2014/main" id="{74CE8C8F-CEE3-4EB3-9C01-B2BBA0970EA8}"/>
              </a:ext>
            </a:extLst>
          </p:cNvPr>
          <p:cNvSpPr/>
          <p:nvPr/>
        </p:nvSpPr>
        <p:spPr bwMode="auto">
          <a:xfrm>
            <a:off x="755642" y="3542297"/>
            <a:ext cx="5899159" cy="2292217"/>
          </a:xfrm>
          <a:custGeom>
            <a:avLst/>
            <a:gdLst/>
            <a:ahLst/>
            <a:cxnLst>
              <a:cxn ang="0">
                <a:pos x="807" y="135"/>
              </a:cxn>
              <a:cxn ang="0">
                <a:pos x="594" y="12"/>
              </a:cxn>
              <a:cxn ang="0">
                <a:pos x="519" y="12"/>
              </a:cxn>
              <a:cxn ang="0">
                <a:pos x="494" y="27"/>
              </a:cxn>
              <a:cxn ang="0">
                <a:pos x="33" y="295"/>
              </a:cxn>
              <a:cxn ang="0">
                <a:pos x="21" y="302"/>
              </a:cxn>
              <a:cxn ang="0">
                <a:pos x="21" y="345"/>
              </a:cxn>
              <a:cxn ang="0">
                <a:pos x="234" y="468"/>
              </a:cxn>
              <a:cxn ang="0">
                <a:pos x="309" y="468"/>
              </a:cxn>
              <a:cxn ang="0">
                <a:pos x="322" y="461"/>
              </a:cxn>
              <a:cxn ang="0">
                <a:pos x="782" y="193"/>
              </a:cxn>
              <a:cxn ang="0">
                <a:pos x="807" y="179"/>
              </a:cxn>
              <a:cxn ang="0">
                <a:pos x="807" y="135"/>
              </a:cxn>
              <a:cxn ang="0">
                <a:pos x="738" y="132"/>
              </a:cxn>
              <a:cxn ang="0">
                <a:pos x="751" y="132"/>
              </a:cxn>
              <a:cxn ang="0">
                <a:pos x="751" y="139"/>
              </a:cxn>
              <a:cxn ang="0">
                <a:pos x="738" y="139"/>
              </a:cxn>
              <a:cxn ang="0">
                <a:pos x="738" y="132"/>
              </a:cxn>
              <a:cxn ang="0">
                <a:pos x="612" y="60"/>
              </a:cxn>
              <a:cxn ang="0">
                <a:pos x="614" y="59"/>
              </a:cxn>
              <a:cxn ang="0">
                <a:pos x="624" y="59"/>
              </a:cxn>
              <a:cxn ang="0">
                <a:pos x="727" y="118"/>
              </a:cxn>
              <a:cxn ang="0">
                <a:pos x="727" y="124"/>
              </a:cxn>
              <a:cxn ang="0">
                <a:pos x="724" y="125"/>
              </a:cxn>
              <a:cxn ang="0">
                <a:pos x="714" y="125"/>
              </a:cxn>
              <a:cxn ang="0">
                <a:pos x="612" y="66"/>
              </a:cxn>
              <a:cxn ang="0">
                <a:pos x="612" y="60"/>
              </a:cxn>
              <a:cxn ang="0">
                <a:pos x="309" y="454"/>
              </a:cxn>
              <a:cxn ang="0">
                <a:pos x="114" y="341"/>
              </a:cxn>
              <a:cxn ang="0">
                <a:pos x="46" y="302"/>
              </a:cxn>
              <a:cxn ang="0">
                <a:pos x="507" y="34"/>
              </a:cxn>
              <a:cxn ang="0">
                <a:pos x="770" y="186"/>
              </a:cxn>
              <a:cxn ang="0">
                <a:pos x="309" y="454"/>
              </a:cxn>
            </a:cxnLst>
            <a:rect l="0" t="0" r="r" b="b"/>
            <a:pathLst>
              <a:path w="828" h="480">
                <a:moveTo>
                  <a:pt x="807" y="135"/>
                </a:moveTo>
                <a:cubicBezTo>
                  <a:pt x="594" y="12"/>
                  <a:pt x="594" y="12"/>
                  <a:pt x="594" y="12"/>
                </a:cubicBezTo>
                <a:cubicBezTo>
                  <a:pt x="573" y="0"/>
                  <a:pt x="539" y="0"/>
                  <a:pt x="519" y="12"/>
                </a:cubicBezTo>
                <a:cubicBezTo>
                  <a:pt x="494" y="27"/>
                  <a:pt x="494" y="27"/>
                  <a:pt x="494" y="27"/>
                </a:cubicBezTo>
                <a:cubicBezTo>
                  <a:pt x="33" y="295"/>
                  <a:pt x="33" y="295"/>
                  <a:pt x="33" y="295"/>
                </a:cubicBezTo>
                <a:cubicBezTo>
                  <a:pt x="21" y="302"/>
                  <a:pt x="21" y="302"/>
                  <a:pt x="21" y="302"/>
                </a:cubicBezTo>
                <a:cubicBezTo>
                  <a:pt x="0" y="314"/>
                  <a:pt x="0" y="333"/>
                  <a:pt x="21" y="345"/>
                </a:cubicBezTo>
                <a:cubicBezTo>
                  <a:pt x="234" y="468"/>
                  <a:pt x="234" y="468"/>
                  <a:pt x="234" y="468"/>
                </a:cubicBezTo>
                <a:cubicBezTo>
                  <a:pt x="255" y="480"/>
                  <a:pt x="289" y="480"/>
                  <a:pt x="309" y="468"/>
                </a:cubicBezTo>
                <a:cubicBezTo>
                  <a:pt x="322" y="461"/>
                  <a:pt x="322" y="461"/>
                  <a:pt x="322" y="461"/>
                </a:cubicBezTo>
                <a:cubicBezTo>
                  <a:pt x="782" y="193"/>
                  <a:pt x="782" y="193"/>
                  <a:pt x="782" y="193"/>
                </a:cubicBezTo>
                <a:cubicBezTo>
                  <a:pt x="807" y="179"/>
                  <a:pt x="807" y="179"/>
                  <a:pt x="807" y="179"/>
                </a:cubicBezTo>
                <a:cubicBezTo>
                  <a:pt x="828" y="167"/>
                  <a:pt x="828" y="147"/>
                  <a:pt x="807" y="135"/>
                </a:cubicBezTo>
                <a:moveTo>
                  <a:pt x="738" y="132"/>
                </a:moveTo>
                <a:cubicBezTo>
                  <a:pt x="742" y="130"/>
                  <a:pt x="747" y="130"/>
                  <a:pt x="751" y="132"/>
                </a:cubicBezTo>
                <a:cubicBezTo>
                  <a:pt x="754" y="134"/>
                  <a:pt x="754" y="137"/>
                  <a:pt x="751" y="139"/>
                </a:cubicBezTo>
                <a:cubicBezTo>
                  <a:pt x="747" y="141"/>
                  <a:pt x="742" y="141"/>
                  <a:pt x="738" y="139"/>
                </a:cubicBezTo>
                <a:cubicBezTo>
                  <a:pt x="735" y="137"/>
                  <a:pt x="735" y="134"/>
                  <a:pt x="738" y="132"/>
                </a:cubicBezTo>
                <a:moveTo>
                  <a:pt x="612" y="60"/>
                </a:moveTo>
                <a:cubicBezTo>
                  <a:pt x="614" y="59"/>
                  <a:pt x="614" y="59"/>
                  <a:pt x="614" y="59"/>
                </a:cubicBezTo>
                <a:cubicBezTo>
                  <a:pt x="617" y="57"/>
                  <a:pt x="621" y="57"/>
                  <a:pt x="624" y="59"/>
                </a:cubicBezTo>
                <a:cubicBezTo>
                  <a:pt x="727" y="118"/>
                  <a:pt x="727" y="118"/>
                  <a:pt x="727" y="118"/>
                </a:cubicBezTo>
                <a:cubicBezTo>
                  <a:pt x="730" y="120"/>
                  <a:pt x="730" y="122"/>
                  <a:pt x="727" y="124"/>
                </a:cubicBezTo>
                <a:cubicBezTo>
                  <a:pt x="724" y="125"/>
                  <a:pt x="724" y="125"/>
                  <a:pt x="724" y="125"/>
                </a:cubicBezTo>
                <a:cubicBezTo>
                  <a:pt x="722" y="127"/>
                  <a:pt x="717" y="127"/>
                  <a:pt x="714" y="125"/>
                </a:cubicBezTo>
                <a:cubicBezTo>
                  <a:pt x="612" y="66"/>
                  <a:pt x="612" y="66"/>
                  <a:pt x="612" y="66"/>
                </a:cubicBezTo>
                <a:cubicBezTo>
                  <a:pt x="609" y="64"/>
                  <a:pt x="609" y="62"/>
                  <a:pt x="612" y="60"/>
                </a:cubicBezTo>
                <a:moveTo>
                  <a:pt x="309" y="454"/>
                </a:moveTo>
                <a:cubicBezTo>
                  <a:pt x="114" y="341"/>
                  <a:pt x="114" y="341"/>
                  <a:pt x="114" y="341"/>
                </a:cubicBezTo>
                <a:cubicBezTo>
                  <a:pt x="46" y="302"/>
                  <a:pt x="46" y="302"/>
                  <a:pt x="46" y="302"/>
                </a:cubicBezTo>
                <a:cubicBezTo>
                  <a:pt x="507" y="34"/>
                  <a:pt x="507" y="34"/>
                  <a:pt x="507" y="34"/>
                </a:cubicBezTo>
                <a:cubicBezTo>
                  <a:pt x="770" y="186"/>
                  <a:pt x="770" y="186"/>
                  <a:pt x="770" y="186"/>
                </a:cubicBezTo>
                <a:cubicBezTo>
                  <a:pt x="309" y="454"/>
                  <a:pt x="309" y="454"/>
                  <a:pt x="309" y="454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867322D-1BA6-4338-B130-6EB52A0DEEAF}"/>
              </a:ext>
            </a:extLst>
          </p:cNvPr>
          <p:cNvCxnSpPr>
            <a:cxnSpLocks/>
          </p:cNvCxnSpPr>
          <p:nvPr/>
        </p:nvCxnSpPr>
        <p:spPr>
          <a:xfrm flipV="1">
            <a:off x="1731000" y="3191516"/>
            <a:ext cx="0" cy="1992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B909288-8350-48C6-B2BC-62C37257D5D1}"/>
              </a:ext>
            </a:extLst>
          </p:cNvPr>
          <p:cNvCxnSpPr/>
          <p:nvPr/>
        </p:nvCxnSpPr>
        <p:spPr>
          <a:xfrm flipV="1">
            <a:off x="2852576" y="2626290"/>
            <a:ext cx="0" cy="21299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3D13AC1-FE12-4598-B8BD-B2BCF6101735}"/>
              </a:ext>
            </a:extLst>
          </p:cNvPr>
          <p:cNvCxnSpPr>
            <a:cxnSpLocks/>
          </p:cNvCxnSpPr>
          <p:nvPr/>
        </p:nvCxnSpPr>
        <p:spPr>
          <a:xfrm flipV="1">
            <a:off x="3974152" y="2979000"/>
            <a:ext cx="0" cy="123338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7816644-633B-4EE9-A6CE-39D5165AFB4B}"/>
              </a:ext>
            </a:extLst>
          </p:cNvPr>
          <p:cNvCxnSpPr>
            <a:cxnSpLocks/>
          </p:cNvCxnSpPr>
          <p:nvPr/>
        </p:nvCxnSpPr>
        <p:spPr>
          <a:xfrm flipV="1">
            <a:off x="5095729" y="3191516"/>
            <a:ext cx="0" cy="13434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íşḷïḓê">
            <a:extLst>
              <a:ext uri="{FF2B5EF4-FFF2-40B4-BE49-F238E27FC236}">
                <a16:creationId xmlns:a16="http://schemas.microsoft.com/office/drawing/2014/main" id="{B22A6724-B87C-4243-A6BC-1FBFB8B5E70A}"/>
              </a:ext>
            </a:extLst>
          </p:cNvPr>
          <p:cNvSpPr/>
          <p:nvPr/>
        </p:nvSpPr>
        <p:spPr bwMode="auto">
          <a:xfrm>
            <a:off x="1126951" y="2695932"/>
            <a:ext cx="1216200" cy="3435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en-US" altLang="zh-CN" sz="1600" b="1" i="1" dirty="0">
                <a:latin typeface="仓耳玄三M W05" panose="02020400000000000000" pitchFamily="18" charset="-122"/>
              </a:rPr>
              <a:t>Text</a:t>
            </a:r>
            <a:endParaRPr lang="zh-CN" altLang="en-US" sz="1600" b="1" i="1" dirty="0">
              <a:latin typeface="仓耳玄三M W05" panose="02020400000000000000" pitchFamily="18" charset="-122"/>
            </a:endParaRPr>
          </a:p>
        </p:txBody>
      </p:sp>
      <p:sp>
        <p:nvSpPr>
          <p:cNvPr id="17" name="ïśľidè">
            <a:extLst>
              <a:ext uri="{FF2B5EF4-FFF2-40B4-BE49-F238E27FC236}">
                <a16:creationId xmlns:a16="http://schemas.microsoft.com/office/drawing/2014/main" id="{28370280-F08C-4EF1-9842-80C01A860EE2}"/>
              </a:ext>
            </a:extLst>
          </p:cNvPr>
          <p:cNvSpPr/>
          <p:nvPr/>
        </p:nvSpPr>
        <p:spPr bwMode="auto">
          <a:xfrm>
            <a:off x="2244476" y="2132880"/>
            <a:ext cx="1216200" cy="3435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en-US" altLang="zh-CN" sz="1600" b="1" i="1" dirty="0">
                <a:latin typeface="仓耳玄三M W05" panose="02020400000000000000" pitchFamily="18" charset="-122"/>
              </a:rPr>
              <a:t>Text</a:t>
            </a:r>
            <a:endParaRPr lang="zh-CN" altLang="en-US" sz="1600" b="1" i="1" dirty="0">
              <a:latin typeface="仓耳玄三M W05" panose="02020400000000000000" pitchFamily="18" charset="-122"/>
            </a:endParaRPr>
          </a:p>
        </p:txBody>
      </p:sp>
      <p:sp>
        <p:nvSpPr>
          <p:cNvPr id="18" name="iṣḻîdè">
            <a:extLst>
              <a:ext uri="{FF2B5EF4-FFF2-40B4-BE49-F238E27FC236}">
                <a16:creationId xmlns:a16="http://schemas.microsoft.com/office/drawing/2014/main" id="{7CEF1F98-D6CE-4278-AFEC-96087C60F059}"/>
              </a:ext>
            </a:extLst>
          </p:cNvPr>
          <p:cNvSpPr/>
          <p:nvPr/>
        </p:nvSpPr>
        <p:spPr bwMode="auto">
          <a:xfrm>
            <a:off x="3366052" y="2525592"/>
            <a:ext cx="1216200" cy="3435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en-US" altLang="zh-CN" sz="1600" b="1" i="1" dirty="0">
                <a:latin typeface="仓耳玄三M W05" panose="02020400000000000000" pitchFamily="18" charset="-122"/>
              </a:rPr>
              <a:t>Text</a:t>
            </a:r>
            <a:endParaRPr lang="zh-CN" altLang="en-US" sz="1600" b="1" i="1" dirty="0">
              <a:latin typeface="仓耳玄三M W05" panose="02020400000000000000" pitchFamily="18" charset="-122"/>
            </a:endParaRPr>
          </a:p>
        </p:txBody>
      </p:sp>
      <p:sp>
        <p:nvSpPr>
          <p:cNvPr id="19" name="îŝlïḋè">
            <a:extLst>
              <a:ext uri="{FF2B5EF4-FFF2-40B4-BE49-F238E27FC236}">
                <a16:creationId xmlns:a16="http://schemas.microsoft.com/office/drawing/2014/main" id="{3F182E7B-B18F-45AB-A2D7-C626A6A4C03E}"/>
              </a:ext>
            </a:extLst>
          </p:cNvPr>
          <p:cNvSpPr/>
          <p:nvPr/>
        </p:nvSpPr>
        <p:spPr bwMode="auto">
          <a:xfrm>
            <a:off x="4484104" y="2732662"/>
            <a:ext cx="1216200" cy="3435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1440" tIns="45720" rIns="91440" bIns="45720" anchor="ctr">
            <a:normAutofit/>
          </a:bodyPr>
          <a:lstStyle/>
          <a:p>
            <a:pPr marL="0" indent="0" algn="ctr">
              <a:buSzTx/>
              <a:buFontTx/>
              <a:buNone/>
            </a:pPr>
            <a:r>
              <a:rPr lang="en-US" altLang="zh-CN" sz="1600" b="1" i="1" dirty="0">
                <a:latin typeface="仓耳玄三M W05" panose="02020400000000000000" pitchFamily="18" charset="-122"/>
              </a:rPr>
              <a:t>Text</a:t>
            </a:r>
            <a:endParaRPr lang="zh-CN" altLang="en-US" sz="1600" b="1" i="1" dirty="0">
              <a:latin typeface="仓耳玄三M W05" panose="02020400000000000000" pitchFamily="18" charset="-122"/>
            </a:endParaRPr>
          </a:p>
        </p:txBody>
      </p:sp>
      <p:sp>
        <p:nvSpPr>
          <p:cNvPr id="20" name="îṡļïḋê">
            <a:extLst>
              <a:ext uri="{FF2B5EF4-FFF2-40B4-BE49-F238E27FC236}">
                <a16:creationId xmlns:a16="http://schemas.microsoft.com/office/drawing/2014/main" id="{0E427040-CC5E-4420-AECF-698839418B4E}"/>
              </a:ext>
            </a:extLst>
          </p:cNvPr>
          <p:cNvSpPr/>
          <p:nvPr/>
        </p:nvSpPr>
        <p:spPr bwMode="auto">
          <a:xfrm>
            <a:off x="7332552" y="1961489"/>
            <a:ext cx="4186349" cy="4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</p:txBody>
      </p:sp>
      <p:sp>
        <p:nvSpPr>
          <p:cNvPr id="21" name="îṣ1iḑê">
            <a:extLst>
              <a:ext uri="{FF2B5EF4-FFF2-40B4-BE49-F238E27FC236}">
                <a16:creationId xmlns:a16="http://schemas.microsoft.com/office/drawing/2014/main" id="{827359D9-511B-452A-818E-2AA6D126BEC1}"/>
              </a:ext>
            </a:extLst>
          </p:cNvPr>
          <p:cNvSpPr/>
          <p:nvPr/>
        </p:nvSpPr>
        <p:spPr bwMode="auto">
          <a:xfrm>
            <a:off x="7332552" y="2549529"/>
            <a:ext cx="4186349" cy="4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</p:txBody>
      </p:sp>
      <p:sp>
        <p:nvSpPr>
          <p:cNvPr id="22" name="iṥḷîḓê">
            <a:extLst>
              <a:ext uri="{FF2B5EF4-FFF2-40B4-BE49-F238E27FC236}">
                <a16:creationId xmlns:a16="http://schemas.microsoft.com/office/drawing/2014/main" id="{D1C0567F-0808-42F7-85A6-B6CA1748E653}"/>
              </a:ext>
            </a:extLst>
          </p:cNvPr>
          <p:cNvSpPr/>
          <p:nvPr/>
        </p:nvSpPr>
        <p:spPr bwMode="auto">
          <a:xfrm>
            <a:off x="7332552" y="3137569"/>
            <a:ext cx="4186349" cy="4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</p:txBody>
      </p:sp>
      <p:sp>
        <p:nvSpPr>
          <p:cNvPr id="23" name="išḷîḍê">
            <a:extLst>
              <a:ext uri="{FF2B5EF4-FFF2-40B4-BE49-F238E27FC236}">
                <a16:creationId xmlns:a16="http://schemas.microsoft.com/office/drawing/2014/main" id="{033E5292-D052-43BF-9852-7AE4E3A6CE20}"/>
              </a:ext>
            </a:extLst>
          </p:cNvPr>
          <p:cNvSpPr/>
          <p:nvPr/>
        </p:nvSpPr>
        <p:spPr bwMode="auto">
          <a:xfrm>
            <a:off x="7332552" y="3725609"/>
            <a:ext cx="4186349" cy="4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</p:txBody>
      </p:sp>
      <p:sp>
        <p:nvSpPr>
          <p:cNvPr id="24" name="işľîďé">
            <a:extLst>
              <a:ext uri="{FF2B5EF4-FFF2-40B4-BE49-F238E27FC236}">
                <a16:creationId xmlns:a16="http://schemas.microsoft.com/office/drawing/2014/main" id="{D3E8DC8D-5D54-43C0-ACE5-5AC4349773FF}"/>
              </a:ext>
            </a:extLst>
          </p:cNvPr>
          <p:cNvSpPr/>
          <p:nvPr/>
        </p:nvSpPr>
        <p:spPr bwMode="auto">
          <a:xfrm>
            <a:off x="7332552" y="4313649"/>
            <a:ext cx="4186349" cy="4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</p:txBody>
      </p:sp>
      <p:sp>
        <p:nvSpPr>
          <p:cNvPr id="25" name="îṣļíḍè">
            <a:extLst>
              <a:ext uri="{FF2B5EF4-FFF2-40B4-BE49-F238E27FC236}">
                <a16:creationId xmlns:a16="http://schemas.microsoft.com/office/drawing/2014/main" id="{24977623-52DB-4E68-AC88-EB38CE585D22}"/>
              </a:ext>
            </a:extLst>
          </p:cNvPr>
          <p:cNvSpPr/>
          <p:nvPr/>
        </p:nvSpPr>
        <p:spPr bwMode="auto">
          <a:xfrm>
            <a:off x="7332552" y="4901687"/>
            <a:ext cx="4186349" cy="40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12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6F04009-C2D9-486C-ADF4-492C5A147F3B}"/>
              </a:ext>
            </a:extLst>
          </p:cNvPr>
          <p:cNvCxnSpPr/>
          <p:nvPr/>
        </p:nvCxnSpPr>
        <p:spPr>
          <a:xfrm>
            <a:off x="6972553" y="2456121"/>
            <a:ext cx="45463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D02A16B-79F6-4A65-9895-4E3B325FC7F9}"/>
              </a:ext>
            </a:extLst>
          </p:cNvPr>
          <p:cNvCxnSpPr/>
          <p:nvPr/>
        </p:nvCxnSpPr>
        <p:spPr>
          <a:xfrm>
            <a:off x="6972553" y="3044161"/>
            <a:ext cx="45463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66E6555-67E3-4B43-91C5-9849E0E413A2}"/>
              </a:ext>
            </a:extLst>
          </p:cNvPr>
          <p:cNvCxnSpPr/>
          <p:nvPr/>
        </p:nvCxnSpPr>
        <p:spPr>
          <a:xfrm>
            <a:off x="6972553" y="3632201"/>
            <a:ext cx="45463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D07C1A98-F189-4ADC-97B1-C9FEE0CDA555}"/>
              </a:ext>
            </a:extLst>
          </p:cNvPr>
          <p:cNvCxnSpPr/>
          <p:nvPr/>
        </p:nvCxnSpPr>
        <p:spPr>
          <a:xfrm>
            <a:off x="6972553" y="4220241"/>
            <a:ext cx="45463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348DF51A-C5EA-4A32-B5CC-0FD020CCF3B0}"/>
              </a:ext>
            </a:extLst>
          </p:cNvPr>
          <p:cNvCxnSpPr/>
          <p:nvPr/>
        </p:nvCxnSpPr>
        <p:spPr>
          <a:xfrm>
            <a:off x="6972553" y="4808280"/>
            <a:ext cx="454634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$1îḑè">
            <a:extLst>
              <a:ext uri="{FF2B5EF4-FFF2-40B4-BE49-F238E27FC236}">
                <a16:creationId xmlns:a16="http://schemas.microsoft.com/office/drawing/2014/main" id="{68FAD7B1-38F7-41DF-BFCF-4E7C631A305A}"/>
              </a:ext>
            </a:extLst>
          </p:cNvPr>
          <p:cNvSpPr/>
          <p:nvPr/>
        </p:nvSpPr>
        <p:spPr>
          <a:xfrm>
            <a:off x="7038975" y="2043564"/>
            <a:ext cx="251816" cy="237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2" name="iş1iḓé">
            <a:extLst>
              <a:ext uri="{FF2B5EF4-FFF2-40B4-BE49-F238E27FC236}">
                <a16:creationId xmlns:a16="http://schemas.microsoft.com/office/drawing/2014/main" id="{C074DCE7-C8FE-4DD6-B955-BD6F71ABCB74}"/>
              </a:ext>
            </a:extLst>
          </p:cNvPr>
          <p:cNvSpPr/>
          <p:nvPr/>
        </p:nvSpPr>
        <p:spPr>
          <a:xfrm>
            <a:off x="7038975" y="3219644"/>
            <a:ext cx="251816" cy="237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33" name="îşḻíḓè">
            <a:extLst>
              <a:ext uri="{FF2B5EF4-FFF2-40B4-BE49-F238E27FC236}">
                <a16:creationId xmlns:a16="http://schemas.microsoft.com/office/drawing/2014/main" id="{2F2876A5-C7A8-4EFD-A6A4-7AA7393A968B}"/>
              </a:ext>
            </a:extLst>
          </p:cNvPr>
          <p:cNvSpPr/>
          <p:nvPr/>
        </p:nvSpPr>
        <p:spPr>
          <a:xfrm>
            <a:off x="7038975" y="4395724"/>
            <a:ext cx="251816" cy="237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grpSp>
        <p:nvGrpSpPr>
          <p:cNvPr id="34" name="íṣľîdé">
            <a:extLst>
              <a:ext uri="{FF2B5EF4-FFF2-40B4-BE49-F238E27FC236}">
                <a16:creationId xmlns:a16="http://schemas.microsoft.com/office/drawing/2014/main" id="{1AD99421-5DDD-45A6-8569-E33BB602F8B2}"/>
              </a:ext>
            </a:extLst>
          </p:cNvPr>
          <p:cNvGrpSpPr/>
          <p:nvPr/>
        </p:nvGrpSpPr>
        <p:grpSpPr>
          <a:xfrm>
            <a:off x="7038975" y="4983764"/>
            <a:ext cx="251816" cy="237074"/>
            <a:chOff x="0" y="0"/>
            <a:chExt cx="767929" cy="767929"/>
          </a:xfrm>
        </p:grpSpPr>
        <p:sp>
          <p:nvSpPr>
            <p:cNvPr id="41" name="îšḻîḓè">
              <a:extLst>
                <a:ext uri="{FF2B5EF4-FFF2-40B4-BE49-F238E27FC236}">
                  <a16:creationId xmlns:a16="http://schemas.microsoft.com/office/drawing/2014/main" id="{21741F25-139E-4FD7-8C70-DC8B7859BA59}"/>
                </a:ext>
              </a:extLst>
            </p:cNvPr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E864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42" name="îşḷîḑe">
              <a:extLst>
                <a:ext uri="{FF2B5EF4-FFF2-40B4-BE49-F238E27FC236}">
                  <a16:creationId xmlns:a16="http://schemas.microsoft.com/office/drawing/2014/main" id="{F7451189-1CFF-4F2A-9121-19267E72348A}"/>
                </a:ext>
              </a:extLst>
            </p:cNvPr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35" name="îṥľïde">
            <a:extLst>
              <a:ext uri="{FF2B5EF4-FFF2-40B4-BE49-F238E27FC236}">
                <a16:creationId xmlns:a16="http://schemas.microsoft.com/office/drawing/2014/main" id="{F767E1C0-5FFB-4E8D-8344-2BFCCF48E8E7}"/>
              </a:ext>
            </a:extLst>
          </p:cNvPr>
          <p:cNvGrpSpPr/>
          <p:nvPr/>
        </p:nvGrpSpPr>
        <p:grpSpPr>
          <a:xfrm>
            <a:off x="7038975" y="3807684"/>
            <a:ext cx="251816" cy="237074"/>
            <a:chOff x="0" y="0"/>
            <a:chExt cx="767929" cy="767929"/>
          </a:xfrm>
        </p:grpSpPr>
        <p:sp>
          <p:nvSpPr>
            <p:cNvPr id="39" name="iṣ1íḍé">
              <a:extLst>
                <a:ext uri="{FF2B5EF4-FFF2-40B4-BE49-F238E27FC236}">
                  <a16:creationId xmlns:a16="http://schemas.microsoft.com/office/drawing/2014/main" id="{5F5A018B-356B-44C1-BBBB-8743040726A3}"/>
                </a:ext>
              </a:extLst>
            </p:cNvPr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E864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40" name="ïṥlíḍè">
              <a:extLst>
                <a:ext uri="{FF2B5EF4-FFF2-40B4-BE49-F238E27FC236}">
                  <a16:creationId xmlns:a16="http://schemas.microsoft.com/office/drawing/2014/main" id="{9D5D0B73-A162-4AE5-AB67-C2A72F30F575}"/>
                </a:ext>
              </a:extLst>
            </p:cNvPr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grpSp>
        <p:nvGrpSpPr>
          <p:cNvPr id="36" name="ísľíḑe">
            <a:extLst>
              <a:ext uri="{FF2B5EF4-FFF2-40B4-BE49-F238E27FC236}">
                <a16:creationId xmlns:a16="http://schemas.microsoft.com/office/drawing/2014/main" id="{F0A8B424-A3DC-4F0B-B92D-9C94511B9F16}"/>
              </a:ext>
            </a:extLst>
          </p:cNvPr>
          <p:cNvGrpSpPr/>
          <p:nvPr/>
        </p:nvGrpSpPr>
        <p:grpSpPr>
          <a:xfrm>
            <a:off x="7038975" y="2631604"/>
            <a:ext cx="251816" cy="237074"/>
            <a:chOff x="0" y="0"/>
            <a:chExt cx="767929" cy="767929"/>
          </a:xfrm>
        </p:grpSpPr>
        <p:sp>
          <p:nvSpPr>
            <p:cNvPr id="37" name="ïşlïďe">
              <a:extLst>
                <a:ext uri="{FF2B5EF4-FFF2-40B4-BE49-F238E27FC236}">
                  <a16:creationId xmlns:a16="http://schemas.microsoft.com/office/drawing/2014/main" id="{C9F88A71-7160-4551-B3C3-0B4C34E9A982}"/>
                </a:ext>
              </a:extLst>
            </p:cNvPr>
            <p:cNvSpPr/>
            <p:nvPr/>
          </p:nvSpPr>
          <p:spPr>
            <a:xfrm>
              <a:off x="0" y="0"/>
              <a:ext cx="767929" cy="76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3E864B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  <p:sp>
          <p:nvSpPr>
            <p:cNvPr id="38" name="îsḻiḓé">
              <a:extLst>
                <a:ext uri="{FF2B5EF4-FFF2-40B4-BE49-F238E27FC236}">
                  <a16:creationId xmlns:a16="http://schemas.microsoft.com/office/drawing/2014/main" id="{09047D8A-FABE-4971-95EF-064E2F11335F}"/>
                </a:ext>
              </a:extLst>
            </p:cNvPr>
            <p:cNvSpPr/>
            <p:nvPr/>
          </p:nvSpPr>
          <p:spPr>
            <a:xfrm>
              <a:off x="234638" y="227334"/>
              <a:ext cx="298653" cy="313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4" h="21302" extrusionOk="0">
                  <a:moveTo>
                    <a:pt x="7816" y="21302"/>
                  </a:moveTo>
                  <a:cubicBezTo>
                    <a:pt x="7132" y="21302"/>
                    <a:pt x="6483" y="20993"/>
                    <a:pt x="6068" y="20461"/>
                  </a:cubicBezTo>
                  <a:lnTo>
                    <a:pt x="445" y="13277"/>
                  </a:lnTo>
                  <a:cubicBezTo>
                    <a:pt x="-287" y="12344"/>
                    <a:pt x="-97" y="11016"/>
                    <a:pt x="870" y="10308"/>
                  </a:cubicBezTo>
                  <a:cubicBezTo>
                    <a:pt x="1838" y="9597"/>
                    <a:pt x="3211" y="9785"/>
                    <a:pt x="3943" y="10719"/>
                  </a:cubicBezTo>
                  <a:lnTo>
                    <a:pt x="7643" y="15442"/>
                  </a:lnTo>
                  <a:lnTo>
                    <a:pt x="16946" y="999"/>
                  </a:lnTo>
                  <a:cubicBezTo>
                    <a:pt x="17586" y="6"/>
                    <a:pt x="18940" y="-298"/>
                    <a:pt x="19969" y="321"/>
                  </a:cubicBezTo>
                  <a:cubicBezTo>
                    <a:pt x="20997" y="939"/>
                    <a:pt x="21313" y="2248"/>
                    <a:pt x="20671" y="3243"/>
                  </a:cubicBezTo>
                  <a:lnTo>
                    <a:pt x="9680" y="20301"/>
                  </a:lnTo>
                  <a:cubicBezTo>
                    <a:pt x="9299" y="20896"/>
                    <a:pt x="8639" y="21267"/>
                    <a:pt x="7917" y="21299"/>
                  </a:cubicBezTo>
                  <a:cubicBezTo>
                    <a:pt x="7882" y="21302"/>
                    <a:pt x="7851" y="21302"/>
                    <a:pt x="7816" y="213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latin typeface="仓耳玄三M W05" panose="02020400000000000000" pitchFamily="18" charset="-122"/>
              </a:endParaRPr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F32316DC-5BB8-492A-B576-1A7319CD0E3F}"/>
              </a:ext>
            </a:extLst>
          </p:cNvPr>
          <p:cNvSpPr txBox="1"/>
          <p:nvPr/>
        </p:nvSpPr>
        <p:spPr>
          <a:xfrm>
            <a:off x="4486639" y="729585"/>
            <a:ext cx="467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E2D1ECE9-DBD8-412D-BBA6-04212EC21EAB}"/>
              </a:ext>
            </a:extLst>
          </p:cNvPr>
          <p:cNvSpPr/>
          <p:nvPr/>
        </p:nvSpPr>
        <p:spPr>
          <a:xfrm>
            <a:off x="4020575" y="852515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0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  <p:bldP spid="23" grpId="0"/>
      <p:bldP spid="24" grpId="0"/>
      <p:bldP spid="25" grpId="0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AB65ED9-88F3-4FA9-B976-DCCAF60F2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9675DFD-A78A-4CE5-8200-7B2609C93CEF}"/>
              </a:ext>
            </a:extLst>
          </p:cNvPr>
          <p:cNvSpPr txBox="1"/>
          <p:nvPr/>
        </p:nvSpPr>
        <p:spPr>
          <a:xfrm>
            <a:off x="2392680" y="1952447"/>
            <a:ext cx="1813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Part </a:t>
            </a:r>
          </a:p>
          <a:p>
            <a:r>
              <a:rPr lang="en-US" altLang="zh-CN" sz="5400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two</a:t>
            </a:r>
            <a:endParaRPr lang="zh-CN" altLang="en-US" sz="5400" dirty="0">
              <a:latin typeface="南构唐宝楷" panose="03000509000000000000" pitchFamily="65" charset="-122"/>
              <a:ea typeface="南构唐宝楷" panose="03000509000000000000" pitchFamily="65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04FCBA45-C923-47AE-8F85-36843B935145}"/>
              </a:ext>
            </a:extLst>
          </p:cNvPr>
          <p:cNvCxnSpPr>
            <a:cxnSpLocks/>
          </p:cNvCxnSpPr>
          <p:nvPr/>
        </p:nvCxnSpPr>
        <p:spPr>
          <a:xfrm>
            <a:off x="2545080" y="3855720"/>
            <a:ext cx="8991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îṩļïde">
            <a:extLst>
              <a:ext uri="{FF2B5EF4-FFF2-40B4-BE49-F238E27FC236}">
                <a16:creationId xmlns:a16="http://schemas.microsoft.com/office/drawing/2014/main" id="{53FD0AE1-5259-442B-BCDB-5902914A89CF}"/>
              </a:ext>
            </a:extLst>
          </p:cNvPr>
          <p:cNvSpPr/>
          <p:nvPr/>
        </p:nvSpPr>
        <p:spPr bwMode="auto">
          <a:xfrm>
            <a:off x="2392680" y="4293309"/>
            <a:ext cx="2482384" cy="91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endParaRPr lang="en-US" altLang="zh-CN" sz="1100" dirty="0">
              <a:latin typeface="仓耳玄三M W05" panose="02020400000000000000" pitchFamily="18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A90F96D-4A69-45AB-B1F7-AA5C6D5C2F4E}"/>
              </a:ext>
            </a:extLst>
          </p:cNvPr>
          <p:cNvSpPr txBox="1"/>
          <p:nvPr/>
        </p:nvSpPr>
        <p:spPr>
          <a:xfrm>
            <a:off x="6898862" y="2321005"/>
            <a:ext cx="4542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 dirty="0">
                <a:latin typeface="南构唐宝楷" panose="03000509000000000000" pitchFamily="65" charset="-122"/>
                <a:ea typeface="南构唐宝楷" panose="03000509000000000000" pitchFamily="65" charset="-122"/>
              </a:rPr>
              <a:t>Title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1D4BCC8-43AE-49CE-873B-8E636C41ED77}"/>
              </a:ext>
            </a:extLst>
          </p:cNvPr>
          <p:cNvSpPr/>
          <p:nvPr/>
        </p:nvSpPr>
        <p:spPr>
          <a:xfrm>
            <a:off x="5474491" y="3118976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244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líḑê">
            <a:extLst>
              <a:ext uri="{FF2B5EF4-FFF2-40B4-BE49-F238E27FC236}">
                <a16:creationId xmlns:a16="http://schemas.microsoft.com/office/drawing/2014/main" id="{9AA8806E-D53F-4C56-9229-1450D9B4F5A6}"/>
              </a:ext>
            </a:extLst>
          </p:cNvPr>
          <p:cNvSpPr/>
          <p:nvPr/>
        </p:nvSpPr>
        <p:spPr>
          <a:xfrm>
            <a:off x="660401" y="2820274"/>
            <a:ext cx="3260969" cy="548950"/>
          </a:xfrm>
          <a:prstGeom prst="trapezoid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latin typeface="仓耳玄三M W05" panose="02020400000000000000" pitchFamily="18" charset="-122"/>
              </a:rPr>
              <a:t>... </a:t>
            </a:r>
            <a:r>
              <a:rPr lang="zh-CN" altLang="en-US" sz="1600" b="1" dirty="0">
                <a:latin typeface="仓耳玄三M W05" panose="02020400000000000000" pitchFamily="18" charset="-122"/>
              </a:rPr>
              <a:t>¥ </a:t>
            </a:r>
            <a:r>
              <a:rPr lang="en-US" altLang="zh-CN" sz="1600" b="1" dirty="0">
                <a:latin typeface="仓耳玄三M W05" panose="02020400000000000000" pitchFamily="18" charset="-122"/>
              </a:rPr>
              <a:t>| 35 %</a:t>
            </a:r>
          </a:p>
        </p:txBody>
      </p:sp>
      <p:sp>
        <p:nvSpPr>
          <p:cNvPr id="5" name="íṩḻîḍe">
            <a:extLst>
              <a:ext uri="{FF2B5EF4-FFF2-40B4-BE49-F238E27FC236}">
                <a16:creationId xmlns:a16="http://schemas.microsoft.com/office/drawing/2014/main" id="{46EAAD26-D567-4D85-8648-3D26FFF22878}"/>
              </a:ext>
            </a:extLst>
          </p:cNvPr>
          <p:cNvSpPr/>
          <p:nvPr/>
        </p:nvSpPr>
        <p:spPr>
          <a:xfrm>
            <a:off x="660401" y="3369224"/>
            <a:ext cx="3260969" cy="149610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6" name="îṧ1îḋe">
            <a:extLst>
              <a:ext uri="{FF2B5EF4-FFF2-40B4-BE49-F238E27FC236}">
                <a16:creationId xmlns:a16="http://schemas.microsoft.com/office/drawing/2014/main" id="{99F68C2D-C309-40C7-82DB-862EA729AC6F}"/>
              </a:ext>
            </a:extLst>
          </p:cNvPr>
          <p:cNvSpPr/>
          <p:nvPr/>
        </p:nvSpPr>
        <p:spPr bwMode="auto">
          <a:xfrm>
            <a:off x="660401" y="5361115"/>
            <a:ext cx="3260969" cy="7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7" name="iṧḻïdé">
            <a:extLst>
              <a:ext uri="{FF2B5EF4-FFF2-40B4-BE49-F238E27FC236}">
                <a16:creationId xmlns:a16="http://schemas.microsoft.com/office/drawing/2014/main" id="{F500BC2C-841D-4477-9512-EF2EC6A5E51E}"/>
              </a:ext>
            </a:extLst>
          </p:cNvPr>
          <p:cNvSpPr txBox="1"/>
          <p:nvPr/>
        </p:nvSpPr>
        <p:spPr bwMode="auto">
          <a:xfrm>
            <a:off x="660401" y="4874734"/>
            <a:ext cx="3260969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8" name="íSliḋe">
            <a:extLst>
              <a:ext uri="{FF2B5EF4-FFF2-40B4-BE49-F238E27FC236}">
                <a16:creationId xmlns:a16="http://schemas.microsoft.com/office/drawing/2014/main" id="{DAF9C71A-5D1C-4949-84B2-6C5F107F774C}"/>
              </a:ext>
            </a:extLst>
          </p:cNvPr>
          <p:cNvSpPr/>
          <p:nvPr/>
        </p:nvSpPr>
        <p:spPr bwMode="auto">
          <a:xfrm>
            <a:off x="4459169" y="5361115"/>
            <a:ext cx="3260969" cy="7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9" name="iṡḻiḋe">
            <a:extLst>
              <a:ext uri="{FF2B5EF4-FFF2-40B4-BE49-F238E27FC236}">
                <a16:creationId xmlns:a16="http://schemas.microsoft.com/office/drawing/2014/main" id="{A7E3524F-3DB7-41DD-A57A-F270F082D7D0}"/>
              </a:ext>
            </a:extLst>
          </p:cNvPr>
          <p:cNvSpPr txBox="1"/>
          <p:nvPr/>
        </p:nvSpPr>
        <p:spPr bwMode="auto">
          <a:xfrm>
            <a:off x="4459169" y="4874734"/>
            <a:ext cx="3260969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0" name="íṣlíḓe">
            <a:extLst>
              <a:ext uri="{FF2B5EF4-FFF2-40B4-BE49-F238E27FC236}">
                <a16:creationId xmlns:a16="http://schemas.microsoft.com/office/drawing/2014/main" id="{443B38E5-61BE-438A-9291-F7D9CF92E279}"/>
              </a:ext>
            </a:extLst>
          </p:cNvPr>
          <p:cNvSpPr/>
          <p:nvPr/>
        </p:nvSpPr>
        <p:spPr bwMode="auto">
          <a:xfrm>
            <a:off x="8257933" y="5361115"/>
            <a:ext cx="3260969" cy="7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latin typeface="仓耳玄三M W05" panose="02020400000000000000" pitchFamily="18" charset="-122"/>
              </a:rPr>
              <a:t>......</a:t>
            </a:r>
          </a:p>
        </p:txBody>
      </p:sp>
      <p:sp>
        <p:nvSpPr>
          <p:cNvPr id="11" name="ï$ľidè">
            <a:extLst>
              <a:ext uri="{FF2B5EF4-FFF2-40B4-BE49-F238E27FC236}">
                <a16:creationId xmlns:a16="http://schemas.microsoft.com/office/drawing/2014/main" id="{DB027A26-2E0D-4059-8BBD-DC625A15A3AE}"/>
              </a:ext>
            </a:extLst>
          </p:cNvPr>
          <p:cNvSpPr txBox="1"/>
          <p:nvPr/>
        </p:nvSpPr>
        <p:spPr bwMode="auto">
          <a:xfrm>
            <a:off x="8257933" y="4874734"/>
            <a:ext cx="3260969" cy="48637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1600" b="1" dirty="0">
                <a:latin typeface="仓耳玄三M W05" panose="02020400000000000000" pitchFamily="18" charset="-122"/>
              </a:rPr>
              <a:t>Add a title</a:t>
            </a:r>
          </a:p>
        </p:txBody>
      </p:sp>
      <p:sp>
        <p:nvSpPr>
          <p:cNvPr id="12" name="î$liḑê">
            <a:extLst>
              <a:ext uri="{FF2B5EF4-FFF2-40B4-BE49-F238E27FC236}">
                <a16:creationId xmlns:a16="http://schemas.microsoft.com/office/drawing/2014/main" id="{B0CB93EB-4ECD-41FE-A4A4-DE7F6728020A}"/>
              </a:ext>
            </a:extLst>
          </p:cNvPr>
          <p:cNvSpPr txBox="1"/>
          <p:nvPr/>
        </p:nvSpPr>
        <p:spPr>
          <a:xfrm>
            <a:off x="673100" y="1324166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仓耳玄三M W05" panose="02020400000000000000" pitchFamily="18" charset="-122"/>
              </a:rPr>
              <a:t>Unified fonts make reading more fluent.</a:t>
            </a:r>
          </a:p>
        </p:txBody>
      </p:sp>
      <p:sp>
        <p:nvSpPr>
          <p:cNvPr id="13" name="iş1îdé">
            <a:extLst>
              <a:ext uri="{FF2B5EF4-FFF2-40B4-BE49-F238E27FC236}">
                <a16:creationId xmlns:a16="http://schemas.microsoft.com/office/drawing/2014/main" id="{4306E0E6-1005-4CCD-B77F-0935273D0021}"/>
              </a:ext>
            </a:extLst>
          </p:cNvPr>
          <p:cNvSpPr/>
          <p:nvPr/>
        </p:nvSpPr>
        <p:spPr>
          <a:xfrm>
            <a:off x="4459165" y="2820274"/>
            <a:ext cx="3260969" cy="548950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latin typeface="仓耳玄三M W05" panose="02020400000000000000" pitchFamily="18" charset="-122"/>
              </a:rPr>
              <a:t>... </a:t>
            </a:r>
            <a:r>
              <a:rPr lang="zh-CN" altLang="en-US" sz="1600" b="1" dirty="0">
                <a:latin typeface="仓耳玄三M W05" panose="02020400000000000000" pitchFamily="18" charset="-122"/>
              </a:rPr>
              <a:t>¥ </a:t>
            </a:r>
            <a:r>
              <a:rPr lang="en-US" altLang="zh-CN" sz="1600" b="1" dirty="0">
                <a:latin typeface="仓耳玄三M W05" panose="02020400000000000000" pitchFamily="18" charset="-122"/>
              </a:rPr>
              <a:t>| 35 %</a:t>
            </a:r>
          </a:p>
        </p:txBody>
      </p:sp>
      <p:sp>
        <p:nvSpPr>
          <p:cNvPr id="14" name="ïslïḑe">
            <a:extLst>
              <a:ext uri="{FF2B5EF4-FFF2-40B4-BE49-F238E27FC236}">
                <a16:creationId xmlns:a16="http://schemas.microsoft.com/office/drawing/2014/main" id="{5E64D706-ED18-4CEE-BC6C-B425CC447CD0}"/>
              </a:ext>
            </a:extLst>
          </p:cNvPr>
          <p:cNvSpPr/>
          <p:nvPr/>
        </p:nvSpPr>
        <p:spPr>
          <a:xfrm>
            <a:off x="4459165" y="3369224"/>
            <a:ext cx="3260969" cy="149610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5" name="íṥļïḋé">
            <a:extLst>
              <a:ext uri="{FF2B5EF4-FFF2-40B4-BE49-F238E27FC236}">
                <a16:creationId xmlns:a16="http://schemas.microsoft.com/office/drawing/2014/main" id="{98471FDE-B228-406D-B130-BBCDCAE41DA8}"/>
              </a:ext>
            </a:extLst>
          </p:cNvPr>
          <p:cNvSpPr/>
          <p:nvPr/>
        </p:nvSpPr>
        <p:spPr>
          <a:xfrm>
            <a:off x="8257930" y="2820274"/>
            <a:ext cx="3260969" cy="548950"/>
          </a:xfrm>
          <a:prstGeom prst="trapezoid">
            <a:avLst/>
          </a:prstGeom>
          <a:solidFill>
            <a:srgbClr val="3E86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1600" b="1" dirty="0">
                <a:latin typeface="仓耳玄三M W05" panose="02020400000000000000" pitchFamily="18" charset="-122"/>
              </a:rPr>
              <a:t>... </a:t>
            </a:r>
            <a:r>
              <a:rPr lang="zh-CN" altLang="en-US" sz="1600" b="1" dirty="0">
                <a:latin typeface="仓耳玄三M W05" panose="02020400000000000000" pitchFamily="18" charset="-122"/>
              </a:rPr>
              <a:t>¥ </a:t>
            </a:r>
            <a:r>
              <a:rPr lang="en-US" altLang="zh-CN" sz="1600" b="1" dirty="0">
                <a:latin typeface="仓耳玄三M W05" panose="02020400000000000000" pitchFamily="18" charset="-122"/>
              </a:rPr>
              <a:t>| 35 %</a:t>
            </a:r>
          </a:p>
        </p:txBody>
      </p:sp>
      <p:sp>
        <p:nvSpPr>
          <p:cNvPr id="16" name="ïṧ1ïdê">
            <a:extLst>
              <a:ext uri="{FF2B5EF4-FFF2-40B4-BE49-F238E27FC236}">
                <a16:creationId xmlns:a16="http://schemas.microsoft.com/office/drawing/2014/main" id="{99046F29-4664-4A42-B3BE-3F66AE9BCAF6}"/>
              </a:ext>
            </a:extLst>
          </p:cNvPr>
          <p:cNvSpPr/>
          <p:nvPr/>
        </p:nvSpPr>
        <p:spPr>
          <a:xfrm>
            <a:off x="8257930" y="3369224"/>
            <a:ext cx="3260969" cy="149610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7" name="iSḻïḓe">
            <a:extLst>
              <a:ext uri="{FF2B5EF4-FFF2-40B4-BE49-F238E27FC236}">
                <a16:creationId xmlns:a16="http://schemas.microsoft.com/office/drawing/2014/main" id="{3618C702-E0E7-4DC9-9C9A-84F0C7928E30}"/>
              </a:ext>
            </a:extLst>
          </p:cNvPr>
          <p:cNvSpPr/>
          <p:nvPr/>
        </p:nvSpPr>
        <p:spPr bwMode="auto">
          <a:xfrm>
            <a:off x="2090906" y="2280444"/>
            <a:ext cx="399959" cy="319275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8" name="ïSḷiďè">
            <a:extLst>
              <a:ext uri="{FF2B5EF4-FFF2-40B4-BE49-F238E27FC236}">
                <a16:creationId xmlns:a16="http://schemas.microsoft.com/office/drawing/2014/main" id="{5CEF8ACA-7C0D-4C91-A16B-1A25F2C665DA}"/>
              </a:ext>
            </a:extLst>
          </p:cNvPr>
          <p:cNvSpPr/>
          <p:nvPr/>
        </p:nvSpPr>
        <p:spPr bwMode="auto">
          <a:xfrm>
            <a:off x="5889670" y="2280444"/>
            <a:ext cx="399959" cy="319275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19" name="iṣļîḑé">
            <a:extLst>
              <a:ext uri="{FF2B5EF4-FFF2-40B4-BE49-F238E27FC236}">
                <a16:creationId xmlns:a16="http://schemas.microsoft.com/office/drawing/2014/main" id="{E816C40D-4BFF-46DD-8FC5-2E1854A2C266}"/>
              </a:ext>
            </a:extLst>
          </p:cNvPr>
          <p:cNvSpPr/>
          <p:nvPr/>
        </p:nvSpPr>
        <p:spPr bwMode="auto">
          <a:xfrm>
            <a:off x="9688434" y="2280444"/>
            <a:ext cx="399959" cy="319275"/>
          </a:xfrm>
          <a:custGeom>
            <a:avLst/>
            <a:gdLst>
              <a:gd name="connsiteX0" fmla="*/ 208357 w 539466"/>
              <a:gd name="connsiteY0" fmla="*/ 395115 h 430641"/>
              <a:gd name="connsiteX1" fmla="*/ 203511 w 539466"/>
              <a:gd name="connsiteY1" fmla="*/ 422567 h 430641"/>
              <a:gd name="connsiteX2" fmla="*/ 331109 w 539466"/>
              <a:gd name="connsiteY2" fmla="*/ 422567 h 430641"/>
              <a:gd name="connsiteX3" fmla="*/ 318188 w 539466"/>
              <a:gd name="connsiteY3" fmla="*/ 395115 h 430641"/>
              <a:gd name="connsiteX4" fmla="*/ 30688 w 539466"/>
              <a:gd name="connsiteY4" fmla="*/ 354745 h 430641"/>
              <a:gd name="connsiteX5" fmla="*/ 22612 w 539466"/>
              <a:gd name="connsiteY5" fmla="*/ 385427 h 430641"/>
              <a:gd name="connsiteX6" fmla="*/ 518469 w 539466"/>
              <a:gd name="connsiteY6" fmla="*/ 385427 h 430641"/>
              <a:gd name="connsiteX7" fmla="*/ 508778 w 539466"/>
              <a:gd name="connsiteY7" fmla="*/ 354745 h 430641"/>
              <a:gd name="connsiteX8" fmla="*/ 22612 w 539466"/>
              <a:gd name="connsiteY8" fmla="*/ 340212 h 430641"/>
              <a:gd name="connsiteX9" fmla="*/ 515239 w 539466"/>
              <a:gd name="connsiteY9" fmla="*/ 340212 h 430641"/>
              <a:gd name="connsiteX10" fmla="*/ 528160 w 539466"/>
              <a:gd name="connsiteY10" fmla="*/ 349901 h 430641"/>
              <a:gd name="connsiteX11" fmla="*/ 537851 w 539466"/>
              <a:gd name="connsiteY11" fmla="*/ 388656 h 430641"/>
              <a:gd name="connsiteX12" fmla="*/ 539466 w 539466"/>
              <a:gd name="connsiteY12" fmla="*/ 393501 h 430641"/>
              <a:gd name="connsiteX13" fmla="*/ 539466 w 539466"/>
              <a:gd name="connsiteY13" fmla="*/ 417723 h 430641"/>
              <a:gd name="connsiteX14" fmla="*/ 526545 w 539466"/>
              <a:gd name="connsiteY14" fmla="*/ 430641 h 430641"/>
              <a:gd name="connsiteX15" fmla="*/ 12921 w 539466"/>
              <a:gd name="connsiteY15" fmla="*/ 430641 h 430641"/>
              <a:gd name="connsiteX16" fmla="*/ 0 w 539466"/>
              <a:gd name="connsiteY16" fmla="*/ 417723 h 430641"/>
              <a:gd name="connsiteX17" fmla="*/ 0 w 539466"/>
              <a:gd name="connsiteY17" fmla="*/ 393501 h 430641"/>
              <a:gd name="connsiteX18" fmla="*/ 1615 w 539466"/>
              <a:gd name="connsiteY18" fmla="*/ 388656 h 430641"/>
              <a:gd name="connsiteX19" fmla="*/ 9691 w 539466"/>
              <a:gd name="connsiteY19" fmla="*/ 349901 h 430641"/>
              <a:gd name="connsiteX20" fmla="*/ 22612 w 539466"/>
              <a:gd name="connsiteY20" fmla="*/ 340212 h 430641"/>
              <a:gd name="connsiteX21" fmla="*/ 339174 w 539466"/>
              <a:gd name="connsiteY21" fmla="*/ 171013 h 430641"/>
              <a:gd name="connsiteX22" fmla="*/ 340789 w 539466"/>
              <a:gd name="connsiteY22" fmla="*/ 171013 h 430641"/>
              <a:gd name="connsiteX23" fmla="*/ 416685 w 539466"/>
              <a:gd name="connsiteY23" fmla="*/ 191945 h 430641"/>
              <a:gd name="connsiteX24" fmla="*/ 418299 w 539466"/>
              <a:gd name="connsiteY24" fmla="*/ 191945 h 430641"/>
              <a:gd name="connsiteX25" fmla="*/ 418299 w 539466"/>
              <a:gd name="connsiteY25" fmla="*/ 193556 h 430641"/>
              <a:gd name="connsiteX26" fmla="*/ 418299 w 539466"/>
              <a:gd name="connsiteY26" fmla="*/ 195166 h 430641"/>
              <a:gd name="connsiteX27" fmla="*/ 389233 w 539466"/>
              <a:gd name="connsiteY27" fmla="*/ 204827 h 430641"/>
              <a:gd name="connsiteX28" fmla="*/ 429603 w 539466"/>
              <a:gd name="connsiteY28" fmla="*/ 245081 h 430641"/>
              <a:gd name="connsiteX29" fmla="*/ 429603 w 539466"/>
              <a:gd name="connsiteY29" fmla="*/ 246691 h 430641"/>
              <a:gd name="connsiteX30" fmla="*/ 416685 w 539466"/>
              <a:gd name="connsiteY30" fmla="*/ 261183 h 430641"/>
              <a:gd name="connsiteX31" fmla="*/ 413455 w 539466"/>
              <a:gd name="connsiteY31" fmla="*/ 261183 h 430641"/>
              <a:gd name="connsiteX32" fmla="*/ 373085 w 539466"/>
              <a:gd name="connsiteY32" fmla="*/ 220929 h 430641"/>
              <a:gd name="connsiteX33" fmla="*/ 368240 w 539466"/>
              <a:gd name="connsiteY33" fmla="*/ 254742 h 430641"/>
              <a:gd name="connsiteX34" fmla="*/ 366626 w 539466"/>
              <a:gd name="connsiteY34" fmla="*/ 254742 h 430641"/>
              <a:gd name="connsiteX35" fmla="*/ 365011 w 539466"/>
              <a:gd name="connsiteY35" fmla="*/ 253132 h 430641"/>
              <a:gd name="connsiteX36" fmla="*/ 339174 w 539466"/>
              <a:gd name="connsiteY36" fmla="*/ 172623 h 430641"/>
              <a:gd name="connsiteX37" fmla="*/ 339174 w 539466"/>
              <a:gd name="connsiteY37" fmla="*/ 171013 h 430641"/>
              <a:gd name="connsiteX38" fmla="*/ 50166 w 539466"/>
              <a:gd name="connsiteY38" fmla="*/ 40313 h 430641"/>
              <a:gd name="connsiteX39" fmla="*/ 50166 w 539466"/>
              <a:gd name="connsiteY39" fmla="*/ 293479 h 430641"/>
              <a:gd name="connsiteX40" fmla="*/ 491114 w 539466"/>
              <a:gd name="connsiteY40" fmla="*/ 293479 h 430641"/>
              <a:gd name="connsiteX41" fmla="*/ 491114 w 539466"/>
              <a:gd name="connsiteY41" fmla="*/ 40313 h 430641"/>
              <a:gd name="connsiteX42" fmla="*/ 30783 w 539466"/>
              <a:gd name="connsiteY42" fmla="*/ 0 h 430641"/>
              <a:gd name="connsiteX43" fmla="*/ 510497 w 539466"/>
              <a:gd name="connsiteY43" fmla="*/ 0 h 430641"/>
              <a:gd name="connsiteX44" fmla="*/ 529879 w 539466"/>
              <a:gd name="connsiteY44" fmla="*/ 20963 h 430641"/>
              <a:gd name="connsiteX45" fmla="*/ 529879 w 539466"/>
              <a:gd name="connsiteY45" fmla="*/ 312829 h 430641"/>
              <a:gd name="connsiteX46" fmla="*/ 510497 w 539466"/>
              <a:gd name="connsiteY46" fmla="*/ 332179 h 430641"/>
              <a:gd name="connsiteX47" fmla="*/ 30783 w 539466"/>
              <a:gd name="connsiteY47" fmla="*/ 332179 h 430641"/>
              <a:gd name="connsiteX48" fmla="*/ 11401 w 539466"/>
              <a:gd name="connsiteY48" fmla="*/ 312829 h 430641"/>
              <a:gd name="connsiteX49" fmla="*/ 11401 w 539466"/>
              <a:gd name="connsiteY49" fmla="*/ 20963 h 430641"/>
              <a:gd name="connsiteX50" fmla="*/ 30783 w 539466"/>
              <a:gd name="connsiteY50" fmla="*/ 0 h 430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39466" h="430641">
                <a:moveTo>
                  <a:pt x="208357" y="395115"/>
                </a:moveTo>
                <a:lnTo>
                  <a:pt x="203511" y="422567"/>
                </a:lnTo>
                <a:lnTo>
                  <a:pt x="331109" y="422567"/>
                </a:lnTo>
                <a:lnTo>
                  <a:pt x="318188" y="395115"/>
                </a:lnTo>
                <a:close/>
                <a:moveTo>
                  <a:pt x="30688" y="354745"/>
                </a:moveTo>
                <a:lnTo>
                  <a:pt x="22612" y="385427"/>
                </a:lnTo>
                <a:lnTo>
                  <a:pt x="518469" y="385427"/>
                </a:lnTo>
                <a:lnTo>
                  <a:pt x="508778" y="354745"/>
                </a:lnTo>
                <a:close/>
                <a:moveTo>
                  <a:pt x="22612" y="340212"/>
                </a:moveTo>
                <a:lnTo>
                  <a:pt x="515239" y="340212"/>
                </a:lnTo>
                <a:cubicBezTo>
                  <a:pt x="521699" y="340212"/>
                  <a:pt x="526545" y="343442"/>
                  <a:pt x="528160" y="349901"/>
                </a:cubicBezTo>
                <a:lnTo>
                  <a:pt x="537851" y="388656"/>
                </a:lnTo>
                <a:cubicBezTo>
                  <a:pt x="539466" y="390271"/>
                  <a:pt x="539466" y="391886"/>
                  <a:pt x="539466" y="393501"/>
                </a:cubicBezTo>
                <a:lnTo>
                  <a:pt x="539466" y="417723"/>
                </a:lnTo>
                <a:cubicBezTo>
                  <a:pt x="539466" y="425797"/>
                  <a:pt x="533005" y="430641"/>
                  <a:pt x="526545" y="430641"/>
                </a:cubicBezTo>
                <a:lnTo>
                  <a:pt x="12921" y="430641"/>
                </a:lnTo>
                <a:cubicBezTo>
                  <a:pt x="6461" y="430641"/>
                  <a:pt x="0" y="425797"/>
                  <a:pt x="0" y="417723"/>
                </a:cubicBezTo>
                <a:lnTo>
                  <a:pt x="0" y="393501"/>
                </a:lnTo>
                <a:cubicBezTo>
                  <a:pt x="0" y="391886"/>
                  <a:pt x="0" y="390271"/>
                  <a:pt x="1615" y="388656"/>
                </a:cubicBezTo>
                <a:lnTo>
                  <a:pt x="9691" y="349901"/>
                </a:lnTo>
                <a:cubicBezTo>
                  <a:pt x="11306" y="343442"/>
                  <a:pt x="17767" y="340212"/>
                  <a:pt x="22612" y="340212"/>
                </a:cubicBezTo>
                <a:close/>
                <a:moveTo>
                  <a:pt x="339174" y="171013"/>
                </a:moveTo>
                <a:cubicBezTo>
                  <a:pt x="340789" y="171013"/>
                  <a:pt x="340789" y="171013"/>
                  <a:pt x="340789" y="171013"/>
                </a:cubicBezTo>
                <a:lnTo>
                  <a:pt x="416685" y="191945"/>
                </a:lnTo>
                <a:cubicBezTo>
                  <a:pt x="416685" y="191945"/>
                  <a:pt x="418299" y="191945"/>
                  <a:pt x="418299" y="191945"/>
                </a:cubicBezTo>
                <a:cubicBezTo>
                  <a:pt x="418299" y="191945"/>
                  <a:pt x="418299" y="193556"/>
                  <a:pt x="418299" y="193556"/>
                </a:cubicBezTo>
                <a:cubicBezTo>
                  <a:pt x="418299" y="193556"/>
                  <a:pt x="418299" y="193556"/>
                  <a:pt x="418299" y="195166"/>
                </a:cubicBezTo>
                <a:lnTo>
                  <a:pt x="389233" y="204827"/>
                </a:lnTo>
                <a:lnTo>
                  <a:pt x="429603" y="245081"/>
                </a:lnTo>
                <a:cubicBezTo>
                  <a:pt x="429603" y="245081"/>
                  <a:pt x="429603" y="246691"/>
                  <a:pt x="429603" y="246691"/>
                </a:cubicBezTo>
                <a:lnTo>
                  <a:pt x="416685" y="261183"/>
                </a:lnTo>
                <a:cubicBezTo>
                  <a:pt x="415070" y="261183"/>
                  <a:pt x="413455" y="261183"/>
                  <a:pt x="413455" y="261183"/>
                </a:cubicBezTo>
                <a:lnTo>
                  <a:pt x="373085" y="220929"/>
                </a:lnTo>
                <a:lnTo>
                  <a:pt x="368240" y="254742"/>
                </a:lnTo>
                <a:cubicBezTo>
                  <a:pt x="366626" y="254742"/>
                  <a:pt x="366626" y="254742"/>
                  <a:pt x="366626" y="254742"/>
                </a:cubicBezTo>
                <a:cubicBezTo>
                  <a:pt x="365011" y="254742"/>
                  <a:pt x="365011" y="254742"/>
                  <a:pt x="365011" y="253132"/>
                </a:cubicBezTo>
                <a:lnTo>
                  <a:pt x="339174" y="172623"/>
                </a:lnTo>
                <a:cubicBezTo>
                  <a:pt x="339174" y="172623"/>
                  <a:pt x="339174" y="172623"/>
                  <a:pt x="339174" y="171013"/>
                </a:cubicBezTo>
                <a:close/>
                <a:moveTo>
                  <a:pt x="50166" y="40313"/>
                </a:moveTo>
                <a:lnTo>
                  <a:pt x="50166" y="293479"/>
                </a:lnTo>
                <a:lnTo>
                  <a:pt x="491114" y="293479"/>
                </a:lnTo>
                <a:lnTo>
                  <a:pt x="491114" y="40313"/>
                </a:lnTo>
                <a:close/>
                <a:moveTo>
                  <a:pt x="30783" y="0"/>
                </a:moveTo>
                <a:lnTo>
                  <a:pt x="510497" y="0"/>
                </a:lnTo>
                <a:cubicBezTo>
                  <a:pt x="521803" y="0"/>
                  <a:pt x="529879" y="9675"/>
                  <a:pt x="529879" y="20963"/>
                </a:cubicBezTo>
                <a:lnTo>
                  <a:pt x="529879" y="312829"/>
                </a:lnTo>
                <a:cubicBezTo>
                  <a:pt x="529879" y="324116"/>
                  <a:pt x="521803" y="332179"/>
                  <a:pt x="510497" y="332179"/>
                </a:cubicBezTo>
                <a:lnTo>
                  <a:pt x="30783" y="332179"/>
                </a:lnTo>
                <a:cubicBezTo>
                  <a:pt x="19477" y="332179"/>
                  <a:pt x="11401" y="324116"/>
                  <a:pt x="11401" y="312829"/>
                </a:cubicBezTo>
                <a:lnTo>
                  <a:pt x="11401" y="20963"/>
                </a:lnTo>
                <a:cubicBezTo>
                  <a:pt x="11401" y="9675"/>
                  <a:pt x="19477" y="0"/>
                  <a:pt x="30783" y="0"/>
                </a:cubicBezTo>
                <a:close/>
              </a:path>
            </a:pathLst>
          </a:custGeom>
          <a:solidFill>
            <a:srgbClr val="3E864B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dirty="0">
              <a:latin typeface="仓耳玄三M W05" panose="02020400000000000000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CD532B-8F2D-4405-87E6-0BDCBD87DB56}"/>
              </a:ext>
            </a:extLst>
          </p:cNvPr>
          <p:cNvSpPr txBox="1"/>
          <p:nvPr/>
        </p:nvSpPr>
        <p:spPr>
          <a:xfrm>
            <a:off x="4486224" y="739390"/>
            <a:ext cx="465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仓耳玄三M W05" panose="02020400000000000000" pitchFamily="18" charset="-122"/>
                <a:ea typeface="仓耳玄三M W05" panose="02020400000000000000" pitchFamily="18" charset="-122"/>
              </a:rPr>
              <a:t>Click to add your title</a:t>
            </a: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FFE173C9-D22D-4AA9-9B54-29E532108B53}"/>
              </a:ext>
            </a:extLst>
          </p:cNvPr>
          <p:cNvSpPr/>
          <p:nvPr/>
        </p:nvSpPr>
        <p:spPr>
          <a:xfrm>
            <a:off x="4020159" y="862320"/>
            <a:ext cx="327660" cy="327660"/>
          </a:xfrm>
          <a:prstGeom prst="ellipse">
            <a:avLst/>
          </a:prstGeom>
          <a:solidFill>
            <a:srgbClr val="2D7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13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1535</Words>
  <Application>Microsoft Office PowerPoint</Application>
  <PresentationFormat>宽屏</PresentationFormat>
  <Paragraphs>288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南构唐宝楷</vt:lpstr>
      <vt:lpstr>等线</vt:lpstr>
      <vt:lpstr>仓耳玄三M W05</vt:lpstr>
      <vt:lpstr>Calibri</vt:lpstr>
      <vt:lpstr>Arial</vt:lpstr>
      <vt:lpstr>Open Sans</vt:lpstr>
      <vt:lpstr>Calibri Light</vt:lpstr>
      <vt:lpstr>微软雅黑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Windows 用户</cp:lastModifiedBy>
  <cp:revision>170</cp:revision>
  <dcterms:created xsi:type="dcterms:W3CDTF">2019-03-29T12:25:33Z</dcterms:created>
  <dcterms:modified xsi:type="dcterms:W3CDTF">2020-05-30T01:33:41Z</dcterms:modified>
</cp:coreProperties>
</file>