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21" r:id="rId2"/>
    <p:sldId id="322" r:id="rId3"/>
    <p:sldId id="323" r:id="rId4"/>
    <p:sldId id="328" r:id="rId5"/>
    <p:sldId id="331" r:id="rId6"/>
    <p:sldId id="329" r:id="rId7"/>
    <p:sldId id="330" r:id="rId8"/>
    <p:sldId id="324" r:id="rId9"/>
    <p:sldId id="335" r:id="rId10"/>
    <p:sldId id="333" r:id="rId11"/>
    <p:sldId id="334" r:id="rId12"/>
    <p:sldId id="332" r:id="rId13"/>
    <p:sldId id="336" r:id="rId14"/>
    <p:sldId id="325" r:id="rId15"/>
    <p:sldId id="337" r:id="rId16"/>
    <p:sldId id="338" r:id="rId17"/>
    <p:sldId id="339" r:id="rId18"/>
    <p:sldId id="340" r:id="rId19"/>
    <p:sldId id="341" r:id="rId20"/>
    <p:sldId id="326" r:id="rId21"/>
    <p:sldId id="343" r:id="rId22"/>
    <p:sldId id="342" r:id="rId23"/>
    <p:sldId id="344" r:id="rId24"/>
    <p:sldId id="345" r:id="rId25"/>
    <p:sldId id="327" r:id="rId26"/>
    <p:sldId id="304" r:id="rId27"/>
    <p:sldId id="305" r:id="rId28"/>
    <p:sldId id="306"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DDEB"/>
    <a:srgbClr val="F6E2E3"/>
    <a:srgbClr val="526372"/>
    <a:srgbClr val="4D5D6B"/>
    <a:srgbClr val="5A6C7D"/>
    <a:srgbClr val="C7E9B4"/>
    <a:srgbClr val="BFD997"/>
    <a:srgbClr val="7FA995"/>
    <a:srgbClr val="CCEBC1"/>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6314" autoAdjust="0"/>
  </p:normalViewPr>
  <p:slideViewPr>
    <p:cSldViewPr snapToGrid="0">
      <p:cViewPr varScale="1">
        <p:scale>
          <a:sx n="82" d="100"/>
          <a:sy n="82" d="100"/>
        </p:scale>
        <p:origin x="710" y="7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0" vertOverflow="ellipsis" vert="horz" wrap="square" anchor="ctr" anchorCtr="1" forceAA="0"/>
          <a:lstStyle/>
          <a:p>
            <a:pPr defTabSz="914400">
              <a:defRPr lang="zh-CN" sz="1400" b="0" i="0" u="none" strike="noStrike" kern="1200" spc="0" baseline="0">
                <a:solidFill>
                  <a:schemeClr val="tx1">
                    <a:lumMod val="65000"/>
                    <a:lumOff val="35000"/>
                  </a:schemeClr>
                </a:solidFill>
                <a:latin typeface="微软雅黑" panose="020B0503020204020204" charset="-122"/>
                <a:ea typeface="微软雅黑" panose="020B0503020204020204" charset="-122"/>
                <a:cs typeface="+mn-cs"/>
              </a:defRPr>
            </a:pPr>
            <a:r>
              <a:rPr lang="zh-CN" altLang="en-US"/>
              <a:t>图表标题</a:t>
            </a:r>
          </a:p>
        </c:rich>
      </c:tx>
      <c:overlay val="0"/>
      <c:spPr>
        <a:noFill/>
        <a:ln>
          <a:noFill/>
        </a:ln>
        <a:effectLst/>
      </c:spPr>
      <c:txPr>
        <a:bodyPr rot="0" spcFirstLastPara="0" vertOverflow="ellipsis" vert="horz" wrap="square" anchor="ctr" anchorCtr="1" forceAA="0"/>
        <a:lstStyle/>
        <a:p>
          <a:pPr defTabSz="914400">
            <a:defRPr lang="zh-CN" sz="1400" b="0" i="0" u="none" strike="noStrike" kern="1200" spc="0" baseline="0">
              <a:solidFill>
                <a:schemeClr val="tx1">
                  <a:lumMod val="65000"/>
                  <a:lumOff val="35000"/>
                </a:schemeClr>
              </a:solidFill>
              <a:latin typeface="微软雅黑" panose="020B0503020204020204" charset="-122"/>
              <a:ea typeface="微软雅黑" panose="020B050302020402020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ADDDEB"/>
            </a:solidFill>
            <a:ln>
              <a:noFill/>
            </a:ln>
            <a:effectLst/>
          </c:spPr>
          <c:invertIfNegative val="0"/>
          <c:dLbls>
            <c:spPr>
              <a:noFill/>
              <a:ln>
                <a:noFill/>
              </a:ln>
              <a:effectLst/>
            </c:spPr>
            <c:txPr>
              <a:bodyPr rot="0" spcFirstLastPara="0" vertOverflow="ellipsis" vert="horz" wrap="square" lIns="38100" tIns="19050" rIns="38100" bIns="19050" anchor="ctr" anchorCtr="1" forceAA="0">
                <a:spAutoFit/>
              </a:bodyPr>
              <a:lstStyle/>
              <a:p>
                <a:pPr>
                  <a:defRPr lang="zh-CN" sz="900" b="0" i="0" u="none" strike="noStrike" kern="1200" baseline="0">
                    <a:solidFill>
                      <a:schemeClr val="bg1"/>
                    </a:solidFill>
                    <a:latin typeface="Arial" panose="020B0604020202020204" pitchFamily="34" charset="0"/>
                    <a:ea typeface="+mn-ea"/>
                    <a:cs typeface="Arial" panose="020B0604020202020204" pitchFamily="34" charset="0"/>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类别1</c:v>
                </c:pt>
                <c:pt idx="1">
                  <c:v>类别2</c:v>
                </c:pt>
                <c:pt idx="2">
                  <c:v>类别3</c:v>
                </c:pt>
                <c:pt idx="3">
                  <c:v>类别4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592-45D8-A3F8-678B442DEDB5}"/>
            </c:ext>
          </c:extLst>
        </c:ser>
        <c:ser>
          <c:idx val="1"/>
          <c:order val="1"/>
          <c:tx>
            <c:strRef>
              <c:f>Sheet1!$C$1</c:f>
              <c:strCache>
                <c:ptCount val="1"/>
                <c:pt idx="0">
                  <c:v>系列 2</c:v>
                </c:pt>
              </c:strCache>
            </c:strRef>
          </c:tx>
          <c:spPr>
            <a:solidFill>
              <a:srgbClr val="F6E2E3"/>
            </a:solidFill>
            <a:ln>
              <a:noFill/>
            </a:ln>
            <a:effectLst/>
          </c:spPr>
          <c:invertIfNegative val="0"/>
          <c:dLbls>
            <c:spPr>
              <a:noFill/>
              <a:ln>
                <a:noFill/>
              </a:ln>
              <a:effectLst/>
            </c:spPr>
            <c:txPr>
              <a:bodyPr rot="0" spcFirstLastPara="0" vertOverflow="ellipsis" vert="horz" wrap="square" lIns="38100" tIns="19050" rIns="38100" bIns="19050" anchor="ctr" anchorCtr="1" forceAA="0"/>
              <a:lstStyle/>
              <a:p>
                <a:pPr>
                  <a:defRPr lang="zh-CN" sz="900" b="0" i="0" u="none" strike="noStrike" kern="1200" baseline="0">
                    <a:solidFill>
                      <a:schemeClr val="bg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类别1</c:v>
                </c:pt>
                <c:pt idx="1">
                  <c:v>类别2</c:v>
                </c:pt>
                <c:pt idx="2">
                  <c:v>类别3</c:v>
                </c:pt>
                <c:pt idx="3">
                  <c:v>类别4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592-45D8-A3F8-678B442DEDB5}"/>
            </c:ext>
          </c:extLst>
        </c:ser>
        <c:dLbls>
          <c:showLegendKey val="0"/>
          <c:showVal val="0"/>
          <c:showCatName val="0"/>
          <c:showSerName val="0"/>
          <c:showPercent val="0"/>
          <c:showBubbleSize val="0"/>
        </c:dLbls>
        <c:gapWidth val="219"/>
        <c:overlap val="-10"/>
        <c:axId val="829708496"/>
        <c:axId val="829719376"/>
      </c:barChart>
      <c:catAx>
        <c:axId val="829708496"/>
        <c:scaling>
          <c:orientation val="minMax"/>
        </c:scaling>
        <c:delete val="0"/>
        <c:axPos val="b"/>
        <c:numFmt formatCode="General" sourceLinked="1"/>
        <c:majorTickMark val="none"/>
        <c:minorTickMark val="none"/>
        <c:tickLblPos val="nextTo"/>
        <c:spPr>
          <a:noFill/>
          <a:ln w="9525" cap="flat" cmpd="sng" algn="ctr">
            <a:solidFill>
              <a:schemeClr val="bg1">
                <a:lumMod val="95000"/>
              </a:schemeClr>
            </a:solidFill>
            <a:round/>
          </a:ln>
          <a:effectLst/>
        </c:spPr>
        <c:txPr>
          <a:bodyPr rot="-60000000" spcFirstLastPara="0" vertOverflow="ellipsis" vert="horz" wrap="square" anchor="ctr" anchorCtr="1" forceAA="0"/>
          <a:lstStyle/>
          <a:p>
            <a:pPr>
              <a:defRPr lang="zh-CN" sz="900" b="0" i="0" u="none" strike="noStrike" kern="1200" baseline="0">
                <a:solidFill>
                  <a:schemeClr val="tx1">
                    <a:lumMod val="65000"/>
                    <a:lumOff val="35000"/>
                  </a:schemeClr>
                </a:solidFill>
                <a:latin typeface="微软雅黑" panose="020B0503020204020204" charset="-122"/>
                <a:ea typeface="微软雅黑" panose="020B0503020204020204" charset="-122"/>
                <a:cs typeface="+mn-cs"/>
              </a:defRPr>
            </a:pPr>
            <a:endParaRPr lang="zh-CN"/>
          </a:p>
        </c:txPr>
        <c:crossAx val="829719376"/>
        <c:crosses val="autoZero"/>
        <c:auto val="1"/>
        <c:lblAlgn val="ctr"/>
        <c:lblOffset val="100"/>
        <c:noMultiLvlLbl val="0"/>
      </c:catAx>
      <c:valAx>
        <c:axId val="829719376"/>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forceAA="0"/>
          <a:lstStyle/>
          <a:p>
            <a:pPr>
              <a:defRPr lang="zh-CN"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zh-CN"/>
          </a:p>
        </c:txPr>
        <c:crossAx val="829708496"/>
        <c:crosses val="autoZero"/>
        <c:crossBetween val="between"/>
      </c:valAx>
      <c:spPr>
        <a:noFill/>
        <a:ln>
          <a:noFill/>
        </a:ln>
        <a:effectLst/>
      </c:spPr>
    </c:plotArea>
    <c:legend>
      <c:legendPos val="b"/>
      <c:overlay val="0"/>
      <c:spPr>
        <a:noFill/>
        <a:ln>
          <a:noFill/>
        </a:ln>
        <a:effectLst/>
      </c:spPr>
      <c:txPr>
        <a:bodyPr rot="0" spcFirstLastPara="0" vertOverflow="ellipsis" vert="horz" wrap="square" anchor="ctr" anchorCtr="1" forceAA="0"/>
        <a:lstStyle/>
        <a:p>
          <a:pPr>
            <a:defRPr lang="zh-CN" sz="900" b="0" i="0" u="none" strike="noStrike" kern="1200" baseline="0">
              <a:solidFill>
                <a:schemeClr val="tx1">
                  <a:lumMod val="65000"/>
                  <a:lumOff val="35000"/>
                </a:schemeClr>
              </a:solidFill>
              <a:latin typeface="微软雅黑" panose="020B0503020204020204" charset="-122"/>
              <a:ea typeface="微软雅黑" panose="020B0503020204020204" charset="-122"/>
              <a:cs typeface="+mn-cs"/>
            </a:defRPr>
          </a:pPr>
          <a:endParaRPr lang="zh-CN"/>
        </a:p>
      </c:txPr>
    </c:legend>
    <c:plotVisOnly val="1"/>
    <c:dispBlanksAs val="gap"/>
    <c:showDLblsOverMax val="0"/>
  </c:chart>
  <c:spPr>
    <a:solidFill>
      <a:schemeClr val="bg1"/>
    </a:solidFill>
    <a:ln w="9525" cap="flat" cmpd="sng" algn="ctr">
      <a:solidFill>
        <a:schemeClr val="bg1">
          <a:lumMod val="95000"/>
        </a:schemeClr>
      </a:solidFill>
      <a:round/>
    </a:ln>
    <a:effectLst/>
  </c:spPr>
  <c:txPr>
    <a:bodyPr/>
    <a:lstStyle/>
    <a:p>
      <a:pPr>
        <a:defRPr lang="zh-CN"/>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7C8D6-8378-491C-A88C-F5C0F1DDB3DF}" type="datetimeFigureOut">
              <a:rPr lang="zh-CN" altLang="en-US" smtClean="0"/>
              <a:t>2020/6/1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81912-8CC0-4B9F-BE2A-5B54BD796BF3}" type="slidenum">
              <a:rPr lang="zh-CN" altLang="en-US" smtClean="0"/>
              <a:t>‹#›</a:t>
            </a:fld>
            <a:endParaRPr lang="zh-CN" altLang="en-US"/>
          </a:p>
        </p:txBody>
      </p:sp>
    </p:spTree>
    <p:extLst>
      <p:ext uri="{BB962C8B-B14F-4D97-AF65-F5344CB8AC3E}">
        <p14:creationId xmlns:p14="http://schemas.microsoft.com/office/powerpoint/2010/main" val="2003606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a:t>
            </a:fld>
            <a:endParaRPr lang="zh-CN" altLang="en-US"/>
          </a:p>
        </p:txBody>
      </p:sp>
    </p:spTree>
    <p:extLst>
      <p:ext uri="{BB962C8B-B14F-4D97-AF65-F5344CB8AC3E}">
        <p14:creationId xmlns:p14="http://schemas.microsoft.com/office/powerpoint/2010/main" val="384074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10</a:t>
            </a:fld>
            <a:endParaRPr lang="zh-CN" altLang="en-US"/>
          </a:p>
        </p:txBody>
      </p:sp>
    </p:spTree>
    <p:extLst>
      <p:ext uri="{BB962C8B-B14F-4D97-AF65-F5344CB8AC3E}">
        <p14:creationId xmlns:p14="http://schemas.microsoft.com/office/powerpoint/2010/main" val="557921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11</a:t>
            </a:fld>
            <a:endParaRPr lang="zh-CN" altLang="en-US"/>
          </a:p>
        </p:txBody>
      </p:sp>
    </p:spTree>
    <p:extLst>
      <p:ext uri="{BB962C8B-B14F-4D97-AF65-F5344CB8AC3E}">
        <p14:creationId xmlns:p14="http://schemas.microsoft.com/office/powerpoint/2010/main" val="1151315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12</a:t>
            </a:fld>
            <a:endParaRPr lang="zh-CN" altLang="en-US"/>
          </a:p>
        </p:txBody>
      </p:sp>
    </p:spTree>
    <p:extLst>
      <p:ext uri="{BB962C8B-B14F-4D97-AF65-F5344CB8AC3E}">
        <p14:creationId xmlns:p14="http://schemas.microsoft.com/office/powerpoint/2010/main" val="3135298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13</a:t>
            </a:fld>
            <a:endParaRPr lang="zh-CN" altLang="en-US"/>
          </a:p>
        </p:txBody>
      </p:sp>
    </p:spTree>
    <p:extLst>
      <p:ext uri="{BB962C8B-B14F-4D97-AF65-F5344CB8AC3E}">
        <p14:creationId xmlns:p14="http://schemas.microsoft.com/office/powerpoint/2010/main" val="1810611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14</a:t>
            </a:fld>
            <a:endParaRPr lang="zh-CN" altLang="en-US"/>
          </a:p>
        </p:txBody>
      </p:sp>
    </p:spTree>
    <p:extLst>
      <p:ext uri="{BB962C8B-B14F-4D97-AF65-F5344CB8AC3E}">
        <p14:creationId xmlns:p14="http://schemas.microsoft.com/office/powerpoint/2010/main" val="1080961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15</a:t>
            </a:fld>
            <a:endParaRPr lang="zh-CN" altLang="en-US"/>
          </a:p>
        </p:txBody>
      </p:sp>
    </p:spTree>
    <p:extLst>
      <p:ext uri="{BB962C8B-B14F-4D97-AF65-F5344CB8AC3E}">
        <p14:creationId xmlns:p14="http://schemas.microsoft.com/office/powerpoint/2010/main" val="2903563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16</a:t>
            </a:fld>
            <a:endParaRPr lang="zh-CN" altLang="en-US"/>
          </a:p>
        </p:txBody>
      </p:sp>
    </p:spTree>
    <p:extLst>
      <p:ext uri="{BB962C8B-B14F-4D97-AF65-F5344CB8AC3E}">
        <p14:creationId xmlns:p14="http://schemas.microsoft.com/office/powerpoint/2010/main" val="1944401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17</a:t>
            </a:fld>
            <a:endParaRPr lang="zh-CN" altLang="en-US"/>
          </a:p>
        </p:txBody>
      </p:sp>
    </p:spTree>
    <p:extLst>
      <p:ext uri="{BB962C8B-B14F-4D97-AF65-F5344CB8AC3E}">
        <p14:creationId xmlns:p14="http://schemas.microsoft.com/office/powerpoint/2010/main" val="2038475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18</a:t>
            </a:fld>
            <a:endParaRPr lang="zh-CN" altLang="en-US"/>
          </a:p>
        </p:txBody>
      </p:sp>
    </p:spTree>
    <p:extLst>
      <p:ext uri="{BB962C8B-B14F-4D97-AF65-F5344CB8AC3E}">
        <p14:creationId xmlns:p14="http://schemas.microsoft.com/office/powerpoint/2010/main" val="1699934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19</a:t>
            </a:fld>
            <a:endParaRPr lang="zh-CN" altLang="en-US"/>
          </a:p>
        </p:txBody>
      </p:sp>
    </p:spTree>
    <p:extLst>
      <p:ext uri="{BB962C8B-B14F-4D97-AF65-F5344CB8AC3E}">
        <p14:creationId xmlns:p14="http://schemas.microsoft.com/office/powerpoint/2010/main" val="1007597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a:t>
            </a:fld>
            <a:endParaRPr lang="zh-CN" altLang="en-US"/>
          </a:p>
        </p:txBody>
      </p:sp>
    </p:spTree>
    <p:extLst>
      <p:ext uri="{BB962C8B-B14F-4D97-AF65-F5344CB8AC3E}">
        <p14:creationId xmlns:p14="http://schemas.microsoft.com/office/powerpoint/2010/main" val="512208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20</a:t>
            </a:fld>
            <a:endParaRPr lang="zh-CN" altLang="en-US"/>
          </a:p>
        </p:txBody>
      </p:sp>
    </p:spTree>
    <p:extLst>
      <p:ext uri="{BB962C8B-B14F-4D97-AF65-F5344CB8AC3E}">
        <p14:creationId xmlns:p14="http://schemas.microsoft.com/office/powerpoint/2010/main" val="4033081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21</a:t>
            </a:fld>
            <a:endParaRPr lang="zh-CN" altLang="en-US"/>
          </a:p>
        </p:txBody>
      </p:sp>
    </p:spTree>
    <p:extLst>
      <p:ext uri="{BB962C8B-B14F-4D97-AF65-F5344CB8AC3E}">
        <p14:creationId xmlns:p14="http://schemas.microsoft.com/office/powerpoint/2010/main" val="1214937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22</a:t>
            </a:fld>
            <a:endParaRPr lang="zh-CN" altLang="en-US"/>
          </a:p>
        </p:txBody>
      </p:sp>
    </p:spTree>
    <p:extLst>
      <p:ext uri="{BB962C8B-B14F-4D97-AF65-F5344CB8AC3E}">
        <p14:creationId xmlns:p14="http://schemas.microsoft.com/office/powerpoint/2010/main" val="349503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23</a:t>
            </a:fld>
            <a:endParaRPr lang="zh-CN" altLang="en-US"/>
          </a:p>
        </p:txBody>
      </p:sp>
    </p:spTree>
    <p:extLst>
      <p:ext uri="{BB962C8B-B14F-4D97-AF65-F5344CB8AC3E}">
        <p14:creationId xmlns:p14="http://schemas.microsoft.com/office/powerpoint/2010/main" val="2305097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24</a:t>
            </a:fld>
            <a:endParaRPr lang="zh-CN" altLang="en-US"/>
          </a:p>
        </p:txBody>
      </p:sp>
    </p:spTree>
    <p:extLst>
      <p:ext uri="{BB962C8B-B14F-4D97-AF65-F5344CB8AC3E}">
        <p14:creationId xmlns:p14="http://schemas.microsoft.com/office/powerpoint/2010/main" val="33898868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25</a:t>
            </a:fld>
            <a:endParaRPr lang="zh-CN" altLang="en-US"/>
          </a:p>
        </p:txBody>
      </p:sp>
    </p:spTree>
    <p:extLst>
      <p:ext uri="{BB962C8B-B14F-4D97-AF65-F5344CB8AC3E}">
        <p14:creationId xmlns:p14="http://schemas.microsoft.com/office/powerpoint/2010/main" val="1941171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3</a:t>
            </a:fld>
            <a:endParaRPr lang="zh-CN" altLang="en-US"/>
          </a:p>
        </p:txBody>
      </p:sp>
    </p:spTree>
    <p:extLst>
      <p:ext uri="{BB962C8B-B14F-4D97-AF65-F5344CB8AC3E}">
        <p14:creationId xmlns:p14="http://schemas.microsoft.com/office/powerpoint/2010/main" val="1791849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4</a:t>
            </a:fld>
            <a:endParaRPr lang="zh-CN" altLang="en-US"/>
          </a:p>
        </p:txBody>
      </p:sp>
    </p:spTree>
    <p:extLst>
      <p:ext uri="{BB962C8B-B14F-4D97-AF65-F5344CB8AC3E}">
        <p14:creationId xmlns:p14="http://schemas.microsoft.com/office/powerpoint/2010/main" val="359733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5</a:t>
            </a:fld>
            <a:endParaRPr lang="zh-CN" altLang="en-US"/>
          </a:p>
        </p:txBody>
      </p:sp>
    </p:spTree>
    <p:extLst>
      <p:ext uri="{BB962C8B-B14F-4D97-AF65-F5344CB8AC3E}">
        <p14:creationId xmlns:p14="http://schemas.microsoft.com/office/powerpoint/2010/main" val="3767716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6</a:t>
            </a:fld>
            <a:endParaRPr lang="zh-CN" altLang="en-US"/>
          </a:p>
        </p:txBody>
      </p:sp>
    </p:spTree>
    <p:extLst>
      <p:ext uri="{BB962C8B-B14F-4D97-AF65-F5344CB8AC3E}">
        <p14:creationId xmlns:p14="http://schemas.microsoft.com/office/powerpoint/2010/main" val="4176429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7</a:t>
            </a:fld>
            <a:endParaRPr lang="zh-CN" altLang="en-US"/>
          </a:p>
        </p:txBody>
      </p:sp>
    </p:spTree>
    <p:extLst>
      <p:ext uri="{BB962C8B-B14F-4D97-AF65-F5344CB8AC3E}">
        <p14:creationId xmlns:p14="http://schemas.microsoft.com/office/powerpoint/2010/main" val="2929926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8</a:t>
            </a:fld>
            <a:endParaRPr lang="zh-CN" altLang="en-US"/>
          </a:p>
        </p:txBody>
      </p:sp>
    </p:spTree>
    <p:extLst>
      <p:ext uri="{BB962C8B-B14F-4D97-AF65-F5344CB8AC3E}">
        <p14:creationId xmlns:p14="http://schemas.microsoft.com/office/powerpoint/2010/main" val="1911066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681912-8CC0-4B9F-BE2A-5B54BD796BF3}" type="slidenum">
              <a:rPr lang="zh-CN" altLang="en-US" smtClean="0"/>
              <a:t>9</a:t>
            </a:fld>
            <a:endParaRPr lang="zh-CN" altLang="en-US"/>
          </a:p>
        </p:txBody>
      </p:sp>
    </p:spTree>
    <p:extLst>
      <p:ext uri="{BB962C8B-B14F-4D97-AF65-F5344CB8AC3E}">
        <p14:creationId xmlns:p14="http://schemas.microsoft.com/office/powerpoint/2010/main" val="393476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70607A-EB09-4464-B9F9-BBAE9FEA899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F884A62-FE00-4E3D-ADA0-E22F86BE8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D06559F-931E-4C1C-BAA3-CE3BB96CAAE2}"/>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5" name="页脚占位符 4">
            <a:extLst>
              <a:ext uri="{FF2B5EF4-FFF2-40B4-BE49-F238E27FC236}">
                <a16:creationId xmlns:a16="http://schemas.microsoft.com/office/drawing/2014/main" id="{010C8357-4EE7-434F-8F1D-EB72F50A22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863E9BA-C35D-4623-8AEC-12CBA17658E0}"/>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328391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81F35A-5862-461C-A776-246D30F82EF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AA2EDF-8154-4C55-8E92-834173DDF78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1806EFA-9976-4A7A-810D-76C7047B74B1}"/>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5" name="页脚占位符 4">
            <a:extLst>
              <a:ext uri="{FF2B5EF4-FFF2-40B4-BE49-F238E27FC236}">
                <a16:creationId xmlns:a16="http://schemas.microsoft.com/office/drawing/2014/main" id="{428A798A-BE9A-4072-A93C-D1D1E20307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9DD673F-0533-4515-9B56-B753621D623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96250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9D47182-1EDE-4FA1-B130-E58222460D2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FE14DC1-ED6B-47BE-A195-B8D73B1D8BD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3C965E7-1B02-43B7-BFDC-37294AFC8E7E}"/>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5" name="页脚占位符 4">
            <a:extLst>
              <a:ext uri="{FF2B5EF4-FFF2-40B4-BE49-F238E27FC236}">
                <a16:creationId xmlns:a16="http://schemas.microsoft.com/office/drawing/2014/main" id="{1C516B03-A310-4DD8-90FD-D6C9AA68ECA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74A88E-0943-4A05-8AAD-3E4E90A9726C}"/>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414306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zh-CN" sz="1400" dirty="0">
                <a:solidFill>
                  <a:schemeClr val="bg1"/>
                </a:solidFill>
                <a:latin typeface="Arial" pitchFamily="34" charset="0"/>
                <a:cs typeface="Arial" pitchFamily="34" charset="0"/>
              </a:rPr>
              <a:t>www.freeppt7.com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41813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461D68-9D60-45C1-84CF-8694F122A09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3A4BDC1-FF73-432D-AC47-8EEEC5E0921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DCF9B87-024B-4A06-BA78-956CBBDA0354}"/>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5" name="页脚占位符 4">
            <a:extLst>
              <a:ext uri="{FF2B5EF4-FFF2-40B4-BE49-F238E27FC236}">
                <a16:creationId xmlns:a16="http://schemas.microsoft.com/office/drawing/2014/main" id="{6157915F-D67C-484A-9A5C-333C71D199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58CB9FE-E585-479C-9939-C1DF8EC97B1F}"/>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84614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1C1372-734A-4296-9FB4-2B237227A9D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E2504FB-3962-4ABB-8F21-3B1297384B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873F61E-C842-45A9-9C07-EC60B6A6DBA4}"/>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5" name="页脚占位符 4">
            <a:extLst>
              <a:ext uri="{FF2B5EF4-FFF2-40B4-BE49-F238E27FC236}">
                <a16:creationId xmlns:a16="http://schemas.microsoft.com/office/drawing/2014/main" id="{C4C42772-006F-42F3-A53C-D6F9334C56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E654AF-4882-4FA1-A3C1-F88A71FB25A7}"/>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175327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3E3B72-32AE-40DB-856E-1F79DC1CCF8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6AB566-0A02-47B8-B36A-57903E92C82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F0B06DF-2A5D-49B6-940D-1C73553E32B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1D9A042-4577-4206-93A8-735631107E03}"/>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6" name="页脚占位符 5">
            <a:extLst>
              <a:ext uri="{FF2B5EF4-FFF2-40B4-BE49-F238E27FC236}">
                <a16:creationId xmlns:a16="http://schemas.microsoft.com/office/drawing/2014/main" id="{51D834B9-AC17-4E4F-9973-2C6080B73C9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1C0070B-569D-4FDB-83D2-2831B39FBD88}"/>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386945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1" name="矩形 10"/>
          <p:cNvSpPr/>
          <p:nvPr userDrawn="1"/>
        </p:nvSpPr>
        <p:spPr>
          <a:xfrm>
            <a:off x="8712796" y="3949182"/>
            <a:ext cx="775136" cy="230832"/>
          </a:xfrm>
          <a:prstGeom prst="rect">
            <a:avLst/>
          </a:prstGeom>
        </p:spPr>
        <p:txBody>
          <a:bodyPr wrap="square">
            <a:spAutoFit/>
          </a:bodyPr>
          <a:lstStyle/>
          <a:p>
            <a:r>
              <a:rPr lang="en-US" altLang="zh-CN" sz="100" dirty="0">
                <a:solidFill>
                  <a:srgbClr val="F6E2E3"/>
                </a:solidFill>
                <a:latin typeface="Calibri"/>
                <a:ea typeface="宋体"/>
              </a:rPr>
              <a:t>PPT</a:t>
            </a:r>
            <a:r>
              <a:rPr lang="zh-CN" altLang="en-US" sz="100" dirty="0">
                <a:solidFill>
                  <a:srgbClr val="F6E2E3"/>
                </a:solidFill>
                <a:latin typeface="Calibri"/>
                <a:ea typeface="宋体"/>
              </a:rPr>
              <a:t>模板下载：</a:t>
            </a:r>
            <a:r>
              <a:rPr lang="en-US" altLang="zh-CN" sz="100" dirty="0">
                <a:solidFill>
                  <a:srgbClr val="F6E2E3"/>
                </a:solidFill>
                <a:latin typeface="Calibri"/>
                <a:ea typeface="宋体"/>
              </a:rPr>
              <a:t>www.1ppt.com/moban/          </a:t>
            </a:r>
            <a:r>
              <a:rPr lang="zh-CN" altLang="en-US" sz="100" dirty="0">
                <a:solidFill>
                  <a:srgbClr val="F6E2E3"/>
                </a:solidFill>
                <a:latin typeface="Calibri"/>
                <a:ea typeface="宋体"/>
              </a:rPr>
              <a:t>行业</a:t>
            </a:r>
            <a:r>
              <a:rPr lang="en-US" altLang="zh-CN" sz="100" dirty="0">
                <a:solidFill>
                  <a:srgbClr val="F6E2E3"/>
                </a:solidFill>
                <a:latin typeface="Calibri"/>
                <a:ea typeface="宋体"/>
              </a:rPr>
              <a:t>PPT</a:t>
            </a:r>
            <a:r>
              <a:rPr lang="zh-CN" altLang="en-US" sz="100" dirty="0">
                <a:solidFill>
                  <a:srgbClr val="F6E2E3"/>
                </a:solidFill>
                <a:latin typeface="Calibri"/>
                <a:ea typeface="宋体"/>
              </a:rPr>
              <a:t>模板：</a:t>
            </a:r>
            <a:r>
              <a:rPr lang="en-US" altLang="zh-CN" sz="100" dirty="0">
                <a:solidFill>
                  <a:srgbClr val="F6E2E3"/>
                </a:solidFill>
                <a:latin typeface="Calibri"/>
                <a:ea typeface="宋体"/>
              </a:rPr>
              <a:t>www.1ppt.com/hangye/ </a:t>
            </a:r>
          </a:p>
          <a:p>
            <a:r>
              <a:rPr lang="zh-CN" altLang="en-US" sz="100" dirty="0">
                <a:solidFill>
                  <a:srgbClr val="F6E2E3"/>
                </a:solidFill>
                <a:latin typeface="Calibri"/>
                <a:ea typeface="宋体"/>
              </a:rPr>
              <a:t>节日</a:t>
            </a:r>
            <a:r>
              <a:rPr lang="en-US" altLang="zh-CN" sz="100" dirty="0">
                <a:solidFill>
                  <a:srgbClr val="F6E2E3"/>
                </a:solidFill>
                <a:latin typeface="Calibri"/>
                <a:ea typeface="宋体"/>
              </a:rPr>
              <a:t>PPT</a:t>
            </a:r>
            <a:r>
              <a:rPr lang="zh-CN" altLang="en-US" sz="100" dirty="0">
                <a:solidFill>
                  <a:srgbClr val="F6E2E3"/>
                </a:solidFill>
                <a:latin typeface="Calibri"/>
                <a:ea typeface="宋体"/>
              </a:rPr>
              <a:t>模板：</a:t>
            </a:r>
            <a:r>
              <a:rPr lang="en-US" altLang="zh-CN" sz="100" dirty="0">
                <a:solidFill>
                  <a:srgbClr val="F6E2E3"/>
                </a:solidFill>
                <a:latin typeface="Calibri"/>
                <a:ea typeface="宋体"/>
              </a:rPr>
              <a:t>www.1ppt.com/jieri/          PPT</a:t>
            </a:r>
            <a:r>
              <a:rPr lang="zh-CN" altLang="en-US" sz="100" dirty="0">
                <a:solidFill>
                  <a:srgbClr val="F6E2E3"/>
                </a:solidFill>
                <a:latin typeface="Calibri"/>
                <a:ea typeface="宋体"/>
              </a:rPr>
              <a:t>素材：</a:t>
            </a:r>
            <a:r>
              <a:rPr lang="en-US" altLang="zh-CN" sz="100" dirty="0">
                <a:solidFill>
                  <a:srgbClr val="F6E2E3"/>
                </a:solidFill>
                <a:latin typeface="Calibri"/>
                <a:ea typeface="宋体"/>
              </a:rPr>
              <a:t>www.1ppt.com/sucai/</a:t>
            </a:r>
          </a:p>
          <a:p>
            <a:r>
              <a:rPr lang="en-US" altLang="zh-CN" sz="100" dirty="0">
                <a:solidFill>
                  <a:srgbClr val="F6E2E3"/>
                </a:solidFill>
                <a:latin typeface="Calibri"/>
                <a:ea typeface="宋体"/>
              </a:rPr>
              <a:t>PPT</a:t>
            </a:r>
            <a:r>
              <a:rPr lang="zh-CN" altLang="en-US" sz="100" dirty="0">
                <a:solidFill>
                  <a:srgbClr val="F6E2E3"/>
                </a:solidFill>
                <a:latin typeface="Calibri"/>
                <a:ea typeface="宋体"/>
              </a:rPr>
              <a:t>背景图片：</a:t>
            </a:r>
            <a:r>
              <a:rPr lang="en-US" altLang="zh-CN" sz="100" dirty="0">
                <a:solidFill>
                  <a:srgbClr val="F6E2E3"/>
                </a:solidFill>
                <a:latin typeface="Calibri"/>
                <a:ea typeface="宋体"/>
              </a:rPr>
              <a:t>www.1ppt.com/beijing/        PPT</a:t>
            </a:r>
            <a:r>
              <a:rPr lang="zh-CN" altLang="en-US" sz="100" dirty="0">
                <a:solidFill>
                  <a:srgbClr val="F6E2E3"/>
                </a:solidFill>
                <a:latin typeface="Calibri"/>
                <a:ea typeface="宋体"/>
              </a:rPr>
              <a:t>图表：</a:t>
            </a:r>
            <a:r>
              <a:rPr lang="en-US" altLang="zh-CN" sz="100" dirty="0">
                <a:solidFill>
                  <a:srgbClr val="F6E2E3"/>
                </a:solidFill>
                <a:latin typeface="Calibri"/>
                <a:ea typeface="宋体"/>
              </a:rPr>
              <a:t>www.1ppt.com/tubiao/      </a:t>
            </a:r>
          </a:p>
          <a:p>
            <a:r>
              <a:rPr lang="zh-CN" altLang="en-US" sz="100" dirty="0">
                <a:solidFill>
                  <a:srgbClr val="F6E2E3"/>
                </a:solidFill>
                <a:latin typeface="Calibri"/>
                <a:ea typeface="宋体"/>
              </a:rPr>
              <a:t>精美</a:t>
            </a:r>
            <a:r>
              <a:rPr lang="en-US" altLang="zh-CN" sz="100" dirty="0">
                <a:solidFill>
                  <a:srgbClr val="F6E2E3"/>
                </a:solidFill>
                <a:latin typeface="Calibri"/>
                <a:ea typeface="宋体"/>
              </a:rPr>
              <a:t>PPT</a:t>
            </a:r>
            <a:r>
              <a:rPr lang="zh-CN" altLang="en-US" sz="100" dirty="0">
                <a:solidFill>
                  <a:srgbClr val="F6E2E3"/>
                </a:solidFill>
                <a:latin typeface="Calibri"/>
                <a:ea typeface="宋体"/>
              </a:rPr>
              <a:t>下载：</a:t>
            </a:r>
            <a:r>
              <a:rPr lang="en-US" altLang="zh-CN" sz="100" dirty="0">
                <a:solidFill>
                  <a:srgbClr val="F6E2E3"/>
                </a:solidFill>
                <a:latin typeface="Calibri"/>
                <a:ea typeface="宋体"/>
              </a:rPr>
              <a:t>www.1ppt.com/xiazai/         PPT</a:t>
            </a:r>
            <a:r>
              <a:rPr lang="zh-CN" altLang="en-US" sz="100" dirty="0">
                <a:solidFill>
                  <a:srgbClr val="F6E2E3"/>
                </a:solidFill>
                <a:latin typeface="Calibri"/>
                <a:ea typeface="宋体"/>
              </a:rPr>
              <a:t>教程： </a:t>
            </a:r>
            <a:r>
              <a:rPr lang="en-US" altLang="zh-CN" sz="100" dirty="0">
                <a:solidFill>
                  <a:srgbClr val="F6E2E3"/>
                </a:solidFill>
                <a:latin typeface="Calibri"/>
                <a:ea typeface="宋体"/>
              </a:rPr>
              <a:t>www.1ppt.com/powerpoint/      </a:t>
            </a:r>
          </a:p>
          <a:p>
            <a:r>
              <a:rPr lang="en-US" altLang="zh-CN" sz="100" dirty="0">
                <a:solidFill>
                  <a:srgbClr val="F6E2E3"/>
                </a:solidFill>
                <a:latin typeface="Calibri"/>
                <a:ea typeface="宋体"/>
              </a:rPr>
              <a:t>PPT</a:t>
            </a:r>
            <a:r>
              <a:rPr lang="zh-CN" altLang="en-US" sz="100" dirty="0">
                <a:solidFill>
                  <a:srgbClr val="F6E2E3"/>
                </a:solidFill>
                <a:latin typeface="Calibri"/>
                <a:ea typeface="宋体"/>
              </a:rPr>
              <a:t>课件：</a:t>
            </a:r>
            <a:r>
              <a:rPr lang="en-US" altLang="zh-CN" sz="100" dirty="0">
                <a:solidFill>
                  <a:srgbClr val="F6E2E3"/>
                </a:solidFill>
                <a:latin typeface="Calibri"/>
                <a:ea typeface="宋体"/>
              </a:rPr>
              <a:t>www.1ppt.com/kejian/             </a:t>
            </a:r>
            <a:r>
              <a:rPr lang="zh-CN" altLang="en-US" sz="100" dirty="0">
                <a:solidFill>
                  <a:srgbClr val="F6E2E3"/>
                </a:solidFill>
                <a:latin typeface="Calibri"/>
                <a:ea typeface="宋体"/>
              </a:rPr>
              <a:t>字体下载：</a:t>
            </a:r>
            <a:r>
              <a:rPr lang="en-US" altLang="zh-CN" sz="100" dirty="0">
                <a:solidFill>
                  <a:srgbClr val="F6E2E3"/>
                </a:solidFill>
                <a:latin typeface="Calibri"/>
                <a:ea typeface="宋体"/>
              </a:rPr>
              <a:t>www.1ppt.com/ziti/</a:t>
            </a:r>
          </a:p>
          <a:p>
            <a:r>
              <a:rPr lang="zh-CN" altLang="en-US" sz="100" dirty="0">
                <a:solidFill>
                  <a:srgbClr val="F6E2E3"/>
                </a:solidFill>
                <a:latin typeface="Calibri"/>
                <a:ea typeface="宋体"/>
              </a:rPr>
              <a:t>工作总结</a:t>
            </a:r>
            <a:r>
              <a:rPr lang="en-US" altLang="zh-CN" sz="100" dirty="0">
                <a:solidFill>
                  <a:srgbClr val="F6E2E3"/>
                </a:solidFill>
                <a:latin typeface="Calibri"/>
                <a:ea typeface="宋体"/>
              </a:rPr>
              <a:t>PPT</a:t>
            </a:r>
            <a:r>
              <a:rPr lang="zh-CN" altLang="en-US" sz="100" dirty="0">
                <a:solidFill>
                  <a:srgbClr val="F6E2E3"/>
                </a:solidFill>
                <a:latin typeface="Calibri"/>
                <a:ea typeface="宋体"/>
              </a:rPr>
              <a:t>：</a:t>
            </a:r>
            <a:r>
              <a:rPr lang="en-US" altLang="zh-CN" sz="100" dirty="0">
                <a:solidFill>
                  <a:srgbClr val="F6E2E3"/>
                </a:solidFill>
                <a:latin typeface="Calibri"/>
                <a:ea typeface="宋体"/>
              </a:rPr>
              <a:t>www.1ppt.com/xiazai/zongjie/ </a:t>
            </a:r>
            <a:r>
              <a:rPr lang="zh-CN" altLang="en-US" sz="100" dirty="0">
                <a:solidFill>
                  <a:srgbClr val="F6E2E3"/>
                </a:solidFill>
                <a:latin typeface="Calibri"/>
                <a:ea typeface="宋体"/>
              </a:rPr>
              <a:t>工作计划：</a:t>
            </a:r>
            <a:r>
              <a:rPr lang="en-US" altLang="zh-CN" sz="100" dirty="0">
                <a:solidFill>
                  <a:srgbClr val="F6E2E3"/>
                </a:solidFill>
                <a:latin typeface="Calibri"/>
                <a:ea typeface="宋体"/>
              </a:rPr>
              <a:t>www.1ppt.com/xiazai/jihua/</a:t>
            </a:r>
          </a:p>
          <a:p>
            <a:r>
              <a:rPr lang="zh-CN" altLang="en-US" sz="100" dirty="0">
                <a:solidFill>
                  <a:srgbClr val="F6E2E3"/>
                </a:solidFill>
                <a:latin typeface="Calibri"/>
                <a:ea typeface="宋体"/>
              </a:rPr>
              <a:t>商务</a:t>
            </a:r>
            <a:r>
              <a:rPr lang="en-US" altLang="zh-CN" sz="100" dirty="0">
                <a:solidFill>
                  <a:srgbClr val="F6E2E3"/>
                </a:solidFill>
                <a:latin typeface="Calibri"/>
                <a:ea typeface="宋体"/>
              </a:rPr>
              <a:t>PPT</a:t>
            </a:r>
            <a:r>
              <a:rPr lang="zh-CN" altLang="en-US" sz="100" dirty="0">
                <a:solidFill>
                  <a:srgbClr val="F6E2E3"/>
                </a:solidFill>
                <a:latin typeface="Calibri"/>
                <a:ea typeface="宋体"/>
              </a:rPr>
              <a:t>模板：</a:t>
            </a:r>
            <a:r>
              <a:rPr lang="en-US" altLang="zh-CN" sz="100" dirty="0">
                <a:solidFill>
                  <a:srgbClr val="F6E2E3"/>
                </a:solidFill>
                <a:latin typeface="Calibri"/>
                <a:ea typeface="宋体"/>
              </a:rPr>
              <a:t>www.1ppt.com/moban/shangwu/  </a:t>
            </a:r>
            <a:r>
              <a:rPr lang="zh-CN" altLang="en-US" sz="100" dirty="0">
                <a:solidFill>
                  <a:srgbClr val="F6E2E3"/>
                </a:solidFill>
                <a:latin typeface="Calibri"/>
                <a:ea typeface="宋体"/>
              </a:rPr>
              <a:t>个人简历</a:t>
            </a:r>
            <a:r>
              <a:rPr lang="en-US" altLang="zh-CN" sz="100" dirty="0">
                <a:solidFill>
                  <a:srgbClr val="F6E2E3"/>
                </a:solidFill>
                <a:latin typeface="Calibri"/>
                <a:ea typeface="宋体"/>
              </a:rPr>
              <a:t>PPT</a:t>
            </a:r>
            <a:r>
              <a:rPr lang="zh-CN" altLang="en-US" sz="100" dirty="0">
                <a:solidFill>
                  <a:srgbClr val="F6E2E3"/>
                </a:solidFill>
                <a:latin typeface="Calibri"/>
                <a:ea typeface="宋体"/>
              </a:rPr>
              <a:t>：</a:t>
            </a:r>
            <a:r>
              <a:rPr lang="en-US" altLang="zh-CN" sz="100" dirty="0">
                <a:solidFill>
                  <a:srgbClr val="F6E2E3"/>
                </a:solidFill>
                <a:latin typeface="Calibri"/>
                <a:ea typeface="宋体"/>
              </a:rPr>
              <a:t>www.1ppt.com/xiazai/jianli/  </a:t>
            </a:r>
          </a:p>
          <a:p>
            <a:r>
              <a:rPr lang="zh-CN" altLang="en-US" sz="100" dirty="0">
                <a:solidFill>
                  <a:srgbClr val="F6E2E3"/>
                </a:solidFill>
                <a:latin typeface="Calibri"/>
                <a:ea typeface="宋体"/>
              </a:rPr>
              <a:t>毕业答辩</a:t>
            </a:r>
            <a:r>
              <a:rPr lang="en-US" altLang="zh-CN" sz="100" dirty="0">
                <a:solidFill>
                  <a:srgbClr val="F6E2E3"/>
                </a:solidFill>
                <a:latin typeface="Calibri"/>
                <a:ea typeface="宋体"/>
              </a:rPr>
              <a:t>PPT</a:t>
            </a:r>
            <a:r>
              <a:rPr lang="zh-CN" altLang="en-US" sz="100" dirty="0">
                <a:solidFill>
                  <a:srgbClr val="F6E2E3"/>
                </a:solidFill>
                <a:latin typeface="Calibri"/>
                <a:ea typeface="宋体"/>
              </a:rPr>
              <a:t>：</a:t>
            </a:r>
            <a:r>
              <a:rPr lang="en-US" altLang="zh-CN" sz="100" dirty="0">
                <a:solidFill>
                  <a:srgbClr val="F6E2E3"/>
                </a:solidFill>
                <a:latin typeface="Calibri"/>
                <a:ea typeface="宋体"/>
              </a:rPr>
              <a:t>www.1ppt.com/xiazai/dabian/  </a:t>
            </a:r>
            <a:r>
              <a:rPr lang="zh-CN" altLang="en-US" sz="100" dirty="0">
                <a:solidFill>
                  <a:srgbClr val="F6E2E3"/>
                </a:solidFill>
                <a:latin typeface="Calibri"/>
                <a:ea typeface="宋体"/>
              </a:rPr>
              <a:t>工作汇报</a:t>
            </a:r>
            <a:r>
              <a:rPr lang="en-US" altLang="zh-CN" sz="100" dirty="0">
                <a:solidFill>
                  <a:srgbClr val="F6E2E3"/>
                </a:solidFill>
                <a:latin typeface="Calibri"/>
                <a:ea typeface="宋体"/>
              </a:rPr>
              <a:t>PPT</a:t>
            </a:r>
            <a:r>
              <a:rPr lang="zh-CN" altLang="en-US" sz="100" dirty="0">
                <a:solidFill>
                  <a:srgbClr val="F6E2E3"/>
                </a:solidFill>
                <a:latin typeface="Calibri"/>
                <a:ea typeface="宋体"/>
              </a:rPr>
              <a:t>：</a:t>
            </a:r>
            <a:r>
              <a:rPr lang="en-US" altLang="zh-CN" sz="100" dirty="0">
                <a:solidFill>
                  <a:srgbClr val="F6E2E3"/>
                </a:solidFill>
                <a:latin typeface="Calibri"/>
                <a:ea typeface="宋体"/>
              </a:rPr>
              <a:t>www.1ppt.com/xiazai/huibao/    </a:t>
            </a:r>
          </a:p>
          <a:p>
            <a:r>
              <a:rPr lang="en-US" altLang="zh-CN" sz="100" dirty="0">
                <a:solidFill>
                  <a:srgbClr val="F6E2E3"/>
                </a:solidFill>
                <a:latin typeface="Calibri"/>
                <a:ea typeface="宋体"/>
              </a:rPr>
              <a:t> </a:t>
            </a:r>
          </a:p>
        </p:txBody>
      </p:sp>
      <p:sp>
        <p:nvSpPr>
          <p:cNvPr id="2" name="标题 1">
            <a:extLst>
              <a:ext uri="{FF2B5EF4-FFF2-40B4-BE49-F238E27FC236}">
                <a16:creationId xmlns:a16="http://schemas.microsoft.com/office/drawing/2014/main" id="{47FA247E-FC99-4DEE-9659-A61E58CA1AC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7EFF825-A106-4C43-96EC-00D9D7D29F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2506D75-1984-4130-BBE1-66A0B2075AD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05EF971-1A5F-4FCD-A849-5068EEBFA0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74A3C7F-A504-486F-AC52-BAFC7D2EE70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F8FD0D-2A45-42AA-9F3A-D4BBA2C3F372}"/>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8" name="页脚占位符 7">
            <a:extLst>
              <a:ext uri="{FF2B5EF4-FFF2-40B4-BE49-F238E27FC236}">
                <a16:creationId xmlns:a16="http://schemas.microsoft.com/office/drawing/2014/main" id="{CE9B8A7F-BFA8-4329-AFC8-89D05783C63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C94869-7BF3-4FFD-812C-03E8CEB5C852}"/>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132926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7CC1BC-64C9-4962-A764-37E770FBC64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638FC6B-45DE-432B-B145-F8D8AB2AC5BB}"/>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4" name="页脚占位符 3">
            <a:extLst>
              <a:ext uri="{FF2B5EF4-FFF2-40B4-BE49-F238E27FC236}">
                <a16:creationId xmlns:a16="http://schemas.microsoft.com/office/drawing/2014/main" id="{E413F784-0D7C-43D2-A802-629BA7317F6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8781AAF-B2A9-4052-BD38-326FE4C13E1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317884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5BCC6E6-411E-4830-BEE1-1A626801803D}"/>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3" name="页脚占位符 2">
            <a:extLst>
              <a:ext uri="{FF2B5EF4-FFF2-40B4-BE49-F238E27FC236}">
                <a16:creationId xmlns:a16="http://schemas.microsoft.com/office/drawing/2014/main" id="{FF4BA76C-B531-4C6F-850E-214EA4DF328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5662A71-4ED7-4C0E-AF3B-EACBFA4681E4}"/>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27726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2B54FA-E333-4D04-A18F-7D50B83F6BD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72AD769-544A-47A1-A306-AEDAED2938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514AB2-F4D7-4383-B3E7-D0F716378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5D2DB71-2A42-4C00-9449-CA0DA297B2F2}"/>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6" name="页脚占位符 5">
            <a:extLst>
              <a:ext uri="{FF2B5EF4-FFF2-40B4-BE49-F238E27FC236}">
                <a16:creationId xmlns:a16="http://schemas.microsoft.com/office/drawing/2014/main" id="{ADC5D84D-5127-4599-9769-61D2E69557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55A3411-124D-4AEE-9E12-7E3048799D7A}"/>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58343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C113AC-DF3C-45F8-8376-712B7F9BF21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9E7EF9C-8988-4176-8DA2-5346BDB81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872ECB9-BC6A-47B2-9484-877938926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C7DA26D-1083-4E20-8433-3EACB78127E1}"/>
              </a:ext>
            </a:extLst>
          </p:cNvPr>
          <p:cNvSpPr>
            <a:spLocks noGrp="1"/>
          </p:cNvSpPr>
          <p:nvPr>
            <p:ph type="dt" sz="half" idx="10"/>
          </p:nvPr>
        </p:nvSpPr>
        <p:spPr/>
        <p:txBody>
          <a:bodyPr/>
          <a:lstStyle/>
          <a:p>
            <a:fld id="{EE4C556E-D11A-48D7-81C0-B1B5323EC136}" type="datetimeFigureOut">
              <a:rPr lang="zh-CN" altLang="en-US" smtClean="0"/>
              <a:t>2020/6/1</a:t>
            </a:fld>
            <a:endParaRPr lang="zh-CN" altLang="en-US"/>
          </a:p>
        </p:txBody>
      </p:sp>
      <p:sp>
        <p:nvSpPr>
          <p:cNvPr id="6" name="页脚占位符 5">
            <a:extLst>
              <a:ext uri="{FF2B5EF4-FFF2-40B4-BE49-F238E27FC236}">
                <a16:creationId xmlns:a16="http://schemas.microsoft.com/office/drawing/2014/main" id="{D8488704-F74A-430C-9177-1F6D513384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EEC994E-AAE0-4342-820B-14F521FAD6DD}"/>
              </a:ext>
            </a:extLst>
          </p:cNvPr>
          <p:cNvSpPr>
            <a:spLocks noGrp="1"/>
          </p:cNvSpPr>
          <p:nvPr>
            <p:ph type="sldNum" sz="quarter" idx="12"/>
          </p:nvPr>
        </p:nvSpPr>
        <p:spPr/>
        <p:txBody>
          <a:body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17282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E2E3"/>
        </a:soli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A2F3B47-B08B-4181-88A1-0D61C596FF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9D1A009-55AC-40B1-BECE-C8E17CE742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94A7723-30C6-41D1-B39D-85DF3D3995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C556E-D11A-48D7-81C0-B1B5323EC136}" type="datetimeFigureOut">
              <a:rPr lang="zh-CN" altLang="en-US" smtClean="0"/>
              <a:t>2020/6/1</a:t>
            </a:fld>
            <a:endParaRPr lang="zh-CN" altLang="en-US"/>
          </a:p>
        </p:txBody>
      </p:sp>
      <p:sp>
        <p:nvSpPr>
          <p:cNvPr id="5" name="页脚占位符 4">
            <a:extLst>
              <a:ext uri="{FF2B5EF4-FFF2-40B4-BE49-F238E27FC236}">
                <a16:creationId xmlns:a16="http://schemas.microsoft.com/office/drawing/2014/main" id="{A16D8014-D4F0-4B30-B629-8D6D50AFBF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F5A88B7-1EF5-48FA-988D-161EF7D6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263E-7865-4889-9FDE-7A423744D6BB}" type="slidenum">
              <a:rPr lang="zh-CN" altLang="en-US" smtClean="0"/>
              <a:t>‹#›</a:t>
            </a:fld>
            <a:endParaRPr lang="zh-CN" altLang="en-US"/>
          </a:p>
        </p:txBody>
      </p:sp>
    </p:spTree>
    <p:extLst>
      <p:ext uri="{BB962C8B-B14F-4D97-AF65-F5344CB8AC3E}">
        <p14:creationId xmlns:p14="http://schemas.microsoft.com/office/powerpoint/2010/main" val="281563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s://www.freeppt7.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a:off x="2106487" y="-258792"/>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7146775E-F744-48CE-B329-CB0A24DF96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rot="5400000">
            <a:off x="3955061" y="-296576"/>
            <a:ext cx="4585239" cy="7175108"/>
          </a:xfrm>
          <a:prstGeom prst="rect">
            <a:avLst/>
          </a:prstGeom>
          <a:effectLst>
            <a:outerShdw blurRad="152400" dist="76200" dir="5400000" algn="t" rotWithShape="0">
              <a:prstClr val="black">
                <a:alpha val="40000"/>
              </a:prstClr>
            </a:outerShdw>
          </a:effectLst>
        </p:spPr>
      </p:pic>
      <p:sp>
        <p:nvSpPr>
          <p:cNvPr id="8" name="文本框 7">
            <a:extLst>
              <a:ext uri="{FF2B5EF4-FFF2-40B4-BE49-F238E27FC236}">
                <a16:creationId xmlns:a16="http://schemas.microsoft.com/office/drawing/2014/main" id="{F2D60792-E08F-46D2-9E8C-DF5DFB2E1156}"/>
              </a:ext>
            </a:extLst>
          </p:cNvPr>
          <p:cNvSpPr txBox="1"/>
          <p:nvPr/>
        </p:nvSpPr>
        <p:spPr>
          <a:xfrm>
            <a:off x="3358380" y="2047621"/>
            <a:ext cx="4194776" cy="1569660"/>
          </a:xfrm>
          <a:prstGeom prst="rect">
            <a:avLst/>
          </a:prstGeom>
          <a:noFill/>
        </p:spPr>
        <p:txBody>
          <a:bodyPr wrap="square" rtlCol="0">
            <a:spAutoFit/>
          </a:bodyPr>
          <a:lstStyle/>
          <a:p>
            <a:r>
              <a:rPr lang="en-US" altLang="zh-CN" sz="4800" dirty="0">
                <a:ln>
                  <a:solidFill>
                    <a:schemeClr val="tx1">
                      <a:lumMod val="65000"/>
                      <a:lumOff val="35000"/>
                    </a:schemeClr>
                  </a:solidFill>
                </a:ln>
                <a:solidFill>
                  <a:srgbClr val="ADDDEB"/>
                </a:solidFill>
                <a:latin typeface="方正姚体" panose="02010601030101010101" pitchFamily="2" charset="-122"/>
                <a:ea typeface="方正姚体" panose="02010601030101010101" pitchFamily="2" charset="-122"/>
              </a:rPr>
              <a:t>Free</a:t>
            </a:r>
          </a:p>
          <a:p>
            <a:r>
              <a:rPr lang="en-US" altLang="zh-CN" sz="4800" dirty="0">
                <a:ln>
                  <a:solidFill>
                    <a:schemeClr val="tx1">
                      <a:lumMod val="65000"/>
                      <a:lumOff val="35000"/>
                    </a:schemeClr>
                  </a:solidFill>
                </a:ln>
                <a:solidFill>
                  <a:srgbClr val="ADDDEB"/>
                </a:solidFill>
                <a:latin typeface="方正姚体" panose="02010601030101010101" pitchFamily="2" charset="-122"/>
                <a:ea typeface="方正姚体" panose="02010601030101010101" pitchFamily="2" charset="-122"/>
              </a:rPr>
              <a:t>PPT Templates</a:t>
            </a:r>
          </a:p>
        </p:txBody>
      </p:sp>
      <p:sp>
        <p:nvSpPr>
          <p:cNvPr id="10" name="矩形 9">
            <a:extLst>
              <a:ext uri="{FF2B5EF4-FFF2-40B4-BE49-F238E27FC236}">
                <a16:creationId xmlns:a16="http://schemas.microsoft.com/office/drawing/2014/main" id="{C14514DC-BEB6-44B1-AC10-00E3D643FDCB}"/>
              </a:ext>
            </a:extLst>
          </p:cNvPr>
          <p:cNvSpPr/>
          <p:nvPr/>
        </p:nvSpPr>
        <p:spPr>
          <a:xfrm>
            <a:off x="7665303" y="2174854"/>
            <a:ext cx="1242204" cy="2716822"/>
          </a:xfrm>
          <a:prstGeom prst="rect">
            <a:avLst/>
          </a:prstGeom>
          <a:solidFill>
            <a:srgbClr val="ADDDE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9BD4D174-66F3-418B-A7C1-0FFFC8B796EE}"/>
              </a:ext>
            </a:extLst>
          </p:cNvPr>
          <p:cNvSpPr/>
          <p:nvPr/>
        </p:nvSpPr>
        <p:spPr>
          <a:xfrm>
            <a:off x="3709359" y="4235889"/>
            <a:ext cx="3278037" cy="500137"/>
          </a:xfrm>
          <a:prstGeom prst="rect">
            <a:avLst/>
          </a:prstGeom>
          <a:solidFill>
            <a:srgbClr val="F6E2E3"/>
          </a:solidFill>
          <a:ln>
            <a:noFill/>
          </a:ln>
        </p:spPr>
        <p:txBody>
          <a:bodyPr wrap="square" lIns="68580" tIns="34290" rIns="68580" bIns="34290">
            <a:spAutoFit/>
          </a:bodyPr>
          <a:lstStyle/>
          <a:p>
            <a:pPr>
              <a:defRPr/>
            </a:pPr>
            <a:r>
              <a:rPr lang="zh-CN" altLang="en-US" sz="2800" spc="225" dirty="0">
                <a:solidFill>
                  <a:schemeClr val="bg1"/>
                </a:solidFill>
                <a:latin typeface="字魂58号-创中黑" panose="00000500000000000000" pitchFamily="2" charset="-122"/>
                <a:ea typeface="字魂58号-创中黑" panose="00000500000000000000" pitchFamily="2" charset="-122"/>
                <a:cs typeface="+mn-ea"/>
                <a:sym typeface="+mn-lt"/>
              </a:rPr>
              <a:t>Reporter: Name</a:t>
            </a:r>
            <a:endParaRPr sz="2800" spc="225" dirty="0">
              <a:solidFill>
                <a:schemeClr val="bg1"/>
              </a:solidFill>
              <a:latin typeface="字魂58号-创中黑" panose="00000500000000000000" pitchFamily="2" charset="-122"/>
              <a:ea typeface="字魂58号-创中黑" panose="00000500000000000000" pitchFamily="2" charset="-122"/>
              <a:cs typeface="+mn-ea"/>
              <a:sym typeface="+mn-lt"/>
            </a:endParaRPr>
          </a:p>
        </p:txBody>
      </p:sp>
      <p:sp>
        <p:nvSpPr>
          <p:cNvPr id="13" name="文本框 12">
            <a:extLst>
              <a:ext uri="{FF2B5EF4-FFF2-40B4-BE49-F238E27FC236}">
                <a16:creationId xmlns:a16="http://schemas.microsoft.com/office/drawing/2014/main" id="{B8282DDB-CBC1-465A-A348-FEB4AE8F0BD9}"/>
              </a:ext>
            </a:extLst>
          </p:cNvPr>
          <p:cNvSpPr txBox="1"/>
          <p:nvPr/>
        </p:nvSpPr>
        <p:spPr>
          <a:xfrm>
            <a:off x="7723599" y="2305502"/>
            <a:ext cx="1107996" cy="2481572"/>
          </a:xfrm>
          <a:prstGeom prst="rect">
            <a:avLst/>
          </a:prstGeom>
          <a:noFill/>
        </p:spPr>
        <p:txBody>
          <a:bodyPr vert="eaVert" wrap="square" rtlCol="0">
            <a:spAutoFit/>
          </a:bodyPr>
          <a:lstStyle/>
          <a:p>
            <a:pPr algn="dist"/>
            <a:r>
              <a:rPr lang="en-US" altLang="zh-CN" sz="6000" dirty="0">
                <a:solidFill>
                  <a:schemeClr val="bg1"/>
                </a:solidFill>
                <a:latin typeface="Agency FB" panose="020B0503020202020204" pitchFamily="34" charset="0"/>
                <a:ea typeface="字魂27号-布丁体" panose="00000500000000000000" pitchFamily="2" charset="-122"/>
              </a:rPr>
              <a:t>2020</a:t>
            </a:r>
            <a:endParaRPr lang="zh-CN" altLang="en-US" sz="6000" dirty="0">
              <a:solidFill>
                <a:schemeClr val="bg1"/>
              </a:solidFill>
              <a:latin typeface="Agency FB" panose="020B0503020202020204" pitchFamily="34" charset="0"/>
              <a:ea typeface="字魂27号-布丁体" panose="00000500000000000000" pitchFamily="2" charset="-122"/>
            </a:endParaRPr>
          </a:p>
        </p:txBody>
      </p:sp>
      <p:sp>
        <p:nvSpPr>
          <p:cNvPr id="15" name="文本框 14">
            <a:extLst>
              <a:ext uri="{FF2B5EF4-FFF2-40B4-BE49-F238E27FC236}">
                <a16:creationId xmlns:a16="http://schemas.microsoft.com/office/drawing/2014/main" id="{28B27296-C4AB-47D2-AD34-676780D6D44F}"/>
              </a:ext>
            </a:extLst>
          </p:cNvPr>
          <p:cNvSpPr txBox="1"/>
          <p:nvPr/>
        </p:nvSpPr>
        <p:spPr>
          <a:xfrm>
            <a:off x="3394615" y="3689624"/>
            <a:ext cx="4109929" cy="338554"/>
          </a:xfrm>
          <a:prstGeom prst="rect">
            <a:avLst/>
          </a:prstGeom>
          <a:noFill/>
        </p:spPr>
        <p:txBody>
          <a:bodyPr wrap="square" rtlCol="0">
            <a:spAutoFit/>
          </a:bodyPr>
          <a:lstStyle/>
          <a:p>
            <a:r>
              <a:rPr lang="en-US" altLang="zh-CN" sz="1600" dirty="0">
                <a:solidFill>
                  <a:schemeClr val="bg2">
                    <a:lumMod val="50000"/>
                  </a:schemeClr>
                </a:solidFill>
                <a:latin typeface="字魂58号-创中黑" panose="00000500000000000000" pitchFamily="2" charset="-122"/>
                <a:ea typeface="字魂58号-创中黑" panose="00000500000000000000" pitchFamily="2" charset="-122"/>
              </a:rPr>
              <a:t>Insert the Subtitle of Your Presentation</a:t>
            </a:r>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280565" y="1023116"/>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10389395" y="1333667"/>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10803463" y="119564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85895" y="62307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06884157-8DE6-4FF4-A09B-C2CDD12294B0}"/>
              </a:ext>
            </a:extLst>
          </p:cNvPr>
          <p:cNvSpPr/>
          <p:nvPr/>
        </p:nvSpPr>
        <p:spPr>
          <a:xfrm>
            <a:off x="1901002" y="3901657"/>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741EF193-4579-4F93-B7CA-0F97D8B28D73}"/>
              </a:ext>
            </a:extLst>
          </p:cNvPr>
          <p:cNvSpPr/>
          <p:nvPr/>
        </p:nvSpPr>
        <p:spPr>
          <a:xfrm>
            <a:off x="1901002" y="4169395"/>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3C389B98-15EC-4C95-B4B3-0CD405331F5D}"/>
              </a:ext>
            </a:extLst>
          </p:cNvPr>
          <p:cNvSpPr/>
          <p:nvPr/>
        </p:nvSpPr>
        <p:spPr>
          <a:xfrm>
            <a:off x="1898128" y="4477072"/>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89B82780-5059-4AEA-8CA5-9B7DF26223AF}"/>
              </a:ext>
            </a:extLst>
          </p:cNvPr>
          <p:cNvSpPr/>
          <p:nvPr/>
        </p:nvSpPr>
        <p:spPr>
          <a:xfrm>
            <a:off x="10803463" y="2174854"/>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9835236" y="1101881"/>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Rounded Rectangle 7">
            <a:extLst>
              <a:ext uri="{FF2B5EF4-FFF2-40B4-BE49-F238E27FC236}">
                <a16:creationId xmlns:a16="http://schemas.microsoft.com/office/drawing/2014/main" id="{A37085CC-FB23-4A84-AC7B-AB288F7AE037}"/>
              </a:ext>
            </a:extLst>
          </p:cNvPr>
          <p:cNvSpPr/>
          <p:nvPr/>
        </p:nvSpPr>
        <p:spPr>
          <a:xfrm>
            <a:off x="10148075" y="660441"/>
            <a:ext cx="1325057" cy="413563"/>
          </a:xfrm>
          <a:prstGeom prst="roundRect">
            <a:avLst>
              <a:gd name="adj" fmla="val 50000"/>
            </a:avLst>
          </a:prstGeom>
          <a:solidFill>
            <a:schemeClr val="bg1">
              <a:alpha val="0"/>
            </a:schemeClr>
          </a:solidFill>
          <a:ln w="15875">
            <a:solidFill>
              <a:srgbClr val="ADDD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rPr>
              <a:t>LOGO</a:t>
            </a:r>
            <a:endParaRPr lang="ko-KR" altLang="en-US" sz="2700" dirty="0">
              <a:solidFill>
                <a:schemeClr val="bg1"/>
              </a:solidFill>
            </a:endParaRPr>
          </a:p>
        </p:txBody>
      </p:sp>
      <p:sp>
        <p:nvSpPr>
          <p:cNvPr id="42" name="TextBox 28">
            <a:hlinkClick r:id="rId4"/>
            <a:extLst>
              <a:ext uri="{FF2B5EF4-FFF2-40B4-BE49-F238E27FC236}">
                <a16:creationId xmlns:a16="http://schemas.microsoft.com/office/drawing/2014/main" id="{0602CFF4-59EB-4C78-BC92-D77359321B36}"/>
              </a:ext>
            </a:extLst>
          </p:cNvPr>
          <p:cNvSpPr txBox="1"/>
          <p:nvPr/>
        </p:nvSpPr>
        <p:spPr>
          <a:xfrm>
            <a:off x="3579880" y="6067837"/>
            <a:ext cx="5194499" cy="246221"/>
          </a:xfrm>
          <a:prstGeom prst="rect">
            <a:avLst/>
          </a:prstGeom>
          <a:noFill/>
        </p:spPr>
        <p:txBody>
          <a:bodyPr wrap="square" rtlCol="0">
            <a:spAutoFit/>
          </a:bodyPr>
          <a:lstStyle/>
          <a:p>
            <a:pPr algn="ctr"/>
            <a:r>
              <a:rPr lang="en-US" altLang="zh-CN" sz="1000" dirty="0">
                <a:solidFill>
                  <a:schemeClr val="bg1"/>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bg1"/>
              </a:solidFill>
              <a:cs typeface="Arial" pitchFamily="34" charset="0"/>
            </a:endParaRPr>
          </a:p>
        </p:txBody>
      </p:sp>
    </p:spTree>
    <p:extLst>
      <p:ext uri="{BB962C8B-B14F-4D97-AF65-F5344CB8AC3E}">
        <p14:creationId xmlns:p14="http://schemas.microsoft.com/office/powerpoint/2010/main" val="279746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a14="http://schemas.microsoft.com/office/drawing/2010/main" xmlns:a16="http://schemas.microsoft.com/office/drawing/2014/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right)">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outHorizontal)">
                                      <p:cBhvr>
                                        <p:cTn id="24" dur="500"/>
                                        <p:tgtEl>
                                          <p:spTgt spid="10"/>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1000"/>
                                        <p:tgtEl>
                                          <p:spTgt spid="30"/>
                                        </p:tgtEl>
                                      </p:cBhvr>
                                    </p:animEffect>
                                    <p:anim calcmode="lin" valueType="num">
                                      <p:cBhvr>
                                        <p:cTn id="34" dur="1000" fill="hold"/>
                                        <p:tgtEl>
                                          <p:spTgt spid="30"/>
                                        </p:tgtEl>
                                        <p:attrNameLst>
                                          <p:attrName>ppt_x</p:attrName>
                                        </p:attrNameLst>
                                      </p:cBhvr>
                                      <p:tavLst>
                                        <p:tav tm="0">
                                          <p:val>
                                            <p:strVal val="#ppt_x"/>
                                          </p:val>
                                        </p:tav>
                                        <p:tav tm="100000">
                                          <p:val>
                                            <p:strVal val="#ppt_x"/>
                                          </p:val>
                                        </p:tav>
                                      </p:tavLst>
                                    </p:anim>
                                    <p:anim calcmode="lin" valueType="num">
                                      <p:cBhvr>
                                        <p:cTn id="35" dur="1000" fill="hold"/>
                                        <p:tgtEl>
                                          <p:spTgt spid="30"/>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1000"/>
                                        <p:tgtEl>
                                          <p:spTgt spid="31"/>
                                        </p:tgtEl>
                                      </p:cBhvr>
                                    </p:animEffect>
                                    <p:anim calcmode="lin" valueType="num">
                                      <p:cBhvr>
                                        <p:cTn id="39" dur="1000" fill="hold"/>
                                        <p:tgtEl>
                                          <p:spTgt spid="31"/>
                                        </p:tgtEl>
                                        <p:attrNameLst>
                                          <p:attrName>ppt_x</p:attrName>
                                        </p:attrNameLst>
                                      </p:cBhvr>
                                      <p:tavLst>
                                        <p:tav tm="0">
                                          <p:val>
                                            <p:strVal val="#ppt_x"/>
                                          </p:val>
                                        </p:tav>
                                        <p:tav tm="100000">
                                          <p:val>
                                            <p:strVal val="#ppt_x"/>
                                          </p:val>
                                        </p:tav>
                                      </p:tavLst>
                                    </p:anim>
                                    <p:anim calcmode="lin" valueType="num">
                                      <p:cBhvr>
                                        <p:cTn id="40" dur="1000" fill="hold"/>
                                        <p:tgtEl>
                                          <p:spTgt spid="3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1000"/>
                                        <p:tgtEl>
                                          <p:spTgt spid="32"/>
                                        </p:tgtEl>
                                      </p:cBhvr>
                                    </p:animEffect>
                                    <p:anim calcmode="lin" valueType="num">
                                      <p:cBhvr>
                                        <p:cTn id="44" dur="1000" fill="hold"/>
                                        <p:tgtEl>
                                          <p:spTgt spid="32"/>
                                        </p:tgtEl>
                                        <p:attrNameLst>
                                          <p:attrName>ppt_x</p:attrName>
                                        </p:attrNameLst>
                                      </p:cBhvr>
                                      <p:tavLst>
                                        <p:tav tm="0">
                                          <p:val>
                                            <p:strVal val="#ppt_x"/>
                                          </p:val>
                                        </p:tav>
                                        <p:tav tm="100000">
                                          <p:val>
                                            <p:strVal val="#ppt_x"/>
                                          </p:val>
                                        </p:tav>
                                      </p:tavLst>
                                    </p:anim>
                                    <p:anim calcmode="lin" valueType="num">
                                      <p:cBhvr>
                                        <p:cTn id="4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par>
                                <p:cTn id="51" presetID="10"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500"/>
                                        <p:tgtEl>
                                          <p:spTgt spid="2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500"/>
                                        <p:tgtEl>
                                          <p:spTgt spid="3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fade">
                                      <p:cBhvr>
                                        <p:cTn id="68" dur="500"/>
                                        <p:tgtEl>
                                          <p:spTgt spid="34"/>
                                        </p:tgtEl>
                                      </p:cBhvr>
                                    </p:animEffect>
                                  </p:childTnLst>
                                </p:cTn>
                              </p:par>
                              <p:par>
                                <p:cTn id="69" presetID="10" presetClass="entr" presetSubtype="0" fill="hold" nodeType="with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par>
                                <p:cTn id="72" presetID="10" presetClass="entr" presetSubtype="0" fill="hold"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par>
                                <p:cTn id="75" presetID="10"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par>
                                <p:cTn id="78" presetID="10" presetClass="entr" presetSubtype="0" fill="hold" nodeType="with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500"/>
                                        <p:tgtEl>
                                          <p:spTgt spid="27"/>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Effect transition="in" filter="fade">
                                      <p:cBhvr>
                                        <p:cTn id="86" dur="500"/>
                                        <p:tgtEl>
                                          <p:spTgt spid="3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fade">
                                      <p:cBhvr>
                                        <p:cTn id="8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p:bldP spid="15" grpId="0"/>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3429000"/>
            <a:ext cx="12209252" cy="3430246"/>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534678" y="870596"/>
            <a:ext cx="3536302"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0" name="矩形 9">
            <a:extLst>
              <a:ext uri="{FF2B5EF4-FFF2-40B4-BE49-F238E27FC236}">
                <a16:creationId xmlns:a16="http://schemas.microsoft.com/office/drawing/2014/main" id="{B3E069BF-DB3C-4D0B-9B15-F08EB735B305}"/>
              </a:ext>
            </a:extLst>
          </p:cNvPr>
          <p:cNvSpPr/>
          <p:nvPr/>
        </p:nvSpPr>
        <p:spPr>
          <a:xfrm>
            <a:off x="1734871" y="2067955"/>
            <a:ext cx="3831346" cy="350281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Group 24">
            <a:extLst>
              <a:ext uri="{FF2B5EF4-FFF2-40B4-BE49-F238E27FC236}">
                <a16:creationId xmlns:a16="http://schemas.microsoft.com/office/drawing/2014/main" id="{8DF09ED6-8AE7-4817-B809-53268FC04038}"/>
              </a:ext>
            </a:extLst>
          </p:cNvPr>
          <p:cNvGrpSpPr/>
          <p:nvPr/>
        </p:nvGrpSpPr>
        <p:grpSpPr bwMode="auto">
          <a:xfrm>
            <a:off x="2276469" y="2732539"/>
            <a:ext cx="2992105" cy="2290317"/>
            <a:chOff x="465" y="2698"/>
            <a:chExt cx="1956" cy="1963"/>
          </a:xfrm>
        </p:grpSpPr>
        <p:sp>
          <p:nvSpPr>
            <p:cNvPr id="12" name="文本框 9">
              <a:extLst>
                <a:ext uri="{FF2B5EF4-FFF2-40B4-BE49-F238E27FC236}">
                  <a16:creationId xmlns:a16="http://schemas.microsoft.com/office/drawing/2014/main" id="{C2CEC950-71EC-4FA2-9CA1-2AC3CB42042F}"/>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3" name="矩形 10">
              <a:extLst>
                <a:ext uri="{FF2B5EF4-FFF2-40B4-BE49-F238E27FC236}">
                  <a16:creationId xmlns:a16="http://schemas.microsoft.com/office/drawing/2014/main" id="{AE543AE1-7E6E-4F62-BE1B-B74B889B0366}"/>
                </a:ext>
              </a:extLst>
            </p:cNvPr>
            <p:cNvSpPr>
              <a:spLocks noChangeArrowheads="1"/>
            </p:cNvSpPr>
            <p:nvPr/>
          </p:nvSpPr>
          <p:spPr bwMode="auto">
            <a:xfrm>
              <a:off x="465" y="2995"/>
              <a:ext cx="1956" cy="66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14" name="矩形 10">
              <a:extLst>
                <a:ext uri="{FF2B5EF4-FFF2-40B4-BE49-F238E27FC236}">
                  <a16:creationId xmlns:a16="http://schemas.microsoft.com/office/drawing/2014/main" id="{919D01E2-771A-4CF5-94AB-0D725A4E29A7}"/>
                </a:ext>
              </a:extLst>
            </p:cNvPr>
            <p:cNvSpPr>
              <a:spLocks noChangeArrowheads="1"/>
            </p:cNvSpPr>
            <p:nvPr/>
          </p:nvSpPr>
          <p:spPr bwMode="auto">
            <a:xfrm>
              <a:off x="465" y="3993"/>
              <a:ext cx="1956" cy="66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
        <p:nvSpPr>
          <p:cNvPr id="15" name="Freeform 81">
            <a:extLst>
              <a:ext uri="{FF2B5EF4-FFF2-40B4-BE49-F238E27FC236}">
                <a16:creationId xmlns:a16="http://schemas.microsoft.com/office/drawing/2014/main" id="{BAC17271-A5A2-4DC6-BFA9-0837AC54492B}"/>
              </a:ext>
            </a:extLst>
          </p:cNvPr>
          <p:cNvSpPr>
            <a:spLocks noEditPoints="1"/>
          </p:cNvSpPr>
          <p:nvPr/>
        </p:nvSpPr>
        <p:spPr bwMode="auto">
          <a:xfrm>
            <a:off x="6625785" y="2656941"/>
            <a:ext cx="476250" cy="484187"/>
          </a:xfrm>
          <a:custGeom>
            <a:avLst/>
            <a:gdLst/>
            <a:ahLst/>
            <a:cxnLst>
              <a:cxn ang="0">
                <a:pos x="100" y="21"/>
              </a:cxn>
              <a:cxn ang="0">
                <a:pos x="91" y="40"/>
              </a:cxn>
              <a:cxn ang="0">
                <a:pos x="55" y="103"/>
              </a:cxn>
              <a:cxn ang="0">
                <a:pos x="18" y="119"/>
              </a:cxn>
              <a:cxn ang="0">
                <a:pos x="22" y="82"/>
              </a:cxn>
              <a:cxn ang="0">
                <a:pos x="41" y="48"/>
              </a:cxn>
              <a:cxn ang="0">
                <a:pos x="47" y="38"/>
              </a:cxn>
              <a:cxn ang="0">
                <a:pos x="55" y="25"/>
              </a:cxn>
              <a:cxn ang="0">
                <a:pos x="72" y="1"/>
              </a:cxn>
              <a:cxn ang="0">
                <a:pos x="50" y="99"/>
              </a:cxn>
              <a:cxn ang="0">
                <a:pos x="60" y="79"/>
              </a:cxn>
              <a:cxn ang="0">
                <a:pos x="70" y="64"/>
              </a:cxn>
              <a:cxn ang="0">
                <a:pos x="80" y="47"/>
              </a:cxn>
              <a:cxn ang="0">
                <a:pos x="75" y="29"/>
              </a:cxn>
              <a:cxn ang="0">
                <a:pos x="61" y="52"/>
              </a:cxn>
              <a:cxn ang="0">
                <a:pos x="51" y="70"/>
              </a:cxn>
              <a:cxn ang="0">
                <a:pos x="41" y="89"/>
              </a:cxn>
              <a:cxn ang="0">
                <a:pos x="41" y="102"/>
              </a:cxn>
              <a:cxn ang="0">
                <a:pos x="34" y="92"/>
              </a:cxn>
              <a:cxn ang="0">
                <a:pos x="39" y="81"/>
              </a:cxn>
              <a:cxn ang="0">
                <a:pos x="45" y="72"/>
              </a:cxn>
              <a:cxn ang="0">
                <a:pos x="48" y="65"/>
              </a:cxn>
              <a:cxn ang="0">
                <a:pos x="59" y="45"/>
              </a:cxn>
              <a:cxn ang="0">
                <a:pos x="68" y="29"/>
              </a:cxn>
              <a:cxn ang="0">
                <a:pos x="63" y="27"/>
              </a:cxn>
              <a:cxn ang="0">
                <a:pos x="57" y="33"/>
              </a:cxn>
              <a:cxn ang="0">
                <a:pos x="54" y="41"/>
              </a:cxn>
              <a:cxn ang="0">
                <a:pos x="47" y="53"/>
              </a:cxn>
              <a:cxn ang="0">
                <a:pos x="43" y="62"/>
              </a:cxn>
              <a:cxn ang="0">
                <a:pos x="39" y="67"/>
              </a:cxn>
              <a:cxn ang="0">
                <a:pos x="33" y="78"/>
              </a:cxn>
              <a:cxn ang="0">
                <a:pos x="29" y="88"/>
              </a:cxn>
              <a:cxn ang="0">
                <a:pos x="25" y="102"/>
              </a:cxn>
              <a:cxn ang="0">
                <a:pos x="32" y="116"/>
              </a:cxn>
              <a:cxn ang="0">
                <a:pos x="27" y="104"/>
              </a:cxn>
              <a:cxn ang="0">
                <a:pos x="12" y="33"/>
              </a:cxn>
              <a:cxn ang="0">
                <a:pos x="32" y="43"/>
              </a:cxn>
              <a:cxn ang="0">
                <a:pos x="0" y="37"/>
              </a:cxn>
              <a:cxn ang="0">
                <a:pos x="19" y="2"/>
              </a:cxn>
              <a:cxn ang="0">
                <a:pos x="43" y="22"/>
              </a:cxn>
              <a:cxn ang="0">
                <a:pos x="26" y="15"/>
              </a:cxn>
              <a:cxn ang="0">
                <a:pos x="103" y="65"/>
              </a:cxn>
              <a:cxn ang="0">
                <a:pos x="121" y="57"/>
              </a:cxn>
              <a:cxn ang="0">
                <a:pos x="101" y="83"/>
              </a:cxn>
              <a:cxn ang="0">
                <a:pos x="103" y="96"/>
              </a:cxn>
              <a:cxn ang="0">
                <a:pos x="83" y="72"/>
              </a:cxn>
            </a:cxnLst>
            <a:rect l="0" t="0" r="r" b="b"/>
            <a:pathLst>
              <a:path w="127" h="129">
                <a:moveTo>
                  <a:pt x="72" y="1"/>
                </a:moveTo>
                <a:cubicBezTo>
                  <a:pt x="74" y="1"/>
                  <a:pt x="75" y="0"/>
                  <a:pt x="76" y="2"/>
                </a:cubicBezTo>
                <a:cubicBezTo>
                  <a:pt x="78" y="5"/>
                  <a:pt x="104" y="17"/>
                  <a:pt x="100" y="21"/>
                </a:cubicBezTo>
                <a:cubicBezTo>
                  <a:pt x="100" y="22"/>
                  <a:pt x="99" y="22"/>
                  <a:pt x="99" y="23"/>
                </a:cubicBezTo>
                <a:cubicBezTo>
                  <a:pt x="98" y="27"/>
                  <a:pt x="96" y="29"/>
                  <a:pt x="94" y="33"/>
                </a:cubicBezTo>
                <a:cubicBezTo>
                  <a:pt x="92" y="35"/>
                  <a:pt x="92" y="38"/>
                  <a:pt x="91" y="40"/>
                </a:cubicBezTo>
                <a:cubicBezTo>
                  <a:pt x="88" y="47"/>
                  <a:pt x="83" y="53"/>
                  <a:pt x="80" y="59"/>
                </a:cubicBezTo>
                <a:cubicBezTo>
                  <a:pt x="75" y="68"/>
                  <a:pt x="71" y="78"/>
                  <a:pt x="65" y="86"/>
                </a:cubicBezTo>
                <a:cubicBezTo>
                  <a:pt x="62" y="92"/>
                  <a:pt x="58" y="97"/>
                  <a:pt x="55" y="103"/>
                </a:cubicBezTo>
                <a:cubicBezTo>
                  <a:pt x="52" y="110"/>
                  <a:pt x="45" y="115"/>
                  <a:pt x="38" y="119"/>
                </a:cubicBezTo>
                <a:cubicBezTo>
                  <a:pt x="35" y="121"/>
                  <a:pt x="27" y="129"/>
                  <a:pt x="22" y="128"/>
                </a:cubicBezTo>
                <a:cubicBezTo>
                  <a:pt x="17" y="127"/>
                  <a:pt x="18" y="123"/>
                  <a:pt x="18" y="119"/>
                </a:cubicBezTo>
                <a:cubicBezTo>
                  <a:pt x="19" y="112"/>
                  <a:pt x="18" y="106"/>
                  <a:pt x="17" y="99"/>
                </a:cubicBezTo>
                <a:cubicBezTo>
                  <a:pt x="17" y="98"/>
                  <a:pt x="17" y="97"/>
                  <a:pt x="17" y="95"/>
                </a:cubicBezTo>
                <a:cubicBezTo>
                  <a:pt x="17" y="90"/>
                  <a:pt x="20" y="86"/>
                  <a:pt x="22" y="82"/>
                </a:cubicBezTo>
                <a:cubicBezTo>
                  <a:pt x="24" y="76"/>
                  <a:pt x="29" y="71"/>
                  <a:pt x="32" y="66"/>
                </a:cubicBezTo>
                <a:cubicBezTo>
                  <a:pt x="34" y="61"/>
                  <a:pt x="37" y="56"/>
                  <a:pt x="39" y="52"/>
                </a:cubicBezTo>
                <a:cubicBezTo>
                  <a:pt x="40" y="51"/>
                  <a:pt x="41" y="50"/>
                  <a:pt x="41" y="48"/>
                </a:cubicBezTo>
                <a:cubicBezTo>
                  <a:pt x="40" y="47"/>
                  <a:pt x="41" y="46"/>
                  <a:pt x="42" y="47"/>
                </a:cubicBezTo>
                <a:cubicBezTo>
                  <a:pt x="44" y="44"/>
                  <a:pt x="46" y="41"/>
                  <a:pt x="47" y="38"/>
                </a:cubicBezTo>
                <a:cubicBezTo>
                  <a:pt x="47" y="38"/>
                  <a:pt x="47" y="38"/>
                  <a:pt x="47" y="38"/>
                </a:cubicBezTo>
                <a:cubicBezTo>
                  <a:pt x="48" y="36"/>
                  <a:pt x="50" y="35"/>
                  <a:pt x="51" y="33"/>
                </a:cubicBezTo>
                <a:cubicBezTo>
                  <a:pt x="52" y="32"/>
                  <a:pt x="51" y="30"/>
                  <a:pt x="53" y="29"/>
                </a:cubicBezTo>
                <a:cubicBezTo>
                  <a:pt x="54" y="28"/>
                  <a:pt x="56" y="26"/>
                  <a:pt x="55" y="25"/>
                </a:cubicBezTo>
                <a:cubicBezTo>
                  <a:pt x="55" y="23"/>
                  <a:pt x="57" y="22"/>
                  <a:pt x="58" y="21"/>
                </a:cubicBezTo>
                <a:cubicBezTo>
                  <a:pt x="60" y="18"/>
                  <a:pt x="62" y="15"/>
                  <a:pt x="64" y="12"/>
                </a:cubicBezTo>
                <a:cubicBezTo>
                  <a:pt x="67" y="8"/>
                  <a:pt x="70" y="5"/>
                  <a:pt x="72" y="1"/>
                </a:cubicBezTo>
                <a:close/>
                <a:moveTo>
                  <a:pt x="46" y="105"/>
                </a:moveTo>
                <a:cubicBezTo>
                  <a:pt x="47" y="104"/>
                  <a:pt x="50" y="103"/>
                  <a:pt x="49" y="100"/>
                </a:cubicBezTo>
                <a:cubicBezTo>
                  <a:pt x="49" y="100"/>
                  <a:pt x="49" y="99"/>
                  <a:pt x="50" y="99"/>
                </a:cubicBezTo>
                <a:cubicBezTo>
                  <a:pt x="51" y="96"/>
                  <a:pt x="53" y="93"/>
                  <a:pt x="55" y="90"/>
                </a:cubicBezTo>
                <a:cubicBezTo>
                  <a:pt x="56" y="89"/>
                  <a:pt x="56" y="87"/>
                  <a:pt x="57" y="86"/>
                </a:cubicBezTo>
                <a:cubicBezTo>
                  <a:pt x="59" y="84"/>
                  <a:pt x="59" y="81"/>
                  <a:pt x="60" y="79"/>
                </a:cubicBezTo>
                <a:cubicBezTo>
                  <a:pt x="62" y="77"/>
                  <a:pt x="63" y="75"/>
                  <a:pt x="64" y="73"/>
                </a:cubicBezTo>
                <a:cubicBezTo>
                  <a:pt x="65" y="71"/>
                  <a:pt x="66" y="69"/>
                  <a:pt x="67" y="68"/>
                </a:cubicBezTo>
                <a:cubicBezTo>
                  <a:pt x="69" y="67"/>
                  <a:pt x="69" y="66"/>
                  <a:pt x="70" y="64"/>
                </a:cubicBezTo>
                <a:cubicBezTo>
                  <a:pt x="70" y="63"/>
                  <a:pt x="70" y="62"/>
                  <a:pt x="70" y="62"/>
                </a:cubicBezTo>
                <a:cubicBezTo>
                  <a:pt x="74" y="59"/>
                  <a:pt x="74" y="55"/>
                  <a:pt x="77" y="52"/>
                </a:cubicBezTo>
                <a:cubicBezTo>
                  <a:pt x="79" y="50"/>
                  <a:pt x="80" y="48"/>
                  <a:pt x="80" y="47"/>
                </a:cubicBezTo>
                <a:cubicBezTo>
                  <a:pt x="80" y="43"/>
                  <a:pt x="83" y="41"/>
                  <a:pt x="84" y="39"/>
                </a:cubicBezTo>
                <a:cubicBezTo>
                  <a:pt x="85" y="37"/>
                  <a:pt x="86" y="35"/>
                  <a:pt x="83" y="33"/>
                </a:cubicBezTo>
                <a:cubicBezTo>
                  <a:pt x="81" y="32"/>
                  <a:pt x="78" y="30"/>
                  <a:pt x="75" y="29"/>
                </a:cubicBezTo>
                <a:cubicBezTo>
                  <a:pt x="73" y="29"/>
                  <a:pt x="72" y="31"/>
                  <a:pt x="72" y="33"/>
                </a:cubicBezTo>
                <a:cubicBezTo>
                  <a:pt x="70" y="36"/>
                  <a:pt x="68" y="39"/>
                  <a:pt x="66" y="42"/>
                </a:cubicBezTo>
                <a:cubicBezTo>
                  <a:pt x="64" y="46"/>
                  <a:pt x="63" y="49"/>
                  <a:pt x="61" y="52"/>
                </a:cubicBezTo>
                <a:cubicBezTo>
                  <a:pt x="60" y="53"/>
                  <a:pt x="59" y="54"/>
                  <a:pt x="59" y="55"/>
                </a:cubicBezTo>
                <a:cubicBezTo>
                  <a:pt x="58" y="59"/>
                  <a:pt x="54" y="61"/>
                  <a:pt x="54" y="65"/>
                </a:cubicBezTo>
                <a:cubicBezTo>
                  <a:pt x="51" y="66"/>
                  <a:pt x="51" y="68"/>
                  <a:pt x="51" y="70"/>
                </a:cubicBezTo>
                <a:cubicBezTo>
                  <a:pt x="50" y="72"/>
                  <a:pt x="49" y="73"/>
                  <a:pt x="48" y="75"/>
                </a:cubicBezTo>
                <a:cubicBezTo>
                  <a:pt x="47" y="78"/>
                  <a:pt x="45" y="80"/>
                  <a:pt x="44" y="83"/>
                </a:cubicBezTo>
                <a:cubicBezTo>
                  <a:pt x="42" y="85"/>
                  <a:pt x="41" y="87"/>
                  <a:pt x="41" y="89"/>
                </a:cubicBezTo>
                <a:cubicBezTo>
                  <a:pt x="40" y="91"/>
                  <a:pt x="39" y="92"/>
                  <a:pt x="38" y="94"/>
                </a:cubicBezTo>
                <a:cubicBezTo>
                  <a:pt x="37" y="95"/>
                  <a:pt x="36" y="97"/>
                  <a:pt x="35" y="99"/>
                </a:cubicBezTo>
                <a:cubicBezTo>
                  <a:pt x="37" y="100"/>
                  <a:pt x="39" y="102"/>
                  <a:pt x="41" y="102"/>
                </a:cubicBezTo>
                <a:cubicBezTo>
                  <a:pt x="43" y="102"/>
                  <a:pt x="43" y="106"/>
                  <a:pt x="46" y="105"/>
                </a:cubicBezTo>
                <a:close/>
                <a:moveTo>
                  <a:pt x="32" y="97"/>
                </a:moveTo>
                <a:cubicBezTo>
                  <a:pt x="33" y="95"/>
                  <a:pt x="34" y="94"/>
                  <a:pt x="34" y="92"/>
                </a:cubicBezTo>
                <a:cubicBezTo>
                  <a:pt x="35" y="89"/>
                  <a:pt x="36" y="87"/>
                  <a:pt x="38" y="84"/>
                </a:cubicBezTo>
                <a:cubicBezTo>
                  <a:pt x="39" y="84"/>
                  <a:pt x="39" y="84"/>
                  <a:pt x="39" y="83"/>
                </a:cubicBezTo>
                <a:cubicBezTo>
                  <a:pt x="38" y="82"/>
                  <a:pt x="38" y="81"/>
                  <a:pt x="39" y="81"/>
                </a:cubicBezTo>
                <a:cubicBezTo>
                  <a:pt x="40" y="80"/>
                  <a:pt x="41" y="79"/>
                  <a:pt x="42" y="78"/>
                </a:cubicBezTo>
                <a:cubicBezTo>
                  <a:pt x="42" y="77"/>
                  <a:pt x="42" y="75"/>
                  <a:pt x="43" y="74"/>
                </a:cubicBezTo>
                <a:cubicBezTo>
                  <a:pt x="43" y="73"/>
                  <a:pt x="43" y="72"/>
                  <a:pt x="45" y="72"/>
                </a:cubicBezTo>
                <a:cubicBezTo>
                  <a:pt x="45" y="72"/>
                  <a:pt x="45" y="69"/>
                  <a:pt x="46" y="68"/>
                </a:cubicBezTo>
                <a:cubicBezTo>
                  <a:pt x="46" y="68"/>
                  <a:pt x="47" y="67"/>
                  <a:pt x="47" y="66"/>
                </a:cubicBezTo>
                <a:cubicBezTo>
                  <a:pt x="47" y="66"/>
                  <a:pt x="48" y="65"/>
                  <a:pt x="48" y="65"/>
                </a:cubicBezTo>
                <a:cubicBezTo>
                  <a:pt x="50" y="61"/>
                  <a:pt x="52" y="57"/>
                  <a:pt x="54" y="53"/>
                </a:cubicBezTo>
                <a:cubicBezTo>
                  <a:pt x="54" y="52"/>
                  <a:pt x="55" y="52"/>
                  <a:pt x="55" y="52"/>
                </a:cubicBezTo>
                <a:cubicBezTo>
                  <a:pt x="56" y="49"/>
                  <a:pt x="58" y="47"/>
                  <a:pt x="59" y="45"/>
                </a:cubicBezTo>
                <a:cubicBezTo>
                  <a:pt x="61" y="41"/>
                  <a:pt x="63" y="37"/>
                  <a:pt x="66" y="34"/>
                </a:cubicBezTo>
                <a:cubicBezTo>
                  <a:pt x="66" y="34"/>
                  <a:pt x="67" y="33"/>
                  <a:pt x="67" y="33"/>
                </a:cubicBezTo>
                <a:cubicBezTo>
                  <a:pt x="66" y="31"/>
                  <a:pt x="67" y="30"/>
                  <a:pt x="68" y="29"/>
                </a:cubicBezTo>
                <a:cubicBezTo>
                  <a:pt x="71" y="26"/>
                  <a:pt x="70" y="24"/>
                  <a:pt x="66" y="22"/>
                </a:cubicBezTo>
                <a:cubicBezTo>
                  <a:pt x="66" y="22"/>
                  <a:pt x="64" y="23"/>
                  <a:pt x="64" y="24"/>
                </a:cubicBezTo>
                <a:cubicBezTo>
                  <a:pt x="65" y="25"/>
                  <a:pt x="64" y="26"/>
                  <a:pt x="63" y="27"/>
                </a:cubicBezTo>
                <a:cubicBezTo>
                  <a:pt x="62" y="28"/>
                  <a:pt x="62" y="29"/>
                  <a:pt x="61" y="30"/>
                </a:cubicBezTo>
                <a:cubicBezTo>
                  <a:pt x="61" y="30"/>
                  <a:pt x="60" y="31"/>
                  <a:pt x="60" y="32"/>
                </a:cubicBezTo>
                <a:cubicBezTo>
                  <a:pt x="59" y="32"/>
                  <a:pt x="58" y="33"/>
                  <a:pt x="57" y="33"/>
                </a:cubicBezTo>
                <a:cubicBezTo>
                  <a:pt x="58" y="34"/>
                  <a:pt x="58" y="35"/>
                  <a:pt x="58" y="36"/>
                </a:cubicBezTo>
                <a:cubicBezTo>
                  <a:pt x="58" y="37"/>
                  <a:pt x="58" y="37"/>
                  <a:pt x="57" y="37"/>
                </a:cubicBezTo>
                <a:cubicBezTo>
                  <a:pt x="56" y="38"/>
                  <a:pt x="54" y="39"/>
                  <a:pt x="54" y="41"/>
                </a:cubicBezTo>
                <a:cubicBezTo>
                  <a:pt x="54" y="42"/>
                  <a:pt x="53" y="43"/>
                  <a:pt x="52" y="43"/>
                </a:cubicBezTo>
                <a:cubicBezTo>
                  <a:pt x="52" y="44"/>
                  <a:pt x="52" y="45"/>
                  <a:pt x="52" y="46"/>
                </a:cubicBezTo>
                <a:cubicBezTo>
                  <a:pt x="49" y="47"/>
                  <a:pt x="49" y="51"/>
                  <a:pt x="47" y="53"/>
                </a:cubicBezTo>
                <a:cubicBezTo>
                  <a:pt x="47" y="53"/>
                  <a:pt x="47" y="54"/>
                  <a:pt x="47" y="54"/>
                </a:cubicBezTo>
                <a:cubicBezTo>
                  <a:pt x="45" y="54"/>
                  <a:pt x="45" y="56"/>
                  <a:pt x="45" y="57"/>
                </a:cubicBezTo>
                <a:cubicBezTo>
                  <a:pt x="44" y="59"/>
                  <a:pt x="43" y="61"/>
                  <a:pt x="43" y="62"/>
                </a:cubicBezTo>
                <a:cubicBezTo>
                  <a:pt x="41" y="62"/>
                  <a:pt x="40" y="63"/>
                  <a:pt x="40" y="64"/>
                </a:cubicBezTo>
                <a:cubicBezTo>
                  <a:pt x="40" y="64"/>
                  <a:pt x="41" y="65"/>
                  <a:pt x="41" y="65"/>
                </a:cubicBezTo>
                <a:cubicBezTo>
                  <a:pt x="40" y="66"/>
                  <a:pt x="39" y="67"/>
                  <a:pt x="39" y="67"/>
                </a:cubicBezTo>
                <a:cubicBezTo>
                  <a:pt x="39" y="69"/>
                  <a:pt x="39" y="70"/>
                  <a:pt x="37" y="71"/>
                </a:cubicBezTo>
                <a:cubicBezTo>
                  <a:pt x="36" y="72"/>
                  <a:pt x="37" y="74"/>
                  <a:pt x="36" y="75"/>
                </a:cubicBezTo>
                <a:cubicBezTo>
                  <a:pt x="34" y="75"/>
                  <a:pt x="34" y="77"/>
                  <a:pt x="33" y="78"/>
                </a:cubicBezTo>
                <a:cubicBezTo>
                  <a:pt x="33" y="79"/>
                  <a:pt x="33" y="79"/>
                  <a:pt x="33" y="80"/>
                </a:cubicBezTo>
                <a:cubicBezTo>
                  <a:pt x="31" y="81"/>
                  <a:pt x="30" y="81"/>
                  <a:pt x="30" y="82"/>
                </a:cubicBezTo>
                <a:cubicBezTo>
                  <a:pt x="30" y="84"/>
                  <a:pt x="28" y="85"/>
                  <a:pt x="29" y="88"/>
                </a:cubicBezTo>
                <a:cubicBezTo>
                  <a:pt x="28" y="89"/>
                  <a:pt x="26" y="91"/>
                  <a:pt x="25" y="92"/>
                </a:cubicBezTo>
                <a:cubicBezTo>
                  <a:pt x="27" y="94"/>
                  <a:pt x="30" y="96"/>
                  <a:pt x="32" y="97"/>
                </a:cubicBezTo>
                <a:close/>
                <a:moveTo>
                  <a:pt x="25" y="102"/>
                </a:moveTo>
                <a:cubicBezTo>
                  <a:pt x="22" y="103"/>
                  <a:pt x="24" y="105"/>
                  <a:pt x="24" y="106"/>
                </a:cubicBezTo>
                <a:cubicBezTo>
                  <a:pt x="23" y="108"/>
                  <a:pt x="25" y="110"/>
                  <a:pt x="26" y="111"/>
                </a:cubicBezTo>
                <a:cubicBezTo>
                  <a:pt x="28" y="113"/>
                  <a:pt x="30" y="114"/>
                  <a:pt x="32" y="116"/>
                </a:cubicBezTo>
                <a:cubicBezTo>
                  <a:pt x="35" y="114"/>
                  <a:pt x="37" y="113"/>
                  <a:pt x="39" y="111"/>
                </a:cubicBezTo>
                <a:cubicBezTo>
                  <a:pt x="37" y="109"/>
                  <a:pt x="35" y="107"/>
                  <a:pt x="32" y="107"/>
                </a:cubicBezTo>
                <a:cubicBezTo>
                  <a:pt x="30" y="106"/>
                  <a:pt x="29" y="105"/>
                  <a:pt x="27" y="104"/>
                </a:cubicBezTo>
                <a:cubicBezTo>
                  <a:pt x="27" y="103"/>
                  <a:pt x="26" y="103"/>
                  <a:pt x="25" y="102"/>
                </a:cubicBezTo>
                <a:close/>
                <a:moveTo>
                  <a:pt x="0" y="37"/>
                </a:moveTo>
                <a:cubicBezTo>
                  <a:pt x="0" y="33"/>
                  <a:pt x="10" y="32"/>
                  <a:pt x="12" y="33"/>
                </a:cubicBezTo>
                <a:cubicBezTo>
                  <a:pt x="16" y="33"/>
                  <a:pt x="20" y="34"/>
                  <a:pt x="24" y="33"/>
                </a:cubicBezTo>
                <a:cubicBezTo>
                  <a:pt x="29" y="32"/>
                  <a:pt x="33" y="35"/>
                  <a:pt x="34" y="40"/>
                </a:cubicBezTo>
                <a:cubicBezTo>
                  <a:pt x="35" y="42"/>
                  <a:pt x="33" y="43"/>
                  <a:pt x="32" y="43"/>
                </a:cubicBezTo>
                <a:cubicBezTo>
                  <a:pt x="23" y="41"/>
                  <a:pt x="14" y="43"/>
                  <a:pt x="5" y="41"/>
                </a:cubicBezTo>
                <a:cubicBezTo>
                  <a:pt x="4" y="41"/>
                  <a:pt x="2" y="40"/>
                  <a:pt x="1" y="38"/>
                </a:cubicBezTo>
                <a:cubicBezTo>
                  <a:pt x="1" y="38"/>
                  <a:pt x="1" y="38"/>
                  <a:pt x="0" y="37"/>
                </a:cubicBezTo>
                <a:close/>
                <a:moveTo>
                  <a:pt x="26" y="15"/>
                </a:moveTo>
                <a:cubicBezTo>
                  <a:pt x="23" y="13"/>
                  <a:pt x="22" y="10"/>
                  <a:pt x="19" y="8"/>
                </a:cubicBezTo>
                <a:cubicBezTo>
                  <a:pt x="17" y="6"/>
                  <a:pt x="19" y="4"/>
                  <a:pt x="19" y="2"/>
                </a:cubicBezTo>
                <a:cubicBezTo>
                  <a:pt x="20" y="1"/>
                  <a:pt x="22" y="1"/>
                  <a:pt x="24" y="2"/>
                </a:cubicBezTo>
                <a:cubicBezTo>
                  <a:pt x="27" y="5"/>
                  <a:pt x="31" y="9"/>
                  <a:pt x="34" y="13"/>
                </a:cubicBezTo>
                <a:cubicBezTo>
                  <a:pt x="37" y="16"/>
                  <a:pt x="40" y="19"/>
                  <a:pt x="43" y="22"/>
                </a:cubicBezTo>
                <a:cubicBezTo>
                  <a:pt x="44" y="23"/>
                  <a:pt x="45" y="24"/>
                  <a:pt x="44" y="26"/>
                </a:cubicBezTo>
                <a:cubicBezTo>
                  <a:pt x="43" y="27"/>
                  <a:pt x="42" y="28"/>
                  <a:pt x="40" y="27"/>
                </a:cubicBezTo>
                <a:cubicBezTo>
                  <a:pt x="35" y="23"/>
                  <a:pt x="30" y="20"/>
                  <a:pt x="26" y="15"/>
                </a:cubicBezTo>
                <a:close/>
                <a:moveTo>
                  <a:pt x="126" y="60"/>
                </a:moveTo>
                <a:cubicBezTo>
                  <a:pt x="127" y="65"/>
                  <a:pt x="117" y="65"/>
                  <a:pt x="115" y="65"/>
                </a:cubicBezTo>
                <a:cubicBezTo>
                  <a:pt x="111" y="65"/>
                  <a:pt x="107" y="64"/>
                  <a:pt x="103" y="65"/>
                </a:cubicBezTo>
                <a:cubicBezTo>
                  <a:pt x="98" y="66"/>
                  <a:pt x="93" y="63"/>
                  <a:pt x="92" y="58"/>
                </a:cubicBezTo>
                <a:cubicBezTo>
                  <a:pt x="92" y="56"/>
                  <a:pt x="93" y="55"/>
                  <a:pt x="94" y="55"/>
                </a:cubicBezTo>
                <a:cubicBezTo>
                  <a:pt x="103" y="56"/>
                  <a:pt x="113" y="55"/>
                  <a:pt x="121" y="57"/>
                </a:cubicBezTo>
                <a:cubicBezTo>
                  <a:pt x="123" y="57"/>
                  <a:pt x="125" y="58"/>
                  <a:pt x="126" y="59"/>
                </a:cubicBezTo>
                <a:cubicBezTo>
                  <a:pt x="126" y="60"/>
                  <a:pt x="126" y="60"/>
                  <a:pt x="126" y="60"/>
                </a:cubicBezTo>
                <a:close/>
                <a:moveTo>
                  <a:pt x="101" y="83"/>
                </a:moveTo>
                <a:cubicBezTo>
                  <a:pt x="104" y="84"/>
                  <a:pt x="105" y="88"/>
                  <a:pt x="107" y="90"/>
                </a:cubicBezTo>
                <a:cubicBezTo>
                  <a:pt x="109" y="92"/>
                  <a:pt x="108" y="94"/>
                  <a:pt x="107" y="96"/>
                </a:cubicBezTo>
                <a:cubicBezTo>
                  <a:pt x="107" y="97"/>
                  <a:pt x="105" y="97"/>
                  <a:pt x="103" y="96"/>
                </a:cubicBezTo>
                <a:cubicBezTo>
                  <a:pt x="99" y="92"/>
                  <a:pt x="96" y="89"/>
                  <a:pt x="92" y="85"/>
                </a:cubicBezTo>
                <a:cubicBezTo>
                  <a:pt x="89" y="82"/>
                  <a:pt x="87" y="79"/>
                  <a:pt x="84" y="76"/>
                </a:cubicBezTo>
                <a:cubicBezTo>
                  <a:pt x="83" y="75"/>
                  <a:pt x="82" y="73"/>
                  <a:pt x="83" y="72"/>
                </a:cubicBezTo>
                <a:cubicBezTo>
                  <a:pt x="84" y="71"/>
                  <a:pt x="85" y="70"/>
                  <a:pt x="87" y="71"/>
                </a:cubicBezTo>
                <a:cubicBezTo>
                  <a:pt x="92" y="74"/>
                  <a:pt x="97" y="78"/>
                  <a:pt x="101" y="8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grpSp>
        <p:nvGrpSpPr>
          <p:cNvPr id="16" name="Group 24">
            <a:extLst>
              <a:ext uri="{FF2B5EF4-FFF2-40B4-BE49-F238E27FC236}">
                <a16:creationId xmlns:a16="http://schemas.microsoft.com/office/drawing/2014/main" id="{D000654D-42BA-4217-9809-3B10B5EB65E2}"/>
              </a:ext>
            </a:extLst>
          </p:cNvPr>
          <p:cNvGrpSpPr/>
          <p:nvPr/>
        </p:nvGrpSpPr>
        <p:grpSpPr bwMode="auto">
          <a:xfrm>
            <a:off x="7307935" y="2446602"/>
            <a:ext cx="2944684" cy="982398"/>
            <a:chOff x="427" y="2769"/>
            <a:chExt cx="1925" cy="842"/>
          </a:xfrm>
        </p:grpSpPr>
        <p:sp>
          <p:nvSpPr>
            <p:cNvPr id="17" name="文本框 9">
              <a:extLst>
                <a:ext uri="{FF2B5EF4-FFF2-40B4-BE49-F238E27FC236}">
                  <a16:creationId xmlns:a16="http://schemas.microsoft.com/office/drawing/2014/main" id="{531C6241-824F-4C29-A0DF-5F682B2D5790}"/>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8" name="矩形 10">
              <a:extLst>
                <a:ext uri="{FF2B5EF4-FFF2-40B4-BE49-F238E27FC236}">
                  <a16:creationId xmlns:a16="http://schemas.microsoft.com/office/drawing/2014/main" id="{150B6C4B-E6D2-4C4A-B335-A8307F1FBA5E}"/>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
        <p:nvSpPr>
          <p:cNvPr id="19" name="Freeform 81">
            <a:extLst>
              <a:ext uri="{FF2B5EF4-FFF2-40B4-BE49-F238E27FC236}">
                <a16:creationId xmlns:a16="http://schemas.microsoft.com/office/drawing/2014/main" id="{20E63A5E-C104-407C-ACC7-50BD827E3BB1}"/>
              </a:ext>
            </a:extLst>
          </p:cNvPr>
          <p:cNvSpPr>
            <a:spLocks noEditPoints="1"/>
          </p:cNvSpPr>
          <p:nvPr/>
        </p:nvSpPr>
        <p:spPr bwMode="auto">
          <a:xfrm>
            <a:off x="6625785" y="4342698"/>
            <a:ext cx="476250" cy="484187"/>
          </a:xfrm>
          <a:custGeom>
            <a:avLst/>
            <a:gdLst/>
            <a:ahLst/>
            <a:cxnLst>
              <a:cxn ang="0">
                <a:pos x="100" y="21"/>
              </a:cxn>
              <a:cxn ang="0">
                <a:pos x="91" y="40"/>
              </a:cxn>
              <a:cxn ang="0">
                <a:pos x="55" y="103"/>
              </a:cxn>
              <a:cxn ang="0">
                <a:pos x="18" y="119"/>
              </a:cxn>
              <a:cxn ang="0">
                <a:pos x="22" y="82"/>
              </a:cxn>
              <a:cxn ang="0">
                <a:pos x="41" y="48"/>
              </a:cxn>
              <a:cxn ang="0">
                <a:pos x="47" y="38"/>
              </a:cxn>
              <a:cxn ang="0">
                <a:pos x="55" y="25"/>
              </a:cxn>
              <a:cxn ang="0">
                <a:pos x="72" y="1"/>
              </a:cxn>
              <a:cxn ang="0">
                <a:pos x="50" y="99"/>
              </a:cxn>
              <a:cxn ang="0">
                <a:pos x="60" y="79"/>
              </a:cxn>
              <a:cxn ang="0">
                <a:pos x="70" y="64"/>
              </a:cxn>
              <a:cxn ang="0">
                <a:pos x="80" y="47"/>
              </a:cxn>
              <a:cxn ang="0">
                <a:pos x="75" y="29"/>
              </a:cxn>
              <a:cxn ang="0">
                <a:pos x="61" y="52"/>
              </a:cxn>
              <a:cxn ang="0">
                <a:pos x="51" y="70"/>
              </a:cxn>
              <a:cxn ang="0">
                <a:pos x="41" y="89"/>
              </a:cxn>
              <a:cxn ang="0">
                <a:pos x="41" y="102"/>
              </a:cxn>
              <a:cxn ang="0">
                <a:pos x="34" y="92"/>
              </a:cxn>
              <a:cxn ang="0">
                <a:pos x="39" y="81"/>
              </a:cxn>
              <a:cxn ang="0">
                <a:pos x="45" y="72"/>
              </a:cxn>
              <a:cxn ang="0">
                <a:pos x="48" y="65"/>
              </a:cxn>
              <a:cxn ang="0">
                <a:pos x="59" y="45"/>
              </a:cxn>
              <a:cxn ang="0">
                <a:pos x="68" y="29"/>
              </a:cxn>
              <a:cxn ang="0">
                <a:pos x="63" y="27"/>
              </a:cxn>
              <a:cxn ang="0">
                <a:pos x="57" y="33"/>
              </a:cxn>
              <a:cxn ang="0">
                <a:pos x="54" y="41"/>
              </a:cxn>
              <a:cxn ang="0">
                <a:pos x="47" y="53"/>
              </a:cxn>
              <a:cxn ang="0">
                <a:pos x="43" y="62"/>
              </a:cxn>
              <a:cxn ang="0">
                <a:pos x="39" y="67"/>
              </a:cxn>
              <a:cxn ang="0">
                <a:pos x="33" y="78"/>
              </a:cxn>
              <a:cxn ang="0">
                <a:pos x="29" y="88"/>
              </a:cxn>
              <a:cxn ang="0">
                <a:pos x="25" y="102"/>
              </a:cxn>
              <a:cxn ang="0">
                <a:pos x="32" y="116"/>
              </a:cxn>
              <a:cxn ang="0">
                <a:pos x="27" y="104"/>
              </a:cxn>
              <a:cxn ang="0">
                <a:pos x="12" y="33"/>
              </a:cxn>
              <a:cxn ang="0">
                <a:pos x="32" y="43"/>
              </a:cxn>
              <a:cxn ang="0">
                <a:pos x="0" y="37"/>
              </a:cxn>
              <a:cxn ang="0">
                <a:pos x="19" y="2"/>
              </a:cxn>
              <a:cxn ang="0">
                <a:pos x="43" y="22"/>
              </a:cxn>
              <a:cxn ang="0">
                <a:pos x="26" y="15"/>
              </a:cxn>
              <a:cxn ang="0">
                <a:pos x="103" y="65"/>
              </a:cxn>
              <a:cxn ang="0">
                <a:pos x="121" y="57"/>
              </a:cxn>
              <a:cxn ang="0">
                <a:pos x="101" y="83"/>
              </a:cxn>
              <a:cxn ang="0">
                <a:pos x="103" y="96"/>
              </a:cxn>
              <a:cxn ang="0">
                <a:pos x="83" y="72"/>
              </a:cxn>
            </a:cxnLst>
            <a:rect l="0" t="0" r="r" b="b"/>
            <a:pathLst>
              <a:path w="127" h="129">
                <a:moveTo>
                  <a:pt x="72" y="1"/>
                </a:moveTo>
                <a:cubicBezTo>
                  <a:pt x="74" y="1"/>
                  <a:pt x="75" y="0"/>
                  <a:pt x="76" y="2"/>
                </a:cubicBezTo>
                <a:cubicBezTo>
                  <a:pt x="78" y="5"/>
                  <a:pt x="104" y="17"/>
                  <a:pt x="100" y="21"/>
                </a:cubicBezTo>
                <a:cubicBezTo>
                  <a:pt x="100" y="22"/>
                  <a:pt x="99" y="22"/>
                  <a:pt x="99" y="23"/>
                </a:cubicBezTo>
                <a:cubicBezTo>
                  <a:pt x="98" y="27"/>
                  <a:pt x="96" y="29"/>
                  <a:pt x="94" y="33"/>
                </a:cubicBezTo>
                <a:cubicBezTo>
                  <a:pt x="92" y="35"/>
                  <a:pt x="92" y="38"/>
                  <a:pt x="91" y="40"/>
                </a:cubicBezTo>
                <a:cubicBezTo>
                  <a:pt x="88" y="47"/>
                  <a:pt x="83" y="53"/>
                  <a:pt x="80" y="59"/>
                </a:cubicBezTo>
                <a:cubicBezTo>
                  <a:pt x="75" y="68"/>
                  <a:pt x="71" y="78"/>
                  <a:pt x="65" y="86"/>
                </a:cubicBezTo>
                <a:cubicBezTo>
                  <a:pt x="62" y="92"/>
                  <a:pt x="58" y="97"/>
                  <a:pt x="55" y="103"/>
                </a:cubicBezTo>
                <a:cubicBezTo>
                  <a:pt x="52" y="110"/>
                  <a:pt x="45" y="115"/>
                  <a:pt x="38" y="119"/>
                </a:cubicBezTo>
                <a:cubicBezTo>
                  <a:pt x="35" y="121"/>
                  <a:pt x="27" y="129"/>
                  <a:pt x="22" y="128"/>
                </a:cubicBezTo>
                <a:cubicBezTo>
                  <a:pt x="17" y="127"/>
                  <a:pt x="18" y="123"/>
                  <a:pt x="18" y="119"/>
                </a:cubicBezTo>
                <a:cubicBezTo>
                  <a:pt x="19" y="112"/>
                  <a:pt x="18" y="106"/>
                  <a:pt x="17" y="99"/>
                </a:cubicBezTo>
                <a:cubicBezTo>
                  <a:pt x="17" y="98"/>
                  <a:pt x="17" y="97"/>
                  <a:pt x="17" y="95"/>
                </a:cubicBezTo>
                <a:cubicBezTo>
                  <a:pt x="17" y="90"/>
                  <a:pt x="20" y="86"/>
                  <a:pt x="22" y="82"/>
                </a:cubicBezTo>
                <a:cubicBezTo>
                  <a:pt x="24" y="76"/>
                  <a:pt x="29" y="71"/>
                  <a:pt x="32" y="66"/>
                </a:cubicBezTo>
                <a:cubicBezTo>
                  <a:pt x="34" y="61"/>
                  <a:pt x="37" y="56"/>
                  <a:pt x="39" y="52"/>
                </a:cubicBezTo>
                <a:cubicBezTo>
                  <a:pt x="40" y="51"/>
                  <a:pt x="41" y="50"/>
                  <a:pt x="41" y="48"/>
                </a:cubicBezTo>
                <a:cubicBezTo>
                  <a:pt x="40" y="47"/>
                  <a:pt x="41" y="46"/>
                  <a:pt x="42" y="47"/>
                </a:cubicBezTo>
                <a:cubicBezTo>
                  <a:pt x="44" y="44"/>
                  <a:pt x="46" y="41"/>
                  <a:pt x="47" y="38"/>
                </a:cubicBezTo>
                <a:cubicBezTo>
                  <a:pt x="47" y="38"/>
                  <a:pt x="47" y="38"/>
                  <a:pt x="47" y="38"/>
                </a:cubicBezTo>
                <a:cubicBezTo>
                  <a:pt x="48" y="36"/>
                  <a:pt x="50" y="35"/>
                  <a:pt x="51" y="33"/>
                </a:cubicBezTo>
                <a:cubicBezTo>
                  <a:pt x="52" y="32"/>
                  <a:pt x="51" y="30"/>
                  <a:pt x="53" y="29"/>
                </a:cubicBezTo>
                <a:cubicBezTo>
                  <a:pt x="54" y="28"/>
                  <a:pt x="56" y="26"/>
                  <a:pt x="55" y="25"/>
                </a:cubicBezTo>
                <a:cubicBezTo>
                  <a:pt x="55" y="23"/>
                  <a:pt x="57" y="22"/>
                  <a:pt x="58" y="21"/>
                </a:cubicBezTo>
                <a:cubicBezTo>
                  <a:pt x="60" y="18"/>
                  <a:pt x="62" y="15"/>
                  <a:pt x="64" y="12"/>
                </a:cubicBezTo>
                <a:cubicBezTo>
                  <a:pt x="67" y="8"/>
                  <a:pt x="70" y="5"/>
                  <a:pt x="72" y="1"/>
                </a:cubicBezTo>
                <a:close/>
                <a:moveTo>
                  <a:pt x="46" y="105"/>
                </a:moveTo>
                <a:cubicBezTo>
                  <a:pt x="47" y="104"/>
                  <a:pt x="50" y="103"/>
                  <a:pt x="49" y="100"/>
                </a:cubicBezTo>
                <a:cubicBezTo>
                  <a:pt x="49" y="100"/>
                  <a:pt x="49" y="99"/>
                  <a:pt x="50" y="99"/>
                </a:cubicBezTo>
                <a:cubicBezTo>
                  <a:pt x="51" y="96"/>
                  <a:pt x="53" y="93"/>
                  <a:pt x="55" y="90"/>
                </a:cubicBezTo>
                <a:cubicBezTo>
                  <a:pt x="56" y="89"/>
                  <a:pt x="56" y="87"/>
                  <a:pt x="57" y="86"/>
                </a:cubicBezTo>
                <a:cubicBezTo>
                  <a:pt x="59" y="84"/>
                  <a:pt x="59" y="81"/>
                  <a:pt x="60" y="79"/>
                </a:cubicBezTo>
                <a:cubicBezTo>
                  <a:pt x="62" y="77"/>
                  <a:pt x="63" y="75"/>
                  <a:pt x="64" y="73"/>
                </a:cubicBezTo>
                <a:cubicBezTo>
                  <a:pt x="65" y="71"/>
                  <a:pt x="66" y="69"/>
                  <a:pt x="67" y="68"/>
                </a:cubicBezTo>
                <a:cubicBezTo>
                  <a:pt x="69" y="67"/>
                  <a:pt x="69" y="66"/>
                  <a:pt x="70" y="64"/>
                </a:cubicBezTo>
                <a:cubicBezTo>
                  <a:pt x="70" y="63"/>
                  <a:pt x="70" y="62"/>
                  <a:pt x="70" y="62"/>
                </a:cubicBezTo>
                <a:cubicBezTo>
                  <a:pt x="74" y="59"/>
                  <a:pt x="74" y="55"/>
                  <a:pt x="77" y="52"/>
                </a:cubicBezTo>
                <a:cubicBezTo>
                  <a:pt x="79" y="50"/>
                  <a:pt x="80" y="48"/>
                  <a:pt x="80" y="47"/>
                </a:cubicBezTo>
                <a:cubicBezTo>
                  <a:pt x="80" y="43"/>
                  <a:pt x="83" y="41"/>
                  <a:pt x="84" y="39"/>
                </a:cubicBezTo>
                <a:cubicBezTo>
                  <a:pt x="85" y="37"/>
                  <a:pt x="86" y="35"/>
                  <a:pt x="83" y="33"/>
                </a:cubicBezTo>
                <a:cubicBezTo>
                  <a:pt x="81" y="32"/>
                  <a:pt x="78" y="30"/>
                  <a:pt x="75" y="29"/>
                </a:cubicBezTo>
                <a:cubicBezTo>
                  <a:pt x="73" y="29"/>
                  <a:pt x="72" y="31"/>
                  <a:pt x="72" y="33"/>
                </a:cubicBezTo>
                <a:cubicBezTo>
                  <a:pt x="70" y="36"/>
                  <a:pt x="68" y="39"/>
                  <a:pt x="66" y="42"/>
                </a:cubicBezTo>
                <a:cubicBezTo>
                  <a:pt x="64" y="46"/>
                  <a:pt x="63" y="49"/>
                  <a:pt x="61" y="52"/>
                </a:cubicBezTo>
                <a:cubicBezTo>
                  <a:pt x="60" y="53"/>
                  <a:pt x="59" y="54"/>
                  <a:pt x="59" y="55"/>
                </a:cubicBezTo>
                <a:cubicBezTo>
                  <a:pt x="58" y="59"/>
                  <a:pt x="54" y="61"/>
                  <a:pt x="54" y="65"/>
                </a:cubicBezTo>
                <a:cubicBezTo>
                  <a:pt x="51" y="66"/>
                  <a:pt x="51" y="68"/>
                  <a:pt x="51" y="70"/>
                </a:cubicBezTo>
                <a:cubicBezTo>
                  <a:pt x="50" y="72"/>
                  <a:pt x="49" y="73"/>
                  <a:pt x="48" y="75"/>
                </a:cubicBezTo>
                <a:cubicBezTo>
                  <a:pt x="47" y="78"/>
                  <a:pt x="45" y="80"/>
                  <a:pt x="44" y="83"/>
                </a:cubicBezTo>
                <a:cubicBezTo>
                  <a:pt x="42" y="85"/>
                  <a:pt x="41" y="87"/>
                  <a:pt x="41" y="89"/>
                </a:cubicBezTo>
                <a:cubicBezTo>
                  <a:pt x="40" y="91"/>
                  <a:pt x="39" y="92"/>
                  <a:pt x="38" y="94"/>
                </a:cubicBezTo>
                <a:cubicBezTo>
                  <a:pt x="37" y="95"/>
                  <a:pt x="36" y="97"/>
                  <a:pt x="35" y="99"/>
                </a:cubicBezTo>
                <a:cubicBezTo>
                  <a:pt x="37" y="100"/>
                  <a:pt x="39" y="102"/>
                  <a:pt x="41" y="102"/>
                </a:cubicBezTo>
                <a:cubicBezTo>
                  <a:pt x="43" y="102"/>
                  <a:pt x="43" y="106"/>
                  <a:pt x="46" y="105"/>
                </a:cubicBezTo>
                <a:close/>
                <a:moveTo>
                  <a:pt x="32" y="97"/>
                </a:moveTo>
                <a:cubicBezTo>
                  <a:pt x="33" y="95"/>
                  <a:pt x="34" y="94"/>
                  <a:pt x="34" y="92"/>
                </a:cubicBezTo>
                <a:cubicBezTo>
                  <a:pt x="35" y="89"/>
                  <a:pt x="36" y="87"/>
                  <a:pt x="38" y="84"/>
                </a:cubicBezTo>
                <a:cubicBezTo>
                  <a:pt x="39" y="84"/>
                  <a:pt x="39" y="84"/>
                  <a:pt x="39" y="83"/>
                </a:cubicBezTo>
                <a:cubicBezTo>
                  <a:pt x="38" y="82"/>
                  <a:pt x="38" y="81"/>
                  <a:pt x="39" y="81"/>
                </a:cubicBezTo>
                <a:cubicBezTo>
                  <a:pt x="40" y="80"/>
                  <a:pt x="41" y="79"/>
                  <a:pt x="42" y="78"/>
                </a:cubicBezTo>
                <a:cubicBezTo>
                  <a:pt x="42" y="77"/>
                  <a:pt x="42" y="75"/>
                  <a:pt x="43" y="74"/>
                </a:cubicBezTo>
                <a:cubicBezTo>
                  <a:pt x="43" y="73"/>
                  <a:pt x="43" y="72"/>
                  <a:pt x="45" y="72"/>
                </a:cubicBezTo>
                <a:cubicBezTo>
                  <a:pt x="45" y="72"/>
                  <a:pt x="45" y="69"/>
                  <a:pt x="46" y="68"/>
                </a:cubicBezTo>
                <a:cubicBezTo>
                  <a:pt x="46" y="68"/>
                  <a:pt x="47" y="67"/>
                  <a:pt x="47" y="66"/>
                </a:cubicBezTo>
                <a:cubicBezTo>
                  <a:pt x="47" y="66"/>
                  <a:pt x="48" y="65"/>
                  <a:pt x="48" y="65"/>
                </a:cubicBezTo>
                <a:cubicBezTo>
                  <a:pt x="50" y="61"/>
                  <a:pt x="52" y="57"/>
                  <a:pt x="54" y="53"/>
                </a:cubicBezTo>
                <a:cubicBezTo>
                  <a:pt x="54" y="52"/>
                  <a:pt x="55" y="52"/>
                  <a:pt x="55" y="52"/>
                </a:cubicBezTo>
                <a:cubicBezTo>
                  <a:pt x="56" y="49"/>
                  <a:pt x="58" y="47"/>
                  <a:pt x="59" y="45"/>
                </a:cubicBezTo>
                <a:cubicBezTo>
                  <a:pt x="61" y="41"/>
                  <a:pt x="63" y="37"/>
                  <a:pt x="66" y="34"/>
                </a:cubicBezTo>
                <a:cubicBezTo>
                  <a:pt x="66" y="34"/>
                  <a:pt x="67" y="33"/>
                  <a:pt x="67" y="33"/>
                </a:cubicBezTo>
                <a:cubicBezTo>
                  <a:pt x="66" y="31"/>
                  <a:pt x="67" y="30"/>
                  <a:pt x="68" y="29"/>
                </a:cubicBezTo>
                <a:cubicBezTo>
                  <a:pt x="71" y="26"/>
                  <a:pt x="70" y="24"/>
                  <a:pt x="66" y="22"/>
                </a:cubicBezTo>
                <a:cubicBezTo>
                  <a:pt x="66" y="22"/>
                  <a:pt x="64" y="23"/>
                  <a:pt x="64" y="24"/>
                </a:cubicBezTo>
                <a:cubicBezTo>
                  <a:pt x="65" y="25"/>
                  <a:pt x="64" y="26"/>
                  <a:pt x="63" y="27"/>
                </a:cubicBezTo>
                <a:cubicBezTo>
                  <a:pt x="62" y="28"/>
                  <a:pt x="62" y="29"/>
                  <a:pt x="61" y="30"/>
                </a:cubicBezTo>
                <a:cubicBezTo>
                  <a:pt x="61" y="30"/>
                  <a:pt x="60" y="31"/>
                  <a:pt x="60" y="32"/>
                </a:cubicBezTo>
                <a:cubicBezTo>
                  <a:pt x="59" y="32"/>
                  <a:pt x="58" y="33"/>
                  <a:pt x="57" y="33"/>
                </a:cubicBezTo>
                <a:cubicBezTo>
                  <a:pt x="58" y="34"/>
                  <a:pt x="58" y="35"/>
                  <a:pt x="58" y="36"/>
                </a:cubicBezTo>
                <a:cubicBezTo>
                  <a:pt x="58" y="37"/>
                  <a:pt x="58" y="37"/>
                  <a:pt x="57" y="37"/>
                </a:cubicBezTo>
                <a:cubicBezTo>
                  <a:pt x="56" y="38"/>
                  <a:pt x="54" y="39"/>
                  <a:pt x="54" y="41"/>
                </a:cubicBezTo>
                <a:cubicBezTo>
                  <a:pt x="54" y="42"/>
                  <a:pt x="53" y="43"/>
                  <a:pt x="52" y="43"/>
                </a:cubicBezTo>
                <a:cubicBezTo>
                  <a:pt x="52" y="44"/>
                  <a:pt x="52" y="45"/>
                  <a:pt x="52" y="46"/>
                </a:cubicBezTo>
                <a:cubicBezTo>
                  <a:pt x="49" y="47"/>
                  <a:pt x="49" y="51"/>
                  <a:pt x="47" y="53"/>
                </a:cubicBezTo>
                <a:cubicBezTo>
                  <a:pt x="47" y="53"/>
                  <a:pt x="47" y="54"/>
                  <a:pt x="47" y="54"/>
                </a:cubicBezTo>
                <a:cubicBezTo>
                  <a:pt x="45" y="54"/>
                  <a:pt x="45" y="56"/>
                  <a:pt x="45" y="57"/>
                </a:cubicBezTo>
                <a:cubicBezTo>
                  <a:pt x="44" y="59"/>
                  <a:pt x="43" y="61"/>
                  <a:pt x="43" y="62"/>
                </a:cubicBezTo>
                <a:cubicBezTo>
                  <a:pt x="41" y="62"/>
                  <a:pt x="40" y="63"/>
                  <a:pt x="40" y="64"/>
                </a:cubicBezTo>
                <a:cubicBezTo>
                  <a:pt x="40" y="64"/>
                  <a:pt x="41" y="65"/>
                  <a:pt x="41" y="65"/>
                </a:cubicBezTo>
                <a:cubicBezTo>
                  <a:pt x="40" y="66"/>
                  <a:pt x="39" y="67"/>
                  <a:pt x="39" y="67"/>
                </a:cubicBezTo>
                <a:cubicBezTo>
                  <a:pt x="39" y="69"/>
                  <a:pt x="39" y="70"/>
                  <a:pt x="37" y="71"/>
                </a:cubicBezTo>
                <a:cubicBezTo>
                  <a:pt x="36" y="72"/>
                  <a:pt x="37" y="74"/>
                  <a:pt x="36" y="75"/>
                </a:cubicBezTo>
                <a:cubicBezTo>
                  <a:pt x="34" y="75"/>
                  <a:pt x="34" y="77"/>
                  <a:pt x="33" y="78"/>
                </a:cubicBezTo>
                <a:cubicBezTo>
                  <a:pt x="33" y="79"/>
                  <a:pt x="33" y="79"/>
                  <a:pt x="33" y="80"/>
                </a:cubicBezTo>
                <a:cubicBezTo>
                  <a:pt x="31" y="81"/>
                  <a:pt x="30" y="81"/>
                  <a:pt x="30" y="82"/>
                </a:cubicBezTo>
                <a:cubicBezTo>
                  <a:pt x="30" y="84"/>
                  <a:pt x="28" y="85"/>
                  <a:pt x="29" y="88"/>
                </a:cubicBezTo>
                <a:cubicBezTo>
                  <a:pt x="28" y="89"/>
                  <a:pt x="26" y="91"/>
                  <a:pt x="25" y="92"/>
                </a:cubicBezTo>
                <a:cubicBezTo>
                  <a:pt x="27" y="94"/>
                  <a:pt x="30" y="96"/>
                  <a:pt x="32" y="97"/>
                </a:cubicBezTo>
                <a:close/>
                <a:moveTo>
                  <a:pt x="25" y="102"/>
                </a:moveTo>
                <a:cubicBezTo>
                  <a:pt x="22" y="103"/>
                  <a:pt x="24" y="105"/>
                  <a:pt x="24" y="106"/>
                </a:cubicBezTo>
                <a:cubicBezTo>
                  <a:pt x="23" y="108"/>
                  <a:pt x="25" y="110"/>
                  <a:pt x="26" y="111"/>
                </a:cubicBezTo>
                <a:cubicBezTo>
                  <a:pt x="28" y="113"/>
                  <a:pt x="30" y="114"/>
                  <a:pt x="32" y="116"/>
                </a:cubicBezTo>
                <a:cubicBezTo>
                  <a:pt x="35" y="114"/>
                  <a:pt x="37" y="113"/>
                  <a:pt x="39" y="111"/>
                </a:cubicBezTo>
                <a:cubicBezTo>
                  <a:pt x="37" y="109"/>
                  <a:pt x="35" y="107"/>
                  <a:pt x="32" y="107"/>
                </a:cubicBezTo>
                <a:cubicBezTo>
                  <a:pt x="30" y="106"/>
                  <a:pt x="29" y="105"/>
                  <a:pt x="27" y="104"/>
                </a:cubicBezTo>
                <a:cubicBezTo>
                  <a:pt x="27" y="103"/>
                  <a:pt x="26" y="103"/>
                  <a:pt x="25" y="102"/>
                </a:cubicBezTo>
                <a:close/>
                <a:moveTo>
                  <a:pt x="0" y="37"/>
                </a:moveTo>
                <a:cubicBezTo>
                  <a:pt x="0" y="33"/>
                  <a:pt x="10" y="32"/>
                  <a:pt x="12" y="33"/>
                </a:cubicBezTo>
                <a:cubicBezTo>
                  <a:pt x="16" y="33"/>
                  <a:pt x="20" y="34"/>
                  <a:pt x="24" y="33"/>
                </a:cubicBezTo>
                <a:cubicBezTo>
                  <a:pt x="29" y="32"/>
                  <a:pt x="33" y="35"/>
                  <a:pt x="34" y="40"/>
                </a:cubicBezTo>
                <a:cubicBezTo>
                  <a:pt x="35" y="42"/>
                  <a:pt x="33" y="43"/>
                  <a:pt x="32" y="43"/>
                </a:cubicBezTo>
                <a:cubicBezTo>
                  <a:pt x="23" y="41"/>
                  <a:pt x="14" y="43"/>
                  <a:pt x="5" y="41"/>
                </a:cubicBezTo>
                <a:cubicBezTo>
                  <a:pt x="4" y="41"/>
                  <a:pt x="2" y="40"/>
                  <a:pt x="1" y="38"/>
                </a:cubicBezTo>
                <a:cubicBezTo>
                  <a:pt x="1" y="38"/>
                  <a:pt x="1" y="38"/>
                  <a:pt x="0" y="37"/>
                </a:cubicBezTo>
                <a:close/>
                <a:moveTo>
                  <a:pt x="26" y="15"/>
                </a:moveTo>
                <a:cubicBezTo>
                  <a:pt x="23" y="13"/>
                  <a:pt x="22" y="10"/>
                  <a:pt x="19" y="8"/>
                </a:cubicBezTo>
                <a:cubicBezTo>
                  <a:pt x="17" y="6"/>
                  <a:pt x="19" y="4"/>
                  <a:pt x="19" y="2"/>
                </a:cubicBezTo>
                <a:cubicBezTo>
                  <a:pt x="20" y="1"/>
                  <a:pt x="22" y="1"/>
                  <a:pt x="24" y="2"/>
                </a:cubicBezTo>
                <a:cubicBezTo>
                  <a:pt x="27" y="5"/>
                  <a:pt x="31" y="9"/>
                  <a:pt x="34" y="13"/>
                </a:cubicBezTo>
                <a:cubicBezTo>
                  <a:pt x="37" y="16"/>
                  <a:pt x="40" y="19"/>
                  <a:pt x="43" y="22"/>
                </a:cubicBezTo>
                <a:cubicBezTo>
                  <a:pt x="44" y="23"/>
                  <a:pt x="45" y="24"/>
                  <a:pt x="44" y="26"/>
                </a:cubicBezTo>
                <a:cubicBezTo>
                  <a:pt x="43" y="27"/>
                  <a:pt x="42" y="28"/>
                  <a:pt x="40" y="27"/>
                </a:cubicBezTo>
                <a:cubicBezTo>
                  <a:pt x="35" y="23"/>
                  <a:pt x="30" y="20"/>
                  <a:pt x="26" y="15"/>
                </a:cubicBezTo>
                <a:close/>
                <a:moveTo>
                  <a:pt x="126" y="60"/>
                </a:moveTo>
                <a:cubicBezTo>
                  <a:pt x="127" y="65"/>
                  <a:pt x="117" y="65"/>
                  <a:pt x="115" y="65"/>
                </a:cubicBezTo>
                <a:cubicBezTo>
                  <a:pt x="111" y="65"/>
                  <a:pt x="107" y="64"/>
                  <a:pt x="103" y="65"/>
                </a:cubicBezTo>
                <a:cubicBezTo>
                  <a:pt x="98" y="66"/>
                  <a:pt x="93" y="63"/>
                  <a:pt x="92" y="58"/>
                </a:cubicBezTo>
                <a:cubicBezTo>
                  <a:pt x="92" y="56"/>
                  <a:pt x="93" y="55"/>
                  <a:pt x="94" y="55"/>
                </a:cubicBezTo>
                <a:cubicBezTo>
                  <a:pt x="103" y="56"/>
                  <a:pt x="113" y="55"/>
                  <a:pt x="121" y="57"/>
                </a:cubicBezTo>
                <a:cubicBezTo>
                  <a:pt x="123" y="57"/>
                  <a:pt x="125" y="58"/>
                  <a:pt x="126" y="59"/>
                </a:cubicBezTo>
                <a:cubicBezTo>
                  <a:pt x="126" y="60"/>
                  <a:pt x="126" y="60"/>
                  <a:pt x="126" y="60"/>
                </a:cubicBezTo>
                <a:close/>
                <a:moveTo>
                  <a:pt x="101" y="83"/>
                </a:moveTo>
                <a:cubicBezTo>
                  <a:pt x="104" y="84"/>
                  <a:pt x="105" y="88"/>
                  <a:pt x="107" y="90"/>
                </a:cubicBezTo>
                <a:cubicBezTo>
                  <a:pt x="109" y="92"/>
                  <a:pt x="108" y="94"/>
                  <a:pt x="107" y="96"/>
                </a:cubicBezTo>
                <a:cubicBezTo>
                  <a:pt x="107" y="97"/>
                  <a:pt x="105" y="97"/>
                  <a:pt x="103" y="96"/>
                </a:cubicBezTo>
                <a:cubicBezTo>
                  <a:pt x="99" y="92"/>
                  <a:pt x="96" y="89"/>
                  <a:pt x="92" y="85"/>
                </a:cubicBezTo>
                <a:cubicBezTo>
                  <a:pt x="89" y="82"/>
                  <a:pt x="87" y="79"/>
                  <a:pt x="84" y="76"/>
                </a:cubicBezTo>
                <a:cubicBezTo>
                  <a:pt x="83" y="75"/>
                  <a:pt x="82" y="73"/>
                  <a:pt x="83" y="72"/>
                </a:cubicBezTo>
                <a:cubicBezTo>
                  <a:pt x="84" y="71"/>
                  <a:pt x="85" y="70"/>
                  <a:pt x="87" y="71"/>
                </a:cubicBezTo>
                <a:cubicBezTo>
                  <a:pt x="92" y="74"/>
                  <a:pt x="97" y="78"/>
                  <a:pt x="101" y="8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grpSp>
        <p:nvGrpSpPr>
          <p:cNvPr id="20" name="Group 24">
            <a:extLst>
              <a:ext uri="{FF2B5EF4-FFF2-40B4-BE49-F238E27FC236}">
                <a16:creationId xmlns:a16="http://schemas.microsoft.com/office/drawing/2014/main" id="{E3F9A985-212D-4525-97CB-2E8E55C0BAFF}"/>
              </a:ext>
            </a:extLst>
          </p:cNvPr>
          <p:cNvGrpSpPr/>
          <p:nvPr/>
        </p:nvGrpSpPr>
        <p:grpSpPr bwMode="auto">
          <a:xfrm>
            <a:off x="7307935" y="4132359"/>
            <a:ext cx="2944684" cy="982398"/>
            <a:chOff x="427" y="2769"/>
            <a:chExt cx="1925" cy="842"/>
          </a:xfrm>
        </p:grpSpPr>
        <p:sp>
          <p:nvSpPr>
            <p:cNvPr id="21" name="文本框 9">
              <a:extLst>
                <a:ext uri="{FF2B5EF4-FFF2-40B4-BE49-F238E27FC236}">
                  <a16:creationId xmlns:a16="http://schemas.microsoft.com/office/drawing/2014/main" id="{549D5984-98FA-4A13-BD99-FA4F3B2E35BF}"/>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2" name="矩形 10">
              <a:extLst>
                <a:ext uri="{FF2B5EF4-FFF2-40B4-BE49-F238E27FC236}">
                  <a16:creationId xmlns:a16="http://schemas.microsoft.com/office/drawing/2014/main" id="{038A5BCA-C028-4690-87E4-3C106824BB40}"/>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3692846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anim calcmode="lin" valueType="num">
                                      <p:cBhvr>
                                        <p:cTn id="31" dur="500" fill="hold"/>
                                        <p:tgtEl>
                                          <p:spTgt spid="16"/>
                                        </p:tgtEl>
                                        <p:attrNameLst>
                                          <p:attrName>ppt_x</p:attrName>
                                        </p:attrNameLst>
                                      </p:cBhvr>
                                      <p:tavLst>
                                        <p:tav tm="0">
                                          <p:val>
                                            <p:strVal val="#ppt_x"/>
                                          </p:val>
                                        </p:tav>
                                        <p:tav tm="100000">
                                          <p:val>
                                            <p:strVal val="#ppt_x"/>
                                          </p:val>
                                        </p:tav>
                                      </p:tavLst>
                                    </p:anim>
                                    <p:anim calcmode="lin" valueType="num">
                                      <p:cBhvr>
                                        <p:cTn id="32" dur="500" fill="hold"/>
                                        <p:tgtEl>
                                          <p:spTgt spid="16"/>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7"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anim calcmode="lin" valueType="num">
                                      <p:cBhvr>
                                        <p:cTn id="37" dur="500" fill="hold"/>
                                        <p:tgtEl>
                                          <p:spTgt spid="20"/>
                                        </p:tgtEl>
                                        <p:attrNameLst>
                                          <p:attrName>ppt_x</p:attrName>
                                        </p:attrNameLst>
                                      </p:cBhvr>
                                      <p:tavLst>
                                        <p:tav tm="0">
                                          <p:val>
                                            <p:strVal val="#ppt_x"/>
                                          </p:val>
                                        </p:tav>
                                        <p:tav tm="100000">
                                          <p:val>
                                            <p:strVal val="#ppt_x"/>
                                          </p:val>
                                        </p:tav>
                                      </p:tavLst>
                                    </p:anim>
                                    <p:anim calcmode="lin" valueType="num">
                                      <p:cBhvr>
                                        <p:cTn id="38"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3429000"/>
            <a:ext cx="12209252" cy="3430246"/>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152122" y="870596"/>
            <a:ext cx="3881535"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1" name="Freeform 78">
            <a:extLst>
              <a:ext uri="{FF2B5EF4-FFF2-40B4-BE49-F238E27FC236}">
                <a16:creationId xmlns:a16="http://schemas.microsoft.com/office/drawing/2014/main" id="{B5A3076C-3BED-4BD4-A9CC-C17DEB594F96}"/>
              </a:ext>
            </a:extLst>
          </p:cNvPr>
          <p:cNvSpPr>
            <a:spLocks noEditPoints="1"/>
          </p:cNvSpPr>
          <p:nvPr/>
        </p:nvSpPr>
        <p:spPr bwMode="auto">
          <a:xfrm>
            <a:off x="1994046" y="1973888"/>
            <a:ext cx="539750" cy="446087"/>
          </a:xfrm>
          <a:custGeom>
            <a:avLst/>
            <a:gdLst/>
            <a:ahLst/>
            <a:cxnLst>
              <a:cxn ang="0">
                <a:pos x="52" y="94"/>
              </a:cxn>
              <a:cxn ang="0">
                <a:pos x="30" y="115"/>
              </a:cxn>
              <a:cxn ang="0">
                <a:pos x="3" y="115"/>
              </a:cxn>
              <a:cxn ang="0">
                <a:pos x="1" y="90"/>
              </a:cxn>
              <a:cxn ang="0">
                <a:pos x="9" y="65"/>
              </a:cxn>
              <a:cxn ang="0">
                <a:pos x="22" y="69"/>
              </a:cxn>
              <a:cxn ang="0">
                <a:pos x="24" y="69"/>
              </a:cxn>
              <a:cxn ang="0">
                <a:pos x="35" y="56"/>
              </a:cxn>
              <a:cxn ang="0">
                <a:pos x="50" y="38"/>
              </a:cxn>
              <a:cxn ang="0">
                <a:pos x="69" y="33"/>
              </a:cxn>
              <a:cxn ang="0">
                <a:pos x="79" y="41"/>
              </a:cxn>
              <a:cxn ang="0">
                <a:pos x="105" y="8"/>
              </a:cxn>
              <a:cxn ang="0">
                <a:pos x="120" y="5"/>
              </a:cxn>
              <a:cxn ang="0">
                <a:pos x="122" y="20"/>
              </a:cxn>
              <a:cxn ang="0">
                <a:pos x="126" y="23"/>
              </a:cxn>
              <a:cxn ang="0">
                <a:pos x="144" y="26"/>
              </a:cxn>
              <a:cxn ang="0">
                <a:pos x="139" y="35"/>
              </a:cxn>
              <a:cxn ang="0">
                <a:pos x="124" y="52"/>
              </a:cxn>
              <a:cxn ang="0">
                <a:pos x="101" y="77"/>
              </a:cxn>
              <a:cxn ang="0">
                <a:pos x="79" y="81"/>
              </a:cxn>
              <a:cxn ang="0">
                <a:pos x="59" y="72"/>
              </a:cxn>
              <a:cxn ang="0">
                <a:pos x="50" y="83"/>
              </a:cxn>
              <a:cxn ang="0">
                <a:pos x="43" y="90"/>
              </a:cxn>
              <a:cxn ang="0">
                <a:pos x="116" y="9"/>
              </a:cxn>
              <a:cxn ang="0">
                <a:pos x="109" y="12"/>
              </a:cxn>
              <a:cxn ang="0">
                <a:pos x="98" y="27"/>
              </a:cxn>
              <a:cxn ang="0">
                <a:pos x="93" y="34"/>
              </a:cxn>
              <a:cxn ang="0">
                <a:pos x="85" y="42"/>
              </a:cxn>
              <a:cxn ang="0">
                <a:pos x="76" y="49"/>
              </a:cxn>
              <a:cxn ang="0">
                <a:pos x="72" y="46"/>
              </a:cxn>
              <a:cxn ang="0">
                <a:pos x="60" y="36"/>
              </a:cxn>
              <a:cxn ang="0">
                <a:pos x="45" y="53"/>
              </a:cxn>
              <a:cxn ang="0">
                <a:pos x="25" y="77"/>
              </a:cxn>
              <a:cxn ang="0">
                <a:pos x="16" y="71"/>
              </a:cxn>
              <a:cxn ang="0">
                <a:pos x="11" y="70"/>
              </a:cxn>
              <a:cxn ang="0">
                <a:pos x="7" y="99"/>
              </a:cxn>
              <a:cxn ang="0">
                <a:pos x="10" y="112"/>
              </a:cxn>
              <a:cxn ang="0">
                <a:pos x="38" y="108"/>
              </a:cxn>
              <a:cxn ang="0">
                <a:pos x="48" y="98"/>
              </a:cxn>
              <a:cxn ang="0">
                <a:pos x="37" y="92"/>
              </a:cxn>
              <a:cxn ang="0">
                <a:pos x="52" y="71"/>
              </a:cxn>
              <a:cxn ang="0">
                <a:pos x="71" y="66"/>
              </a:cxn>
              <a:cxn ang="0">
                <a:pos x="92" y="78"/>
              </a:cxn>
              <a:cxn ang="0">
                <a:pos x="114" y="57"/>
              </a:cxn>
              <a:cxn ang="0">
                <a:pos x="126" y="43"/>
              </a:cxn>
              <a:cxn ang="0">
                <a:pos x="136" y="29"/>
              </a:cxn>
              <a:cxn ang="0">
                <a:pos x="134" y="26"/>
              </a:cxn>
              <a:cxn ang="0">
                <a:pos x="117" y="30"/>
              </a:cxn>
              <a:cxn ang="0">
                <a:pos x="116" y="28"/>
              </a:cxn>
              <a:cxn ang="0">
                <a:pos x="116" y="22"/>
              </a:cxn>
            </a:cxnLst>
            <a:rect l="0" t="0" r="r" b="b"/>
            <a:pathLst>
              <a:path w="144" h="119">
                <a:moveTo>
                  <a:pt x="43" y="90"/>
                </a:moveTo>
                <a:cubicBezTo>
                  <a:pt x="46" y="91"/>
                  <a:pt x="49" y="92"/>
                  <a:pt x="52" y="94"/>
                </a:cubicBezTo>
                <a:cubicBezTo>
                  <a:pt x="56" y="97"/>
                  <a:pt x="55" y="101"/>
                  <a:pt x="52" y="104"/>
                </a:cubicBezTo>
                <a:cubicBezTo>
                  <a:pt x="46" y="110"/>
                  <a:pt x="38" y="113"/>
                  <a:pt x="30" y="115"/>
                </a:cubicBezTo>
                <a:cubicBezTo>
                  <a:pt x="25" y="117"/>
                  <a:pt x="20" y="118"/>
                  <a:pt x="15" y="118"/>
                </a:cubicBezTo>
                <a:cubicBezTo>
                  <a:pt x="11" y="119"/>
                  <a:pt x="6" y="118"/>
                  <a:pt x="3" y="115"/>
                </a:cubicBezTo>
                <a:cubicBezTo>
                  <a:pt x="2" y="113"/>
                  <a:pt x="1" y="112"/>
                  <a:pt x="1" y="110"/>
                </a:cubicBezTo>
                <a:cubicBezTo>
                  <a:pt x="0" y="104"/>
                  <a:pt x="0" y="97"/>
                  <a:pt x="1" y="90"/>
                </a:cubicBezTo>
                <a:cubicBezTo>
                  <a:pt x="2" y="87"/>
                  <a:pt x="1" y="84"/>
                  <a:pt x="2" y="82"/>
                </a:cubicBezTo>
                <a:cubicBezTo>
                  <a:pt x="4" y="76"/>
                  <a:pt x="4" y="69"/>
                  <a:pt x="9" y="65"/>
                </a:cubicBezTo>
                <a:cubicBezTo>
                  <a:pt x="11" y="62"/>
                  <a:pt x="16" y="61"/>
                  <a:pt x="19" y="64"/>
                </a:cubicBezTo>
                <a:cubicBezTo>
                  <a:pt x="20" y="66"/>
                  <a:pt x="21" y="67"/>
                  <a:pt x="22" y="69"/>
                </a:cubicBezTo>
                <a:cubicBezTo>
                  <a:pt x="22" y="69"/>
                  <a:pt x="22" y="70"/>
                  <a:pt x="23" y="70"/>
                </a:cubicBezTo>
                <a:cubicBezTo>
                  <a:pt x="23" y="70"/>
                  <a:pt x="24" y="69"/>
                  <a:pt x="24" y="69"/>
                </a:cubicBezTo>
                <a:cubicBezTo>
                  <a:pt x="24" y="66"/>
                  <a:pt x="27" y="64"/>
                  <a:pt x="28" y="62"/>
                </a:cubicBezTo>
                <a:cubicBezTo>
                  <a:pt x="30" y="60"/>
                  <a:pt x="31" y="57"/>
                  <a:pt x="35" y="56"/>
                </a:cubicBezTo>
                <a:cubicBezTo>
                  <a:pt x="35" y="52"/>
                  <a:pt x="39" y="51"/>
                  <a:pt x="41" y="48"/>
                </a:cubicBezTo>
                <a:cubicBezTo>
                  <a:pt x="43" y="44"/>
                  <a:pt x="47" y="42"/>
                  <a:pt x="50" y="38"/>
                </a:cubicBezTo>
                <a:cubicBezTo>
                  <a:pt x="52" y="34"/>
                  <a:pt x="55" y="32"/>
                  <a:pt x="59" y="30"/>
                </a:cubicBezTo>
                <a:cubicBezTo>
                  <a:pt x="63" y="28"/>
                  <a:pt x="66" y="29"/>
                  <a:pt x="69" y="33"/>
                </a:cubicBezTo>
                <a:cubicBezTo>
                  <a:pt x="71" y="35"/>
                  <a:pt x="74" y="38"/>
                  <a:pt x="76" y="41"/>
                </a:cubicBezTo>
                <a:cubicBezTo>
                  <a:pt x="77" y="42"/>
                  <a:pt x="78" y="42"/>
                  <a:pt x="79" y="41"/>
                </a:cubicBezTo>
                <a:cubicBezTo>
                  <a:pt x="82" y="37"/>
                  <a:pt x="86" y="33"/>
                  <a:pt x="89" y="29"/>
                </a:cubicBezTo>
                <a:cubicBezTo>
                  <a:pt x="95" y="22"/>
                  <a:pt x="100" y="15"/>
                  <a:pt x="105" y="8"/>
                </a:cubicBezTo>
                <a:cubicBezTo>
                  <a:pt x="107" y="6"/>
                  <a:pt x="109" y="4"/>
                  <a:pt x="111" y="2"/>
                </a:cubicBezTo>
                <a:cubicBezTo>
                  <a:pt x="115" y="0"/>
                  <a:pt x="118" y="1"/>
                  <a:pt x="120" y="5"/>
                </a:cubicBezTo>
                <a:cubicBezTo>
                  <a:pt x="122" y="8"/>
                  <a:pt x="122" y="12"/>
                  <a:pt x="122" y="16"/>
                </a:cubicBezTo>
                <a:cubicBezTo>
                  <a:pt x="122" y="18"/>
                  <a:pt x="121" y="19"/>
                  <a:pt x="122" y="20"/>
                </a:cubicBezTo>
                <a:cubicBezTo>
                  <a:pt x="122" y="21"/>
                  <a:pt x="121" y="23"/>
                  <a:pt x="122" y="23"/>
                </a:cubicBezTo>
                <a:cubicBezTo>
                  <a:pt x="123" y="24"/>
                  <a:pt x="125" y="23"/>
                  <a:pt x="126" y="23"/>
                </a:cubicBezTo>
                <a:cubicBezTo>
                  <a:pt x="131" y="21"/>
                  <a:pt x="136" y="21"/>
                  <a:pt x="141" y="22"/>
                </a:cubicBezTo>
                <a:cubicBezTo>
                  <a:pt x="143" y="22"/>
                  <a:pt x="144" y="24"/>
                  <a:pt x="144" y="26"/>
                </a:cubicBezTo>
                <a:cubicBezTo>
                  <a:pt x="143" y="28"/>
                  <a:pt x="143" y="29"/>
                  <a:pt x="142" y="31"/>
                </a:cubicBezTo>
                <a:cubicBezTo>
                  <a:pt x="140" y="32"/>
                  <a:pt x="140" y="33"/>
                  <a:pt x="139" y="35"/>
                </a:cubicBezTo>
                <a:cubicBezTo>
                  <a:pt x="137" y="38"/>
                  <a:pt x="134" y="40"/>
                  <a:pt x="132" y="43"/>
                </a:cubicBezTo>
                <a:cubicBezTo>
                  <a:pt x="130" y="46"/>
                  <a:pt x="127" y="49"/>
                  <a:pt x="124" y="52"/>
                </a:cubicBezTo>
                <a:cubicBezTo>
                  <a:pt x="122" y="57"/>
                  <a:pt x="119" y="60"/>
                  <a:pt x="116" y="63"/>
                </a:cubicBezTo>
                <a:cubicBezTo>
                  <a:pt x="111" y="68"/>
                  <a:pt x="107" y="74"/>
                  <a:pt x="101" y="77"/>
                </a:cubicBezTo>
                <a:cubicBezTo>
                  <a:pt x="99" y="79"/>
                  <a:pt x="97" y="82"/>
                  <a:pt x="94" y="83"/>
                </a:cubicBezTo>
                <a:cubicBezTo>
                  <a:pt x="89" y="85"/>
                  <a:pt x="84" y="84"/>
                  <a:pt x="79" y="81"/>
                </a:cubicBezTo>
                <a:cubicBezTo>
                  <a:pt x="74" y="78"/>
                  <a:pt x="70" y="74"/>
                  <a:pt x="65" y="70"/>
                </a:cubicBezTo>
                <a:cubicBezTo>
                  <a:pt x="63" y="69"/>
                  <a:pt x="60" y="70"/>
                  <a:pt x="59" y="72"/>
                </a:cubicBezTo>
                <a:cubicBezTo>
                  <a:pt x="59" y="74"/>
                  <a:pt x="58" y="74"/>
                  <a:pt x="58" y="75"/>
                </a:cubicBezTo>
                <a:cubicBezTo>
                  <a:pt x="56" y="78"/>
                  <a:pt x="53" y="80"/>
                  <a:pt x="50" y="83"/>
                </a:cubicBezTo>
                <a:cubicBezTo>
                  <a:pt x="49" y="84"/>
                  <a:pt x="47" y="86"/>
                  <a:pt x="46" y="87"/>
                </a:cubicBezTo>
                <a:cubicBezTo>
                  <a:pt x="45" y="88"/>
                  <a:pt x="44" y="89"/>
                  <a:pt x="43" y="90"/>
                </a:cubicBezTo>
                <a:close/>
                <a:moveTo>
                  <a:pt x="117" y="12"/>
                </a:moveTo>
                <a:cubicBezTo>
                  <a:pt x="117" y="11"/>
                  <a:pt x="117" y="10"/>
                  <a:pt x="116" y="9"/>
                </a:cubicBezTo>
                <a:cubicBezTo>
                  <a:pt x="116" y="8"/>
                  <a:pt x="116" y="6"/>
                  <a:pt x="114" y="7"/>
                </a:cubicBezTo>
                <a:cubicBezTo>
                  <a:pt x="112" y="8"/>
                  <a:pt x="110" y="10"/>
                  <a:pt x="109" y="12"/>
                </a:cubicBezTo>
                <a:cubicBezTo>
                  <a:pt x="108" y="16"/>
                  <a:pt x="105" y="18"/>
                  <a:pt x="103" y="21"/>
                </a:cubicBezTo>
                <a:cubicBezTo>
                  <a:pt x="101" y="23"/>
                  <a:pt x="99" y="25"/>
                  <a:pt x="98" y="27"/>
                </a:cubicBezTo>
                <a:cubicBezTo>
                  <a:pt x="96" y="29"/>
                  <a:pt x="94" y="30"/>
                  <a:pt x="93" y="33"/>
                </a:cubicBezTo>
                <a:cubicBezTo>
                  <a:pt x="93" y="33"/>
                  <a:pt x="93" y="33"/>
                  <a:pt x="93" y="34"/>
                </a:cubicBezTo>
                <a:cubicBezTo>
                  <a:pt x="92" y="34"/>
                  <a:pt x="91" y="35"/>
                  <a:pt x="91" y="35"/>
                </a:cubicBezTo>
                <a:cubicBezTo>
                  <a:pt x="90" y="39"/>
                  <a:pt x="86" y="39"/>
                  <a:pt x="85" y="42"/>
                </a:cubicBezTo>
                <a:cubicBezTo>
                  <a:pt x="85" y="44"/>
                  <a:pt x="82" y="45"/>
                  <a:pt x="80" y="47"/>
                </a:cubicBezTo>
                <a:cubicBezTo>
                  <a:pt x="79" y="49"/>
                  <a:pt x="78" y="49"/>
                  <a:pt x="76" y="49"/>
                </a:cubicBezTo>
                <a:cubicBezTo>
                  <a:pt x="73" y="49"/>
                  <a:pt x="72" y="49"/>
                  <a:pt x="72" y="46"/>
                </a:cubicBezTo>
                <a:cubicBezTo>
                  <a:pt x="72" y="46"/>
                  <a:pt x="72" y="46"/>
                  <a:pt x="72" y="46"/>
                </a:cubicBezTo>
                <a:cubicBezTo>
                  <a:pt x="70" y="42"/>
                  <a:pt x="66" y="40"/>
                  <a:pt x="64" y="36"/>
                </a:cubicBezTo>
                <a:cubicBezTo>
                  <a:pt x="63" y="35"/>
                  <a:pt x="61" y="34"/>
                  <a:pt x="60" y="36"/>
                </a:cubicBezTo>
                <a:cubicBezTo>
                  <a:pt x="56" y="39"/>
                  <a:pt x="54" y="43"/>
                  <a:pt x="51" y="46"/>
                </a:cubicBezTo>
                <a:cubicBezTo>
                  <a:pt x="48" y="48"/>
                  <a:pt x="47" y="51"/>
                  <a:pt x="45" y="53"/>
                </a:cubicBezTo>
                <a:cubicBezTo>
                  <a:pt x="41" y="57"/>
                  <a:pt x="38" y="61"/>
                  <a:pt x="35" y="65"/>
                </a:cubicBezTo>
                <a:cubicBezTo>
                  <a:pt x="32" y="69"/>
                  <a:pt x="29" y="73"/>
                  <a:pt x="25" y="77"/>
                </a:cubicBezTo>
                <a:cubicBezTo>
                  <a:pt x="24" y="77"/>
                  <a:pt x="23" y="77"/>
                  <a:pt x="22" y="77"/>
                </a:cubicBezTo>
                <a:cubicBezTo>
                  <a:pt x="20" y="75"/>
                  <a:pt x="17" y="74"/>
                  <a:pt x="16" y="71"/>
                </a:cubicBezTo>
                <a:cubicBezTo>
                  <a:pt x="16" y="69"/>
                  <a:pt x="14" y="69"/>
                  <a:pt x="13" y="69"/>
                </a:cubicBezTo>
                <a:cubicBezTo>
                  <a:pt x="12" y="68"/>
                  <a:pt x="12" y="70"/>
                  <a:pt x="11" y="70"/>
                </a:cubicBezTo>
                <a:cubicBezTo>
                  <a:pt x="9" y="75"/>
                  <a:pt x="8" y="80"/>
                  <a:pt x="8" y="85"/>
                </a:cubicBezTo>
                <a:cubicBezTo>
                  <a:pt x="7" y="90"/>
                  <a:pt x="7" y="94"/>
                  <a:pt x="7" y="99"/>
                </a:cubicBezTo>
                <a:cubicBezTo>
                  <a:pt x="6" y="102"/>
                  <a:pt x="7" y="105"/>
                  <a:pt x="7" y="109"/>
                </a:cubicBezTo>
                <a:cubicBezTo>
                  <a:pt x="7" y="110"/>
                  <a:pt x="9" y="111"/>
                  <a:pt x="10" y="112"/>
                </a:cubicBezTo>
                <a:cubicBezTo>
                  <a:pt x="14" y="114"/>
                  <a:pt x="18" y="113"/>
                  <a:pt x="21" y="112"/>
                </a:cubicBezTo>
                <a:cubicBezTo>
                  <a:pt x="27" y="111"/>
                  <a:pt x="32" y="110"/>
                  <a:pt x="38" y="108"/>
                </a:cubicBezTo>
                <a:cubicBezTo>
                  <a:pt x="42" y="106"/>
                  <a:pt x="45" y="103"/>
                  <a:pt x="49" y="101"/>
                </a:cubicBezTo>
                <a:cubicBezTo>
                  <a:pt x="50" y="101"/>
                  <a:pt x="49" y="99"/>
                  <a:pt x="48" y="98"/>
                </a:cubicBezTo>
                <a:cubicBezTo>
                  <a:pt x="46" y="96"/>
                  <a:pt x="43" y="95"/>
                  <a:pt x="39" y="94"/>
                </a:cubicBezTo>
                <a:cubicBezTo>
                  <a:pt x="38" y="94"/>
                  <a:pt x="36" y="94"/>
                  <a:pt x="37" y="92"/>
                </a:cubicBezTo>
                <a:cubicBezTo>
                  <a:pt x="38" y="87"/>
                  <a:pt x="41" y="83"/>
                  <a:pt x="44" y="80"/>
                </a:cubicBezTo>
                <a:cubicBezTo>
                  <a:pt x="46" y="77"/>
                  <a:pt x="49" y="74"/>
                  <a:pt x="52" y="71"/>
                </a:cubicBezTo>
                <a:cubicBezTo>
                  <a:pt x="55" y="69"/>
                  <a:pt x="57" y="65"/>
                  <a:pt x="61" y="64"/>
                </a:cubicBezTo>
                <a:cubicBezTo>
                  <a:pt x="65" y="63"/>
                  <a:pt x="68" y="64"/>
                  <a:pt x="71" y="66"/>
                </a:cubicBezTo>
                <a:cubicBezTo>
                  <a:pt x="75" y="70"/>
                  <a:pt x="79" y="74"/>
                  <a:pt x="84" y="77"/>
                </a:cubicBezTo>
                <a:cubicBezTo>
                  <a:pt x="87" y="79"/>
                  <a:pt x="89" y="79"/>
                  <a:pt x="92" y="78"/>
                </a:cubicBezTo>
                <a:cubicBezTo>
                  <a:pt x="96" y="76"/>
                  <a:pt x="98" y="73"/>
                  <a:pt x="101" y="71"/>
                </a:cubicBezTo>
                <a:cubicBezTo>
                  <a:pt x="105" y="66"/>
                  <a:pt x="110" y="62"/>
                  <a:pt x="114" y="57"/>
                </a:cubicBezTo>
                <a:cubicBezTo>
                  <a:pt x="116" y="54"/>
                  <a:pt x="119" y="51"/>
                  <a:pt x="121" y="48"/>
                </a:cubicBezTo>
                <a:cubicBezTo>
                  <a:pt x="123" y="46"/>
                  <a:pt x="124" y="45"/>
                  <a:pt x="126" y="43"/>
                </a:cubicBezTo>
                <a:cubicBezTo>
                  <a:pt x="127" y="42"/>
                  <a:pt x="127" y="40"/>
                  <a:pt x="129" y="39"/>
                </a:cubicBezTo>
                <a:cubicBezTo>
                  <a:pt x="131" y="36"/>
                  <a:pt x="134" y="32"/>
                  <a:pt x="136" y="29"/>
                </a:cubicBezTo>
                <a:cubicBezTo>
                  <a:pt x="137" y="29"/>
                  <a:pt x="137" y="28"/>
                  <a:pt x="137" y="27"/>
                </a:cubicBezTo>
                <a:cubicBezTo>
                  <a:pt x="136" y="27"/>
                  <a:pt x="135" y="26"/>
                  <a:pt x="134" y="26"/>
                </a:cubicBezTo>
                <a:cubicBezTo>
                  <a:pt x="130" y="27"/>
                  <a:pt x="126" y="27"/>
                  <a:pt x="122" y="30"/>
                </a:cubicBezTo>
                <a:cubicBezTo>
                  <a:pt x="121" y="30"/>
                  <a:pt x="119" y="31"/>
                  <a:pt x="117" y="30"/>
                </a:cubicBezTo>
                <a:cubicBezTo>
                  <a:pt x="116" y="30"/>
                  <a:pt x="115" y="31"/>
                  <a:pt x="115" y="30"/>
                </a:cubicBezTo>
                <a:cubicBezTo>
                  <a:pt x="114" y="28"/>
                  <a:pt x="116" y="28"/>
                  <a:pt x="116" y="28"/>
                </a:cubicBezTo>
                <a:cubicBezTo>
                  <a:pt x="117" y="27"/>
                  <a:pt x="117" y="27"/>
                  <a:pt x="117" y="26"/>
                </a:cubicBezTo>
                <a:cubicBezTo>
                  <a:pt x="116" y="25"/>
                  <a:pt x="116" y="24"/>
                  <a:pt x="116" y="22"/>
                </a:cubicBezTo>
                <a:cubicBezTo>
                  <a:pt x="116" y="19"/>
                  <a:pt x="117" y="16"/>
                  <a:pt x="117" y="12"/>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sp>
        <p:nvSpPr>
          <p:cNvPr id="12" name="Freeform 81">
            <a:extLst>
              <a:ext uri="{FF2B5EF4-FFF2-40B4-BE49-F238E27FC236}">
                <a16:creationId xmlns:a16="http://schemas.microsoft.com/office/drawing/2014/main" id="{AB95F6A5-3905-4389-805D-E790CF413718}"/>
              </a:ext>
            </a:extLst>
          </p:cNvPr>
          <p:cNvSpPr>
            <a:spLocks noEditPoints="1"/>
          </p:cNvSpPr>
          <p:nvPr/>
        </p:nvSpPr>
        <p:spPr bwMode="auto">
          <a:xfrm>
            <a:off x="1958168" y="3434547"/>
            <a:ext cx="476250" cy="484187"/>
          </a:xfrm>
          <a:custGeom>
            <a:avLst/>
            <a:gdLst/>
            <a:ahLst/>
            <a:cxnLst>
              <a:cxn ang="0">
                <a:pos x="100" y="21"/>
              </a:cxn>
              <a:cxn ang="0">
                <a:pos x="91" y="40"/>
              </a:cxn>
              <a:cxn ang="0">
                <a:pos x="55" y="103"/>
              </a:cxn>
              <a:cxn ang="0">
                <a:pos x="18" y="119"/>
              </a:cxn>
              <a:cxn ang="0">
                <a:pos x="22" y="82"/>
              </a:cxn>
              <a:cxn ang="0">
                <a:pos x="41" y="48"/>
              </a:cxn>
              <a:cxn ang="0">
                <a:pos x="47" y="38"/>
              </a:cxn>
              <a:cxn ang="0">
                <a:pos x="55" y="25"/>
              </a:cxn>
              <a:cxn ang="0">
                <a:pos x="72" y="1"/>
              </a:cxn>
              <a:cxn ang="0">
                <a:pos x="50" y="99"/>
              </a:cxn>
              <a:cxn ang="0">
                <a:pos x="60" y="79"/>
              </a:cxn>
              <a:cxn ang="0">
                <a:pos x="70" y="64"/>
              </a:cxn>
              <a:cxn ang="0">
                <a:pos x="80" y="47"/>
              </a:cxn>
              <a:cxn ang="0">
                <a:pos x="75" y="29"/>
              </a:cxn>
              <a:cxn ang="0">
                <a:pos x="61" y="52"/>
              </a:cxn>
              <a:cxn ang="0">
                <a:pos x="51" y="70"/>
              </a:cxn>
              <a:cxn ang="0">
                <a:pos x="41" y="89"/>
              </a:cxn>
              <a:cxn ang="0">
                <a:pos x="41" y="102"/>
              </a:cxn>
              <a:cxn ang="0">
                <a:pos x="34" y="92"/>
              </a:cxn>
              <a:cxn ang="0">
                <a:pos x="39" y="81"/>
              </a:cxn>
              <a:cxn ang="0">
                <a:pos x="45" y="72"/>
              </a:cxn>
              <a:cxn ang="0">
                <a:pos x="48" y="65"/>
              </a:cxn>
              <a:cxn ang="0">
                <a:pos x="59" y="45"/>
              </a:cxn>
              <a:cxn ang="0">
                <a:pos x="68" y="29"/>
              </a:cxn>
              <a:cxn ang="0">
                <a:pos x="63" y="27"/>
              </a:cxn>
              <a:cxn ang="0">
                <a:pos x="57" y="33"/>
              </a:cxn>
              <a:cxn ang="0">
                <a:pos x="54" y="41"/>
              </a:cxn>
              <a:cxn ang="0">
                <a:pos x="47" y="53"/>
              </a:cxn>
              <a:cxn ang="0">
                <a:pos x="43" y="62"/>
              </a:cxn>
              <a:cxn ang="0">
                <a:pos x="39" y="67"/>
              </a:cxn>
              <a:cxn ang="0">
                <a:pos x="33" y="78"/>
              </a:cxn>
              <a:cxn ang="0">
                <a:pos x="29" y="88"/>
              </a:cxn>
              <a:cxn ang="0">
                <a:pos x="25" y="102"/>
              </a:cxn>
              <a:cxn ang="0">
                <a:pos x="32" y="116"/>
              </a:cxn>
              <a:cxn ang="0">
                <a:pos x="27" y="104"/>
              </a:cxn>
              <a:cxn ang="0">
                <a:pos x="12" y="33"/>
              </a:cxn>
              <a:cxn ang="0">
                <a:pos x="32" y="43"/>
              </a:cxn>
              <a:cxn ang="0">
                <a:pos x="0" y="37"/>
              </a:cxn>
              <a:cxn ang="0">
                <a:pos x="19" y="2"/>
              </a:cxn>
              <a:cxn ang="0">
                <a:pos x="43" y="22"/>
              </a:cxn>
              <a:cxn ang="0">
                <a:pos x="26" y="15"/>
              </a:cxn>
              <a:cxn ang="0">
                <a:pos x="103" y="65"/>
              </a:cxn>
              <a:cxn ang="0">
                <a:pos x="121" y="57"/>
              </a:cxn>
              <a:cxn ang="0">
                <a:pos x="101" y="83"/>
              </a:cxn>
              <a:cxn ang="0">
                <a:pos x="103" y="96"/>
              </a:cxn>
              <a:cxn ang="0">
                <a:pos x="83" y="72"/>
              </a:cxn>
            </a:cxnLst>
            <a:rect l="0" t="0" r="r" b="b"/>
            <a:pathLst>
              <a:path w="127" h="129">
                <a:moveTo>
                  <a:pt x="72" y="1"/>
                </a:moveTo>
                <a:cubicBezTo>
                  <a:pt x="74" y="1"/>
                  <a:pt x="75" y="0"/>
                  <a:pt x="76" y="2"/>
                </a:cubicBezTo>
                <a:cubicBezTo>
                  <a:pt x="78" y="5"/>
                  <a:pt x="104" y="17"/>
                  <a:pt x="100" y="21"/>
                </a:cubicBezTo>
                <a:cubicBezTo>
                  <a:pt x="100" y="22"/>
                  <a:pt x="99" y="22"/>
                  <a:pt x="99" y="23"/>
                </a:cubicBezTo>
                <a:cubicBezTo>
                  <a:pt x="98" y="27"/>
                  <a:pt x="96" y="29"/>
                  <a:pt x="94" y="33"/>
                </a:cubicBezTo>
                <a:cubicBezTo>
                  <a:pt x="92" y="35"/>
                  <a:pt x="92" y="38"/>
                  <a:pt x="91" y="40"/>
                </a:cubicBezTo>
                <a:cubicBezTo>
                  <a:pt x="88" y="47"/>
                  <a:pt x="83" y="53"/>
                  <a:pt x="80" y="59"/>
                </a:cubicBezTo>
                <a:cubicBezTo>
                  <a:pt x="75" y="68"/>
                  <a:pt x="71" y="78"/>
                  <a:pt x="65" y="86"/>
                </a:cubicBezTo>
                <a:cubicBezTo>
                  <a:pt x="62" y="92"/>
                  <a:pt x="58" y="97"/>
                  <a:pt x="55" y="103"/>
                </a:cubicBezTo>
                <a:cubicBezTo>
                  <a:pt x="52" y="110"/>
                  <a:pt x="45" y="115"/>
                  <a:pt x="38" y="119"/>
                </a:cubicBezTo>
                <a:cubicBezTo>
                  <a:pt x="35" y="121"/>
                  <a:pt x="27" y="129"/>
                  <a:pt x="22" y="128"/>
                </a:cubicBezTo>
                <a:cubicBezTo>
                  <a:pt x="17" y="127"/>
                  <a:pt x="18" y="123"/>
                  <a:pt x="18" y="119"/>
                </a:cubicBezTo>
                <a:cubicBezTo>
                  <a:pt x="19" y="112"/>
                  <a:pt x="18" y="106"/>
                  <a:pt x="17" y="99"/>
                </a:cubicBezTo>
                <a:cubicBezTo>
                  <a:pt x="17" y="98"/>
                  <a:pt x="17" y="97"/>
                  <a:pt x="17" y="95"/>
                </a:cubicBezTo>
                <a:cubicBezTo>
                  <a:pt x="17" y="90"/>
                  <a:pt x="20" y="86"/>
                  <a:pt x="22" y="82"/>
                </a:cubicBezTo>
                <a:cubicBezTo>
                  <a:pt x="24" y="76"/>
                  <a:pt x="29" y="71"/>
                  <a:pt x="32" y="66"/>
                </a:cubicBezTo>
                <a:cubicBezTo>
                  <a:pt x="34" y="61"/>
                  <a:pt x="37" y="56"/>
                  <a:pt x="39" y="52"/>
                </a:cubicBezTo>
                <a:cubicBezTo>
                  <a:pt x="40" y="51"/>
                  <a:pt x="41" y="50"/>
                  <a:pt x="41" y="48"/>
                </a:cubicBezTo>
                <a:cubicBezTo>
                  <a:pt x="40" y="47"/>
                  <a:pt x="41" y="46"/>
                  <a:pt x="42" y="47"/>
                </a:cubicBezTo>
                <a:cubicBezTo>
                  <a:pt x="44" y="44"/>
                  <a:pt x="46" y="41"/>
                  <a:pt x="47" y="38"/>
                </a:cubicBezTo>
                <a:cubicBezTo>
                  <a:pt x="47" y="38"/>
                  <a:pt x="47" y="38"/>
                  <a:pt x="47" y="38"/>
                </a:cubicBezTo>
                <a:cubicBezTo>
                  <a:pt x="48" y="36"/>
                  <a:pt x="50" y="35"/>
                  <a:pt x="51" y="33"/>
                </a:cubicBezTo>
                <a:cubicBezTo>
                  <a:pt x="52" y="32"/>
                  <a:pt x="51" y="30"/>
                  <a:pt x="53" y="29"/>
                </a:cubicBezTo>
                <a:cubicBezTo>
                  <a:pt x="54" y="28"/>
                  <a:pt x="56" y="26"/>
                  <a:pt x="55" y="25"/>
                </a:cubicBezTo>
                <a:cubicBezTo>
                  <a:pt x="55" y="23"/>
                  <a:pt x="57" y="22"/>
                  <a:pt x="58" y="21"/>
                </a:cubicBezTo>
                <a:cubicBezTo>
                  <a:pt x="60" y="18"/>
                  <a:pt x="62" y="15"/>
                  <a:pt x="64" y="12"/>
                </a:cubicBezTo>
                <a:cubicBezTo>
                  <a:pt x="67" y="8"/>
                  <a:pt x="70" y="5"/>
                  <a:pt x="72" y="1"/>
                </a:cubicBezTo>
                <a:close/>
                <a:moveTo>
                  <a:pt x="46" y="105"/>
                </a:moveTo>
                <a:cubicBezTo>
                  <a:pt x="47" y="104"/>
                  <a:pt x="50" y="103"/>
                  <a:pt x="49" y="100"/>
                </a:cubicBezTo>
                <a:cubicBezTo>
                  <a:pt x="49" y="100"/>
                  <a:pt x="49" y="99"/>
                  <a:pt x="50" y="99"/>
                </a:cubicBezTo>
                <a:cubicBezTo>
                  <a:pt x="51" y="96"/>
                  <a:pt x="53" y="93"/>
                  <a:pt x="55" y="90"/>
                </a:cubicBezTo>
                <a:cubicBezTo>
                  <a:pt x="56" y="89"/>
                  <a:pt x="56" y="87"/>
                  <a:pt x="57" y="86"/>
                </a:cubicBezTo>
                <a:cubicBezTo>
                  <a:pt x="59" y="84"/>
                  <a:pt x="59" y="81"/>
                  <a:pt x="60" y="79"/>
                </a:cubicBezTo>
                <a:cubicBezTo>
                  <a:pt x="62" y="77"/>
                  <a:pt x="63" y="75"/>
                  <a:pt x="64" y="73"/>
                </a:cubicBezTo>
                <a:cubicBezTo>
                  <a:pt x="65" y="71"/>
                  <a:pt x="66" y="69"/>
                  <a:pt x="67" y="68"/>
                </a:cubicBezTo>
                <a:cubicBezTo>
                  <a:pt x="69" y="67"/>
                  <a:pt x="69" y="66"/>
                  <a:pt x="70" y="64"/>
                </a:cubicBezTo>
                <a:cubicBezTo>
                  <a:pt x="70" y="63"/>
                  <a:pt x="70" y="62"/>
                  <a:pt x="70" y="62"/>
                </a:cubicBezTo>
                <a:cubicBezTo>
                  <a:pt x="74" y="59"/>
                  <a:pt x="74" y="55"/>
                  <a:pt x="77" y="52"/>
                </a:cubicBezTo>
                <a:cubicBezTo>
                  <a:pt x="79" y="50"/>
                  <a:pt x="80" y="48"/>
                  <a:pt x="80" y="47"/>
                </a:cubicBezTo>
                <a:cubicBezTo>
                  <a:pt x="80" y="43"/>
                  <a:pt x="83" y="41"/>
                  <a:pt x="84" y="39"/>
                </a:cubicBezTo>
                <a:cubicBezTo>
                  <a:pt x="85" y="37"/>
                  <a:pt x="86" y="35"/>
                  <a:pt x="83" y="33"/>
                </a:cubicBezTo>
                <a:cubicBezTo>
                  <a:pt x="81" y="32"/>
                  <a:pt x="78" y="30"/>
                  <a:pt x="75" y="29"/>
                </a:cubicBezTo>
                <a:cubicBezTo>
                  <a:pt x="73" y="29"/>
                  <a:pt x="72" y="31"/>
                  <a:pt x="72" y="33"/>
                </a:cubicBezTo>
                <a:cubicBezTo>
                  <a:pt x="70" y="36"/>
                  <a:pt x="68" y="39"/>
                  <a:pt x="66" y="42"/>
                </a:cubicBezTo>
                <a:cubicBezTo>
                  <a:pt x="64" y="46"/>
                  <a:pt x="63" y="49"/>
                  <a:pt x="61" y="52"/>
                </a:cubicBezTo>
                <a:cubicBezTo>
                  <a:pt x="60" y="53"/>
                  <a:pt x="59" y="54"/>
                  <a:pt x="59" y="55"/>
                </a:cubicBezTo>
                <a:cubicBezTo>
                  <a:pt x="58" y="59"/>
                  <a:pt x="54" y="61"/>
                  <a:pt x="54" y="65"/>
                </a:cubicBezTo>
                <a:cubicBezTo>
                  <a:pt x="51" y="66"/>
                  <a:pt x="51" y="68"/>
                  <a:pt x="51" y="70"/>
                </a:cubicBezTo>
                <a:cubicBezTo>
                  <a:pt x="50" y="72"/>
                  <a:pt x="49" y="73"/>
                  <a:pt x="48" y="75"/>
                </a:cubicBezTo>
                <a:cubicBezTo>
                  <a:pt x="47" y="78"/>
                  <a:pt x="45" y="80"/>
                  <a:pt x="44" y="83"/>
                </a:cubicBezTo>
                <a:cubicBezTo>
                  <a:pt x="42" y="85"/>
                  <a:pt x="41" y="87"/>
                  <a:pt x="41" y="89"/>
                </a:cubicBezTo>
                <a:cubicBezTo>
                  <a:pt x="40" y="91"/>
                  <a:pt x="39" y="92"/>
                  <a:pt x="38" y="94"/>
                </a:cubicBezTo>
                <a:cubicBezTo>
                  <a:pt x="37" y="95"/>
                  <a:pt x="36" y="97"/>
                  <a:pt x="35" y="99"/>
                </a:cubicBezTo>
                <a:cubicBezTo>
                  <a:pt x="37" y="100"/>
                  <a:pt x="39" y="102"/>
                  <a:pt x="41" y="102"/>
                </a:cubicBezTo>
                <a:cubicBezTo>
                  <a:pt x="43" y="102"/>
                  <a:pt x="43" y="106"/>
                  <a:pt x="46" y="105"/>
                </a:cubicBezTo>
                <a:close/>
                <a:moveTo>
                  <a:pt x="32" y="97"/>
                </a:moveTo>
                <a:cubicBezTo>
                  <a:pt x="33" y="95"/>
                  <a:pt x="34" y="94"/>
                  <a:pt x="34" y="92"/>
                </a:cubicBezTo>
                <a:cubicBezTo>
                  <a:pt x="35" y="89"/>
                  <a:pt x="36" y="87"/>
                  <a:pt x="38" y="84"/>
                </a:cubicBezTo>
                <a:cubicBezTo>
                  <a:pt x="39" y="84"/>
                  <a:pt x="39" y="84"/>
                  <a:pt x="39" y="83"/>
                </a:cubicBezTo>
                <a:cubicBezTo>
                  <a:pt x="38" y="82"/>
                  <a:pt x="38" y="81"/>
                  <a:pt x="39" y="81"/>
                </a:cubicBezTo>
                <a:cubicBezTo>
                  <a:pt x="40" y="80"/>
                  <a:pt x="41" y="79"/>
                  <a:pt x="42" y="78"/>
                </a:cubicBezTo>
                <a:cubicBezTo>
                  <a:pt x="42" y="77"/>
                  <a:pt x="42" y="75"/>
                  <a:pt x="43" y="74"/>
                </a:cubicBezTo>
                <a:cubicBezTo>
                  <a:pt x="43" y="73"/>
                  <a:pt x="43" y="72"/>
                  <a:pt x="45" y="72"/>
                </a:cubicBezTo>
                <a:cubicBezTo>
                  <a:pt x="45" y="72"/>
                  <a:pt x="45" y="69"/>
                  <a:pt x="46" y="68"/>
                </a:cubicBezTo>
                <a:cubicBezTo>
                  <a:pt x="46" y="68"/>
                  <a:pt x="47" y="67"/>
                  <a:pt x="47" y="66"/>
                </a:cubicBezTo>
                <a:cubicBezTo>
                  <a:pt x="47" y="66"/>
                  <a:pt x="48" y="65"/>
                  <a:pt x="48" y="65"/>
                </a:cubicBezTo>
                <a:cubicBezTo>
                  <a:pt x="50" y="61"/>
                  <a:pt x="52" y="57"/>
                  <a:pt x="54" y="53"/>
                </a:cubicBezTo>
                <a:cubicBezTo>
                  <a:pt x="54" y="52"/>
                  <a:pt x="55" y="52"/>
                  <a:pt x="55" y="52"/>
                </a:cubicBezTo>
                <a:cubicBezTo>
                  <a:pt x="56" y="49"/>
                  <a:pt x="58" y="47"/>
                  <a:pt x="59" y="45"/>
                </a:cubicBezTo>
                <a:cubicBezTo>
                  <a:pt x="61" y="41"/>
                  <a:pt x="63" y="37"/>
                  <a:pt x="66" y="34"/>
                </a:cubicBezTo>
                <a:cubicBezTo>
                  <a:pt x="66" y="34"/>
                  <a:pt x="67" y="33"/>
                  <a:pt x="67" y="33"/>
                </a:cubicBezTo>
                <a:cubicBezTo>
                  <a:pt x="66" y="31"/>
                  <a:pt x="67" y="30"/>
                  <a:pt x="68" y="29"/>
                </a:cubicBezTo>
                <a:cubicBezTo>
                  <a:pt x="71" y="26"/>
                  <a:pt x="70" y="24"/>
                  <a:pt x="66" y="22"/>
                </a:cubicBezTo>
                <a:cubicBezTo>
                  <a:pt x="66" y="22"/>
                  <a:pt x="64" y="23"/>
                  <a:pt x="64" y="24"/>
                </a:cubicBezTo>
                <a:cubicBezTo>
                  <a:pt x="65" y="25"/>
                  <a:pt x="64" y="26"/>
                  <a:pt x="63" y="27"/>
                </a:cubicBezTo>
                <a:cubicBezTo>
                  <a:pt x="62" y="28"/>
                  <a:pt x="62" y="29"/>
                  <a:pt x="61" y="30"/>
                </a:cubicBezTo>
                <a:cubicBezTo>
                  <a:pt x="61" y="30"/>
                  <a:pt x="60" y="31"/>
                  <a:pt x="60" y="32"/>
                </a:cubicBezTo>
                <a:cubicBezTo>
                  <a:pt x="59" y="32"/>
                  <a:pt x="58" y="33"/>
                  <a:pt x="57" y="33"/>
                </a:cubicBezTo>
                <a:cubicBezTo>
                  <a:pt x="58" y="34"/>
                  <a:pt x="58" y="35"/>
                  <a:pt x="58" y="36"/>
                </a:cubicBezTo>
                <a:cubicBezTo>
                  <a:pt x="58" y="37"/>
                  <a:pt x="58" y="37"/>
                  <a:pt x="57" y="37"/>
                </a:cubicBezTo>
                <a:cubicBezTo>
                  <a:pt x="56" y="38"/>
                  <a:pt x="54" y="39"/>
                  <a:pt x="54" y="41"/>
                </a:cubicBezTo>
                <a:cubicBezTo>
                  <a:pt x="54" y="42"/>
                  <a:pt x="53" y="43"/>
                  <a:pt x="52" y="43"/>
                </a:cubicBezTo>
                <a:cubicBezTo>
                  <a:pt x="52" y="44"/>
                  <a:pt x="52" y="45"/>
                  <a:pt x="52" y="46"/>
                </a:cubicBezTo>
                <a:cubicBezTo>
                  <a:pt x="49" y="47"/>
                  <a:pt x="49" y="51"/>
                  <a:pt x="47" y="53"/>
                </a:cubicBezTo>
                <a:cubicBezTo>
                  <a:pt x="47" y="53"/>
                  <a:pt x="47" y="54"/>
                  <a:pt x="47" y="54"/>
                </a:cubicBezTo>
                <a:cubicBezTo>
                  <a:pt x="45" y="54"/>
                  <a:pt x="45" y="56"/>
                  <a:pt x="45" y="57"/>
                </a:cubicBezTo>
                <a:cubicBezTo>
                  <a:pt x="44" y="59"/>
                  <a:pt x="43" y="61"/>
                  <a:pt x="43" y="62"/>
                </a:cubicBezTo>
                <a:cubicBezTo>
                  <a:pt x="41" y="62"/>
                  <a:pt x="40" y="63"/>
                  <a:pt x="40" y="64"/>
                </a:cubicBezTo>
                <a:cubicBezTo>
                  <a:pt x="40" y="64"/>
                  <a:pt x="41" y="65"/>
                  <a:pt x="41" y="65"/>
                </a:cubicBezTo>
                <a:cubicBezTo>
                  <a:pt x="40" y="66"/>
                  <a:pt x="39" y="67"/>
                  <a:pt x="39" y="67"/>
                </a:cubicBezTo>
                <a:cubicBezTo>
                  <a:pt x="39" y="69"/>
                  <a:pt x="39" y="70"/>
                  <a:pt x="37" y="71"/>
                </a:cubicBezTo>
                <a:cubicBezTo>
                  <a:pt x="36" y="72"/>
                  <a:pt x="37" y="74"/>
                  <a:pt x="36" y="75"/>
                </a:cubicBezTo>
                <a:cubicBezTo>
                  <a:pt x="34" y="75"/>
                  <a:pt x="34" y="77"/>
                  <a:pt x="33" y="78"/>
                </a:cubicBezTo>
                <a:cubicBezTo>
                  <a:pt x="33" y="79"/>
                  <a:pt x="33" y="79"/>
                  <a:pt x="33" y="80"/>
                </a:cubicBezTo>
                <a:cubicBezTo>
                  <a:pt x="31" y="81"/>
                  <a:pt x="30" y="81"/>
                  <a:pt x="30" y="82"/>
                </a:cubicBezTo>
                <a:cubicBezTo>
                  <a:pt x="30" y="84"/>
                  <a:pt x="28" y="85"/>
                  <a:pt x="29" y="88"/>
                </a:cubicBezTo>
                <a:cubicBezTo>
                  <a:pt x="28" y="89"/>
                  <a:pt x="26" y="91"/>
                  <a:pt x="25" y="92"/>
                </a:cubicBezTo>
                <a:cubicBezTo>
                  <a:pt x="27" y="94"/>
                  <a:pt x="30" y="96"/>
                  <a:pt x="32" y="97"/>
                </a:cubicBezTo>
                <a:close/>
                <a:moveTo>
                  <a:pt x="25" y="102"/>
                </a:moveTo>
                <a:cubicBezTo>
                  <a:pt x="22" y="103"/>
                  <a:pt x="24" y="105"/>
                  <a:pt x="24" y="106"/>
                </a:cubicBezTo>
                <a:cubicBezTo>
                  <a:pt x="23" y="108"/>
                  <a:pt x="25" y="110"/>
                  <a:pt x="26" y="111"/>
                </a:cubicBezTo>
                <a:cubicBezTo>
                  <a:pt x="28" y="113"/>
                  <a:pt x="30" y="114"/>
                  <a:pt x="32" y="116"/>
                </a:cubicBezTo>
                <a:cubicBezTo>
                  <a:pt x="35" y="114"/>
                  <a:pt x="37" y="113"/>
                  <a:pt x="39" y="111"/>
                </a:cubicBezTo>
                <a:cubicBezTo>
                  <a:pt x="37" y="109"/>
                  <a:pt x="35" y="107"/>
                  <a:pt x="32" y="107"/>
                </a:cubicBezTo>
                <a:cubicBezTo>
                  <a:pt x="30" y="106"/>
                  <a:pt x="29" y="105"/>
                  <a:pt x="27" y="104"/>
                </a:cubicBezTo>
                <a:cubicBezTo>
                  <a:pt x="27" y="103"/>
                  <a:pt x="26" y="103"/>
                  <a:pt x="25" y="102"/>
                </a:cubicBezTo>
                <a:close/>
                <a:moveTo>
                  <a:pt x="0" y="37"/>
                </a:moveTo>
                <a:cubicBezTo>
                  <a:pt x="0" y="33"/>
                  <a:pt x="10" y="32"/>
                  <a:pt x="12" y="33"/>
                </a:cubicBezTo>
                <a:cubicBezTo>
                  <a:pt x="16" y="33"/>
                  <a:pt x="20" y="34"/>
                  <a:pt x="24" y="33"/>
                </a:cubicBezTo>
                <a:cubicBezTo>
                  <a:pt x="29" y="32"/>
                  <a:pt x="33" y="35"/>
                  <a:pt x="34" y="40"/>
                </a:cubicBezTo>
                <a:cubicBezTo>
                  <a:pt x="35" y="42"/>
                  <a:pt x="33" y="43"/>
                  <a:pt x="32" y="43"/>
                </a:cubicBezTo>
                <a:cubicBezTo>
                  <a:pt x="23" y="41"/>
                  <a:pt x="14" y="43"/>
                  <a:pt x="5" y="41"/>
                </a:cubicBezTo>
                <a:cubicBezTo>
                  <a:pt x="4" y="41"/>
                  <a:pt x="2" y="40"/>
                  <a:pt x="1" y="38"/>
                </a:cubicBezTo>
                <a:cubicBezTo>
                  <a:pt x="1" y="38"/>
                  <a:pt x="1" y="38"/>
                  <a:pt x="0" y="37"/>
                </a:cubicBezTo>
                <a:close/>
                <a:moveTo>
                  <a:pt x="26" y="15"/>
                </a:moveTo>
                <a:cubicBezTo>
                  <a:pt x="23" y="13"/>
                  <a:pt x="22" y="10"/>
                  <a:pt x="19" y="8"/>
                </a:cubicBezTo>
                <a:cubicBezTo>
                  <a:pt x="17" y="6"/>
                  <a:pt x="19" y="4"/>
                  <a:pt x="19" y="2"/>
                </a:cubicBezTo>
                <a:cubicBezTo>
                  <a:pt x="20" y="1"/>
                  <a:pt x="22" y="1"/>
                  <a:pt x="24" y="2"/>
                </a:cubicBezTo>
                <a:cubicBezTo>
                  <a:pt x="27" y="5"/>
                  <a:pt x="31" y="9"/>
                  <a:pt x="34" y="13"/>
                </a:cubicBezTo>
                <a:cubicBezTo>
                  <a:pt x="37" y="16"/>
                  <a:pt x="40" y="19"/>
                  <a:pt x="43" y="22"/>
                </a:cubicBezTo>
                <a:cubicBezTo>
                  <a:pt x="44" y="23"/>
                  <a:pt x="45" y="24"/>
                  <a:pt x="44" y="26"/>
                </a:cubicBezTo>
                <a:cubicBezTo>
                  <a:pt x="43" y="27"/>
                  <a:pt x="42" y="28"/>
                  <a:pt x="40" y="27"/>
                </a:cubicBezTo>
                <a:cubicBezTo>
                  <a:pt x="35" y="23"/>
                  <a:pt x="30" y="20"/>
                  <a:pt x="26" y="15"/>
                </a:cubicBezTo>
                <a:close/>
                <a:moveTo>
                  <a:pt x="126" y="60"/>
                </a:moveTo>
                <a:cubicBezTo>
                  <a:pt x="127" y="65"/>
                  <a:pt x="117" y="65"/>
                  <a:pt x="115" y="65"/>
                </a:cubicBezTo>
                <a:cubicBezTo>
                  <a:pt x="111" y="65"/>
                  <a:pt x="107" y="64"/>
                  <a:pt x="103" y="65"/>
                </a:cubicBezTo>
                <a:cubicBezTo>
                  <a:pt x="98" y="66"/>
                  <a:pt x="93" y="63"/>
                  <a:pt x="92" y="58"/>
                </a:cubicBezTo>
                <a:cubicBezTo>
                  <a:pt x="92" y="56"/>
                  <a:pt x="93" y="55"/>
                  <a:pt x="94" y="55"/>
                </a:cubicBezTo>
                <a:cubicBezTo>
                  <a:pt x="103" y="56"/>
                  <a:pt x="113" y="55"/>
                  <a:pt x="121" y="57"/>
                </a:cubicBezTo>
                <a:cubicBezTo>
                  <a:pt x="123" y="57"/>
                  <a:pt x="125" y="58"/>
                  <a:pt x="126" y="59"/>
                </a:cubicBezTo>
                <a:cubicBezTo>
                  <a:pt x="126" y="60"/>
                  <a:pt x="126" y="60"/>
                  <a:pt x="126" y="60"/>
                </a:cubicBezTo>
                <a:close/>
                <a:moveTo>
                  <a:pt x="101" y="83"/>
                </a:moveTo>
                <a:cubicBezTo>
                  <a:pt x="104" y="84"/>
                  <a:pt x="105" y="88"/>
                  <a:pt x="107" y="90"/>
                </a:cubicBezTo>
                <a:cubicBezTo>
                  <a:pt x="109" y="92"/>
                  <a:pt x="108" y="94"/>
                  <a:pt x="107" y="96"/>
                </a:cubicBezTo>
                <a:cubicBezTo>
                  <a:pt x="107" y="97"/>
                  <a:pt x="105" y="97"/>
                  <a:pt x="103" y="96"/>
                </a:cubicBezTo>
                <a:cubicBezTo>
                  <a:pt x="99" y="92"/>
                  <a:pt x="96" y="89"/>
                  <a:pt x="92" y="85"/>
                </a:cubicBezTo>
                <a:cubicBezTo>
                  <a:pt x="89" y="82"/>
                  <a:pt x="87" y="79"/>
                  <a:pt x="84" y="76"/>
                </a:cubicBezTo>
                <a:cubicBezTo>
                  <a:pt x="83" y="75"/>
                  <a:pt x="82" y="73"/>
                  <a:pt x="83" y="72"/>
                </a:cubicBezTo>
                <a:cubicBezTo>
                  <a:pt x="84" y="71"/>
                  <a:pt x="85" y="70"/>
                  <a:pt x="87" y="71"/>
                </a:cubicBezTo>
                <a:cubicBezTo>
                  <a:pt x="92" y="74"/>
                  <a:pt x="97" y="78"/>
                  <a:pt x="101" y="8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sp>
        <p:nvSpPr>
          <p:cNvPr id="13" name="Freeform 82">
            <a:extLst>
              <a:ext uri="{FF2B5EF4-FFF2-40B4-BE49-F238E27FC236}">
                <a16:creationId xmlns:a16="http://schemas.microsoft.com/office/drawing/2014/main" id="{185E6B9A-0EA9-481D-A3CE-E9F95668EE7F}"/>
              </a:ext>
            </a:extLst>
          </p:cNvPr>
          <p:cNvSpPr>
            <a:spLocks noEditPoints="1"/>
          </p:cNvSpPr>
          <p:nvPr/>
        </p:nvSpPr>
        <p:spPr bwMode="auto">
          <a:xfrm>
            <a:off x="2034527" y="4770091"/>
            <a:ext cx="458788" cy="595312"/>
          </a:xfrm>
          <a:custGeom>
            <a:avLst/>
            <a:gdLst/>
            <a:ahLst/>
            <a:cxnLst>
              <a:cxn ang="0">
                <a:pos x="106" y="95"/>
              </a:cxn>
              <a:cxn ang="0">
                <a:pos x="120" y="125"/>
              </a:cxn>
              <a:cxn ang="0">
                <a:pos x="110" y="145"/>
              </a:cxn>
              <a:cxn ang="0">
                <a:pos x="98" y="153"/>
              </a:cxn>
              <a:cxn ang="0">
                <a:pos x="66" y="149"/>
              </a:cxn>
              <a:cxn ang="0">
                <a:pos x="57" y="132"/>
              </a:cxn>
              <a:cxn ang="0">
                <a:pos x="45" y="118"/>
              </a:cxn>
              <a:cxn ang="0">
                <a:pos x="23" y="105"/>
              </a:cxn>
              <a:cxn ang="0">
                <a:pos x="3" y="73"/>
              </a:cxn>
              <a:cxn ang="0">
                <a:pos x="4" y="36"/>
              </a:cxn>
              <a:cxn ang="0">
                <a:pos x="18" y="14"/>
              </a:cxn>
              <a:cxn ang="0">
                <a:pos x="34" y="4"/>
              </a:cxn>
              <a:cxn ang="0">
                <a:pos x="44" y="3"/>
              </a:cxn>
              <a:cxn ang="0">
                <a:pos x="53" y="2"/>
              </a:cxn>
              <a:cxn ang="0">
                <a:pos x="83" y="13"/>
              </a:cxn>
              <a:cxn ang="0">
                <a:pos x="99" y="32"/>
              </a:cxn>
              <a:cxn ang="0">
                <a:pos x="106" y="64"/>
              </a:cxn>
              <a:cxn ang="0">
                <a:pos x="102" y="91"/>
              </a:cxn>
              <a:cxn ang="0">
                <a:pos x="30" y="100"/>
              </a:cxn>
              <a:cxn ang="0">
                <a:pos x="52" y="114"/>
              </a:cxn>
              <a:cxn ang="0">
                <a:pos x="65" y="109"/>
              </a:cxn>
              <a:cxn ang="0">
                <a:pos x="54" y="90"/>
              </a:cxn>
              <a:cxn ang="0">
                <a:pos x="34" y="71"/>
              </a:cxn>
              <a:cxn ang="0">
                <a:pos x="39" y="50"/>
              </a:cxn>
              <a:cxn ang="0">
                <a:pos x="53" y="39"/>
              </a:cxn>
              <a:cxn ang="0">
                <a:pos x="74" y="86"/>
              </a:cxn>
              <a:cxn ang="0">
                <a:pos x="81" y="98"/>
              </a:cxn>
              <a:cxn ang="0">
                <a:pos x="88" y="97"/>
              </a:cxn>
              <a:cxn ang="0">
                <a:pos x="98" y="92"/>
              </a:cxn>
              <a:cxn ang="0">
                <a:pos x="96" y="52"/>
              </a:cxn>
              <a:cxn ang="0">
                <a:pos x="71" y="17"/>
              </a:cxn>
              <a:cxn ang="0">
                <a:pos x="17" y="30"/>
              </a:cxn>
              <a:cxn ang="0">
                <a:pos x="10" y="72"/>
              </a:cxn>
              <a:cxn ang="0">
                <a:pos x="75" y="145"/>
              </a:cxn>
              <a:cxn ang="0">
                <a:pos x="103" y="138"/>
              </a:cxn>
              <a:cxn ang="0">
                <a:pos x="102" y="124"/>
              </a:cxn>
              <a:cxn ang="0">
                <a:pos x="74" y="138"/>
              </a:cxn>
              <a:cxn ang="0">
                <a:pos x="75" y="145"/>
              </a:cxn>
              <a:cxn ang="0">
                <a:pos x="70" y="133"/>
              </a:cxn>
              <a:cxn ang="0">
                <a:pos x="100" y="116"/>
              </a:cxn>
              <a:cxn ang="0">
                <a:pos x="97" y="105"/>
              </a:cxn>
              <a:cxn ang="0">
                <a:pos x="90" y="108"/>
              </a:cxn>
              <a:cxn ang="0">
                <a:pos x="65" y="128"/>
              </a:cxn>
              <a:cxn ang="0">
                <a:pos x="71" y="103"/>
              </a:cxn>
              <a:cxn ang="0">
                <a:pos x="76" y="103"/>
              </a:cxn>
              <a:cxn ang="0">
                <a:pos x="66" y="88"/>
              </a:cxn>
              <a:cxn ang="0">
                <a:pos x="52" y="55"/>
              </a:cxn>
              <a:cxn ang="0">
                <a:pos x="48" y="51"/>
              </a:cxn>
              <a:cxn ang="0">
                <a:pos x="41" y="68"/>
              </a:cxn>
              <a:cxn ang="0">
                <a:pos x="53" y="79"/>
              </a:cxn>
              <a:cxn ang="0">
                <a:pos x="71" y="103"/>
              </a:cxn>
            </a:cxnLst>
            <a:rect l="0" t="0" r="r" b="b"/>
            <a:pathLst>
              <a:path w="122" h="159">
                <a:moveTo>
                  <a:pt x="102" y="91"/>
                </a:moveTo>
                <a:cubicBezTo>
                  <a:pt x="104" y="90"/>
                  <a:pt x="105" y="92"/>
                  <a:pt x="106" y="95"/>
                </a:cubicBezTo>
                <a:cubicBezTo>
                  <a:pt x="106" y="99"/>
                  <a:pt x="106" y="103"/>
                  <a:pt x="109" y="106"/>
                </a:cubicBezTo>
                <a:cubicBezTo>
                  <a:pt x="113" y="113"/>
                  <a:pt x="117" y="119"/>
                  <a:pt x="120" y="125"/>
                </a:cubicBezTo>
                <a:cubicBezTo>
                  <a:pt x="122" y="129"/>
                  <a:pt x="121" y="136"/>
                  <a:pt x="117" y="139"/>
                </a:cubicBezTo>
                <a:cubicBezTo>
                  <a:pt x="115" y="141"/>
                  <a:pt x="113" y="143"/>
                  <a:pt x="110" y="145"/>
                </a:cubicBezTo>
                <a:cubicBezTo>
                  <a:pt x="108" y="148"/>
                  <a:pt x="104" y="149"/>
                  <a:pt x="101" y="151"/>
                </a:cubicBezTo>
                <a:cubicBezTo>
                  <a:pt x="100" y="151"/>
                  <a:pt x="99" y="152"/>
                  <a:pt x="98" y="153"/>
                </a:cubicBezTo>
                <a:cubicBezTo>
                  <a:pt x="94" y="155"/>
                  <a:pt x="90" y="155"/>
                  <a:pt x="86" y="156"/>
                </a:cubicBezTo>
                <a:cubicBezTo>
                  <a:pt x="79" y="159"/>
                  <a:pt x="71" y="155"/>
                  <a:pt x="66" y="149"/>
                </a:cubicBezTo>
                <a:cubicBezTo>
                  <a:pt x="64" y="146"/>
                  <a:pt x="62" y="143"/>
                  <a:pt x="60" y="140"/>
                </a:cubicBezTo>
                <a:cubicBezTo>
                  <a:pt x="58" y="138"/>
                  <a:pt x="58" y="135"/>
                  <a:pt x="57" y="132"/>
                </a:cubicBezTo>
                <a:cubicBezTo>
                  <a:pt x="54" y="129"/>
                  <a:pt x="53" y="126"/>
                  <a:pt x="51" y="122"/>
                </a:cubicBezTo>
                <a:cubicBezTo>
                  <a:pt x="50" y="120"/>
                  <a:pt x="49" y="118"/>
                  <a:pt x="45" y="118"/>
                </a:cubicBezTo>
                <a:cubicBezTo>
                  <a:pt x="42" y="118"/>
                  <a:pt x="40" y="115"/>
                  <a:pt x="37" y="113"/>
                </a:cubicBezTo>
                <a:cubicBezTo>
                  <a:pt x="32" y="111"/>
                  <a:pt x="27" y="108"/>
                  <a:pt x="23" y="105"/>
                </a:cubicBezTo>
                <a:cubicBezTo>
                  <a:pt x="19" y="101"/>
                  <a:pt x="14" y="97"/>
                  <a:pt x="11" y="92"/>
                </a:cubicBezTo>
                <a:cubicBezTo>
                  <a:pt x="8" y="86"/>
                  <a:pt x="4" y="80"/>
                  <a:pt x="3" y="73"/>
                </a:cubicBezTo>
                <a:cubicBezTo>
                  <a:pt x="1" y="67"/>
                  <a:pt x="0" y="60"/>
                  <a:pt x="1" y="54"/>
                </a:cubicBezTo>
                <a:cubicBezTo>
                  <a:pt x="1" y="48"/>
                  <a:pt x="2" y="42"/>
                  <a:pt x="4" y="36"/>
                </a:cubicBezTo>
                <a:cubicBezTo>
                  <a:pt x="5" y="32"/>
                  <a:pt x="7" y="27"/>
                  <a:pt x="9" y="23"/>
                </a:cubicBezTo>
                <a:cubicBezTo>
                  <a:pt x="11" y="20"/>
                  <a:pt x="15" y="16"/>
                  <a:pt x="18" y="14"/>
                </a:cubicBezTo>
                <a:cubicBezTo>
                  <a:pt x="21" y="12"/>
                  <a:pt x="24" y="10"/>
                  <a:pt x="25" y="8"/>
                </a:cubicBezTo>
                <a:cubicBezTo>
                  <a:pt x="27" y="4"/>
                  <a:pt x="31" y="6"/>
                  <a:pt x="34" y="4"/>
                </a:cubicBezTo>
                <a:cubicBezTo>
                  <a:pt x="35" y="3"/>
                  <a:pt x="38" y="3"/>
                  <a:pt x="40" y="2"/>
                </a:cubicBezTo>
                <a:cubicBezTo>
                  <a:pt x="42" y="2"/>
                  <a:pt x="43" y="1"/>
                  <a:pt x="44" y="3"/>
                </a:cubicBezTo>
                <a:cubicBezTo>
                  <a:pt x="44" y="3"/>
                  <a:pt x="45" y="3"/>
                  <a:pt x="45" y="3"/>
                </a:cubicBezTo>
                <a:cubicBezTo>
                  <a:pt x="48" y="0"/>
                  <a:pt x="51" y="2"/>
                  <a:pt x="53" y="2"/>
                </a:cubicBezTo>
                <a:cubicBezTo>
                  <a:pt x="58" y="2"/>
                  <a:pt x="63" y="4"/>
                  <a:pt x="67" y="5"/>
                </a:cubicBezTo>
                <a:cubicBezTo>
                  <a:pt x="73" y="6"/>
                  <a:pt x="78" y="9"/>
                  <a:pt x="83" y="13"/>
                </a:cubicBezTo>
                <a:cubicBezTo>
                  <a:pt x="86" y="15"/>
                  <a:pt x="88" y="17"/>
                  <a:pt x="90" y="19"/>
                </a:cubicBezTo>
                <a:cubicBezTo>
                  <a:pt x="93" y="23"/>
                  <a:pt x="97" y="27"/>
                  <a:pt x="99" y="32"/>
                </a:cubicBezTo>
                <a:cubicBezTo>
                  <a:pt x="103" y="39"/>
                  <a:pt x="106" y="47"/>
                  <a:pt x="105" y="55"/>
                </a:cubicBezTo>
                <a:cubicBezTo>
                  <a:pt x="105" y="58"/>
                  <a:pt x="106" y="61"/>
                  <a:pt x="106" y="64"/>
                </a:cubicBezTo>
                <a:cubicBezTo>
                  <a:pt x="105" y="70"/>
                  <a:pt x="105" y="76"/>
                  <a:pt x="104" y="82"/>
                </a:cubicBezTo>
                <a:cubicBezTo>
                  <a:pt x="103" y="85"/>
                  <a:pt x="104" y="88"/>
                  <a:pt x="102" y="91"/>
                </a:cubicBezTo>
                <a:close/>
                <a:moveTo>
                  <a:pt x="20" y="90"/>
                </a:moveTo>
                <a:cubicBezTo>
                  <a:pt x="22" y="95"/>
                  <a:pt x="27" y="96"/>
                  <a:pt x="30" y="100"/>
                </a:cubicBezTo>
                <a:cubicBezTo>
                  <a:pt x="32" y="101"/>
                  <a:pt x="34" y="104"/>
                  <a:pt x="36" y="105"/>
                </a:cubicBezTo>
                <a:cubicBezTo>
                  <a:pt x="43" y="106"/>
                  <a:pt x="47" y="111"/>
                  <a:pt x="52" y="114"/>
                </a:cubicBezTo>
                <a:cubicBezTo>
                  <a:pt x="53" y="115"/>
                  <a:pt x="55" y="117"/>
                  <a:pt x="56" y="115"/>
                </a:cubicBezTo>
                <a:cubicBezTo>
                  <a:pt x="59" y="112"/>
                  <a:pt x="62" y="110"/>
                  <a:pt x="65" y="109"/>
                </a:cubicBezTo>
                <a:cubicBezTo>
                  <a:pt x="66" y="108"/>
                  <a:pt x="67" y="107"/>
                  <a:pt x="65" y="105"/>
                </a:cubicBezTo>
                <a:cubicBezTo>
                  <a:pt x="61" y="100"/>
                  <a:pt x="57" y="95"/>
                  <a:pt x="54" y="90"/>
                </a:cubicBezTo>
                <a:cubicBezTo>
                  <a:pt x="51" y="87"/>
                  <a:pt x="48" y="85"/>
                  <a:pt x="46" y="82"/>
                </a:cubicBezTo>
                <a:cubicBezTo>
                  <a:pt x="42" y="78"/>
                  <a:pt x="38" y="74"/>
                  <a:pt x="34" y="71"/>
                </a:cubicBezTo>
                <a:cubicBezTo>
                  <a:pt x="29" y="68"/>
                  <a:pt x="29" y="67"/>
                  <a:pt x="31" y="61"/>
                </a:cubicBezTo>
                <a:cubicBezTo>
                  <a:pt x="33" y="57"/>
                  <a:pt x="37" y="54"/>
                  <a:pt x="39" y="50"/>
                </a:cubicBezTo>
                <a:cubicBezTo>
                  <a:pt x="42" y="46"/>
                  <a:pt x="45" y="43"/>
                  <a:pt x="48" y="39"/>
                </a:cubicBezTo>
                <a:cubicBezTo>
                  <a:pt x="49" y="38"/>
                  <a:pt x="51" y="37"/>
                  <a:pt x="53" y="39"/>
                </a:cubicBezTo>
                <a:cubicBezTo>
                  <a:pt x="57" y="43"/>
                  <a:pt x="58" y="48"/>
                  <a:pt x="59" y="52"/>
                </a:cubicBezTo>
                <a:cubicBezTo>
                  <a:pt x="64" y="64"/>
                  <a:pt x="67" y="75"/>
                  <a:pt x="74" y="86"/>
                </a:cubicBezTo>
                <a:cubicBezTo>
                  <a:pt x="75" y="87"/>
                  <a:pt x="75" y="88"/>
                  <a:pt x="76" y="89"/>
                </a:cubicBezTo>
                <a:cubicBezTo>
                  <a:pt x="77" y="92"/>
                  <a:pt x="78" y="96"/>
                  <a:pt x="81" y="98"/>
                </a:cubicBezTo>
                <a:cubicBezTo>
                  <a:pt x="81" y="99"/>
                  <a:pt x="81" y="99"/>
                  <a:pt x="82" y="99"/>
                </a:cubicBezTo>
                <a:cubicBezTo>
                  <a:pt x="84" y="98"/>
                  <a:pt x="86" y="98"/>
                  <a:pt x="88" y="97"/>
                </a:cubicBezTo>
                <a:cubicBezTo>
                  <a:pt x="89" y="95"/>
                  <a:pt x="91" y="93"/>
                  <a:pt x="94" y="94"/>
                </a:cubicBezTo>
                <a:cubicBezTo>
                  <a:pt x="96" y="95"/>
                  <a:pt x="98" y="93"/>
                  <a:pt x="98" y="92"/>
                </a:cubicBezTo>
                <a:cubicBezTo>
                  <a:pt x="96" y="86"/>
                  <a:pt x="97" y="80"/>
                  <a:pt x="97" y="75"/>
                </a:cubicBezTo>
                <a:cubicBezTo>
                  <a:pt x="98" y="67"/>
                  <a:pt x="97" y="59"/>
                  <a:pt x="96" y="52"/>
                </a:cubicBezTo>
                <a:cubicBezTo>
                  <a:pt x="95" y="43"/>
                  <a:pt x="93" y="35"/>
                  <a:pt x="86" y="28"/>
                </a:cubicBezTo>
                <a:cubicBezTo>
                  <a:pt x="81" y="24"/>
                  <a:pt x="77" y="20"/>
                  <a:pt x="71" y="17"/>
                </a:cubicBezTo>
                <a:cubicBezTo>
                  <a:pt x="62" y="13"/>
                  <a:pt x="53" y="10"/>
                  <a:pt x="42" y="12"/>
                </a:cubicBezTo>
                <a:cubicBezTo>
                  <a:pt x="31" y="14"/>
                  <a:pt x="22" y="21"/>
                  <a:pt x="17" y="30"/>
                </a:cubicBezTo>
                <a:cubicBezTo>
                  <a:pt x="11" y="40"/>
                  <a:pt x="7" y="51"/>
                  <a:pt x="9" y="63"/>
                </a:cubicBezTo>
                <a:cubicBezTo>
                  <a:pt x="10" y="66"/>
                  <a:pt x="9" y="69"/>
                  <a:pt x="10" y="72"/>
                </a:cubicBezTo>
                <a:cubicBezTo>
                  <a:pt x="13" y="78"/>
                  <a:pt x="15" y="85"/>
                  <a:pt x="20" y="90"/>
                </a:cubicBezTo>
                <a:close/>
                <a:moveTo>
                  <a:pt x="75" y="145"/>
                </a:moveTo>
                <a:cubicBezTo>
                  <a:pt x="76" y="148"/>
                  <a:pt x="78" y="148"/>
                  <a:pt x="81" y="148"/>
                </a:cubicBezTo>
                <a:cubicBezTo>
                  <a:pt x="89" y="146"/>
                  <a:pt x="96" y="144"/>
                  <a:pt x="103" y="138"/>
                </a:cubicBezTo>
                <a:cubicBezTo>
                  <a:pt x="109" y="133"/>
                  <a:pt x="110" y="133"/>
                  <a:pt x="108" y="126"/>
                </a:cubicBezTo>
                <a:cubicBezTo>
                  <a:pt x="107" y="122"/>
                  <a:pt x="105" y="121"/>
                  <a:pt x="102" y="124"/>
                </a:cubicBezTo>
                <a:cubicBezTo>
                  <a:pt x="96" y="129"/>
                  <a:pt x="88" y="133"/>
                  <a:pt x="81" y="136"/>
                </a:cubicBezTo>
                <a:cubicBezTo>
                  <a:pt x="79" y="137"/>
                  <a:pt x="76" y="137"/>
                  <a:pt x="74" y="138"/>
                </a:cubicBezTo>
                <a:cubicBezTo>
                  <a:pt x="71" y="140"/>
                  <a:pt x="71" y="140"/>
                  <a:pt x="73" y="143"/>
                </a:cubicBezTo>
                <a:cubicBezTo>
                  <a:pt x="74" y="144"/>
                  <a:pt x="73" y="145"/>
                  <a:pt x="75" y="145"/>
                </a:cubicBezTo>
                <a:close/>
                <a:moveTo>
                  <a:pt x="67" y="131"/>
                </a:moveTo>
                <a:cubicBezTo>
                  <a:pt x="67" y="132"/>
                  <a:pt x="68" y="133"/>
                  <a:pt x="70" y="133"/>
                </a:cubicBezTo>
                <a:cubicBezTo>
                  <a:pt x="75" y="130"/>
                  <a:pt x="80" y="128"/>
                  <a:pt x="84" y="125"/>
                </a:cubicBezTo>
                <a:cubicBezTo>
                  <a:pt x="89" y="122"/>
                  <a:pt x="94" y="118"/>
                  <a:pt x="100" y="116"/>
                </a:cubicBezTo>
                <a:cubicBezTo>
                  <a:pt x="101" y="116"/>
                  <a:pt x="102" y="115"/>
                  <a:pt x="102" y="114"/>
                </a:cubicBezTo>
                <a:cubicBezTo>
                  <a:pt x="100" y="111"/>
                  <a:pt x="98" y="108"/>
                  <a:pt x="97" y="105"/>
                </a:cubicBezTo>
                <a:cubicBezTo>
                  <a:pt x="97" y="104"/>
                  <a:pt x="96" y="104"/>
                  <a:pt x="96" y="105"/>
                </a:cubicBezTo>
                <a:cubicBezTo>
                  <a:pt x="94" y="106"/>
                  <a:pt x="92" y="107"/>
                  <a:pt x="90" y="108"/>
                </a:cubicBezTo>
                <a:cubicBezTo>
                  <a:pt x="82" y="113"/>
                  <a:pt x="74" y="117"/>
                  <a:pt x="67" y="121"/>
                </a:cubicBezTo>
                <a:cubicBezTo>
                  <a:pt x="63" y="123"/>
                  <a:pt x="62" y="124"/>
                  <a:pt x="65" y="128"/>
                </a:cubicBezTo>
                <a:cubicBezTo>
                  <a:pt x="65" y="129"/>
                  <a:pt x="66" y="130"/>
                  <a:pt x="67" y="131"/>
                </a:cubicBezTo>
                <a:close/>
                <a:moveTo>
                  <a:pt x="71" y="103"/>
                </a:moveTo>
                <a:cubicBezTo>
                  <a:pt x="72" y="104"/>
                  <a:pt x="72" y="105"/>
                  <a:pt x="73" y="104"/>
                </a:cubicBezTo>
                <a:cubicBezTo>
                  <a:pt x="74" y="104"/>
                  <a:pt x="75" y="103"/>
                  <a:pt x="76" y="103"/>
                </a:cubicBezTo>
                <a:cubicBezTo>
                  <a:pt x="76" y="102"/>
                  <a:pt x="75" y="101"/>
                  <a:pt x="75" y="100"/>
                </a:cubicBezTo>
                <a:cubicBezTo>
                  <a:pt x="71" y="97"/>
                  <a:pt x="69" y="92"/>
                  <a:pt x="66" y="88"/>
                </a:cubicBezTo>
                <a:cubicBezTo>
                  <a:pt x="63" y="82"/>
                  <a:pt x="61" y="76"/>
                  <a:pt x="58" y="71"/>
                </a:cubicBezTo>
                <a:cubicBezTo>
                  <a:pt x="56" y="65"/>
                  <a:pt x="54" y="60"/>
                  <a:pt x="52" y="55"/>
                </a:cubicBezTo>
                <a:cubicBezTo>
                  <a:pt x="52" y="53"/>
                  <a:pt x="51" y="52"/>
                  <a:pt x="50" y="51"/>
                </a:cubicBezTo>
                <a:cubicBezTo>
                  <a:pt x="49" y="50"/>
                  <a:pt x="49" y="49"/>
                  <a:pt x="48" y="51"/>
                </a:cubicBezTo>
                <a:cubicBezTo>
                  <a:pt x="46" y="55"/>
                  <a:pt x="44" y="58"/>
                  <a:pt x="41" y="61"/>
                </a:cubicBezTo>
                <a:cubicBezTo>
                  <a:pt x="38" y="64"/>
                  <a:pt x="39" y="65"/>
                  <a:pt x="41" y="68"/>
                </a:cubicBezTo>
                <a:cubicBezTo>
                  <a:pt x="43" y="70"/>
                  <a:pt x="46" y="72"/>
                  <a:pt x="48" y="73"/>
                </a:cubicBezTo>
                <a:cubicBezTo>
                  <a:pt x="50" y="75"/>
                  <a:pt x="50" y="77"/>
                  <a:pt x="53" y="79"/>
                </a:cubicBezTo>
                <a:cubicBezTo>
                  <a:pt x="57" y="82"/>
                  <a:pt x="60" y="87"/>
                  <a:pt x="64" y="91"/>
                </a:cubicBezTo>
                <a:cubicBezTo>
                  <a:pt x="67" y="95"/>
                  <a:pt x="69" y="99"/>
                  <a:pt x="71" y="10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grpSp>
        <p:nvGrpSpPr>
          <p:cNvPr id="14" name="Group 24">
            <a:extLst>
              <a:ext uri="{FF2B5EF4-FFF2-40B4-BE49-F238E27FC236}">
                <a16:creationId xmlns:a16="http://schemas.microsoft.com/office/drawing/2014/main" id="{04CB01F8-C348-4536-B6D0-AB3B9B240DCE}"/>
              </a:ext>
            </a:extLst>
          </p:cNvPr>
          <p:cNvGrpSpPr/>
          <p:nvPr/>
        </p:nvGrpSpPr>
        <p:grpSpPr bwMode="auto">
          <a:xfrm>
            <a:off x="2640318" y="3224208"/>
            <a:ext cx="2944684" cy="982398"/>
            <a:chOff x="427" y="2769"/>
            <a:chExt cx="1925" cy="842"/>
          </a:xfrm>
        </p:grpSpPr>
        <p:sp>
          <p:nvSpPr>
            <p:cNvPr id="15" name="文本框 9">
              <a:extLst>
                <a:ext uri="{FF2B5EF4-FFF2-40B4-BE49-F238E27FC236}">
                  <a16:creationId xmlns:a16="http://schemas.microsoft.com/office/drawing/2014/main" id="{7E7D21EF-3848-4C05-B58C-BA6A73DFD90D}"/>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6" name="矩形 10">
              <a:extLst>
                <a:ext uri="{FF2B5EF4-FFF2-40B4-BE49-F238E27FC236}">
                  <a16:creationId xmlns:a16="http://schemas.microsoft.com/office/drawing/2014/main" id="{88B2FCFF-A12D-44B7-9BF9-ABDBF7AF5866}"/>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17" name="Group 24">
            <a:extLst>
              <a:ext uri="{FF2B5EF4-FFF2-40B4-BE49-F238E27FC236}">
                <a16:creationId xmlns:a16="http://schemas.microsoft.com/office/drawing/2014/main" id="{708C1B03-1F6D-4AB9-98C9-A65F4AD2A08A}"/>
              </a:ext>
            </a:extLst>
          </p:cNvPr>
          <p:cNvGrpSpPr/>
          <p:nvPr/>
        </p:nvGrpSpPr>
        <p:grpSpPr bwMode="auto">
          <a:xfrm>
            <a:off x="2610968" y="1839562"/>
            <a:ext cx="2973749" cy="982398"/>
            <a:chOff x="427" y="2769"/>
            <a:chExt cx="1944" cy="842"/>
          </a:xfrm>
        </p:grpSpPr>
        <p:sp>
          <p:nvSpPr>
            <p:cNvPr id="18" name="文本框 17">
              <a:extLst>
                <a:ext uri="{FF2B5EF4-FFF2-40B4-BE49-F238E27FC236}">
                  <a16:creationId xmlns:a16="http://schemas.microsoft.com/office/drawing/2014/main" id="{CE060FEC-ED75-449B-A2EB-BFD92EF3AEAF}"/>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9" name="矩形 18">
              <a:extLst>
                <a:ext uri="{FF2B5EF4-FFF2-40B4-BE49-F238E27FC236}">
                  <a16:creationId xmlns:a16="http://schemas.microsoft.com/office/drawing/2014/main" id="{32FBD285-227C-4E80-83B9-9446DE8102AE}"/>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20" name="Group 24">
            <a:extLst>
              <a:ext uri="{FF2B5EF4-FFF2-40B4-BE49-F238E27FC236}">
                <a16:creationId xmlns:a16="http://schemas.microsoft.com/office/drawing/2014/main" id="{3EF8F2D2-F040-4C29-8C0F-A463E967C9C7}"/>
              </a:ext>
            </a:extLst>
          </p:cNvPr>
          <p:cNvGrpSpPr/>
          <p:nvPr/>
        </p:nvGrpSpPr>
        <p:grpSpPr bwMode="auto">
          <a:xfrm>
            <a:off x="2610968" y="4630978"/>
            <a:ext cx="2944684" cy="982398"/>
            <a:chOff x="427" y="2769"/>
            <a:chExt cx="1925" cy="842"/>
          </a:xfrm>
        </p:grpSpPr>
        <p:sp>
          <p:nvSpPr>
            <p:cNvPr id="21" name="文本框 9">
              <a:extLst>
                <a:ext uri="{FF2B5EF4-FFF2-40B4-BE49-F238E27FC236}">
                  <a16:creationId xmlns:a16="http://schemas.microsoft.com/office/drawing/2014/main" id="{42812A54-00C8-4240-9D35-905F739B64A5}"/>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2" name="矩形 10">
              <a:extLst>
                <a:ext uri="{FF2B5EF4-FFF2-40B4-BE49-F238E27FC236}">
                  <a16:creationId xmlns:a16="http://schemas.microsoft.com/office/drawing/2014/main" id="{0711945B-B5F4-4922-84D5-35B870409888}"/>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
        <p:nvSpPr>
          <p:cNvPr id="35" name="Freeform 78">
            <a:extLst>
              <a:ext uri="{FF2B5EF4-FFF2-40B4-BE49-F238E27FC236}">
                <a16:creationId xmlns:a16="http://schemas.microsoft.com/office/drawing/2014/main" id="{1AE29D10-C49D-4AD8-AE72-AFA02F6ACF55}"/>
              </a:ext>
            </a:extLst>
          </p:cNvPr>
          <p:cNvSpPr>
            <a:spLocks noEditPoints="1"/>
          </p:cNvSpPr>
          <p:nvPr/>
        </p:nvSpPr>
        <p:spPr bwMode="auto">
          <a:xfrm>
            <a:off x="6544849" y="2063102"/>
            <a:ext cx="539750" cy="446087"/>
          </a:xfrm>
          <a:custGeom>
            <a:avLst/>
            <a:gdLst/>
            <a:ahLst/>
            <a:cxnLst>
              <a:cxn ang="0">
                <a:pos x="52" y="94"/>
              </a:cxn>
              <a:cxn ang="0">
                <a:pos x="30" y="115"/>
              </a:cxn>
              <a:cxn ang="0">
                <a:pos x="3" y="115"/>
              </a:cxn>
              <a:cxn ang="0">
                <a:pos x="1" y="90"/>
              </a:cxn>
              <a:cxn ang="0">
                <a:pos x="9" y="65"/>
              </a:cxn>
              <a:cxn ang="0">
                <a:pos x="22" y="69"/>
              </a:cxn>
              <a:cxn ang="0">
                <a:pos x="24" y="69"/>
              </a:cxn>
              <a:cxn ang="0">
                <a:pos x="35" y="56"/>
              </a:cxn>
              <a:cxn ang="0">
                <a:pos x="50" y="38"/>
              </a:cxn>
              <a:cxn ang="0">
                <a:pos x="69" y="33"/>
              </a:cxn>
              <a:cxn ang="0">
                <a:pos x="79" y="41"/>
              </a:cxn>
              <a:cxn ang="0">
                <a:pos x="105" y="8"/>
              </a:cxn>
              <a:cxn ang="0">
                <a:pos x="120" y="5"/>
              </a:cxn>
              <a:cxn ang="0">
                <a:pos x="122" y="20"/>
              </a:cxn>
              <a:cxn ang="0">
                <a:pos x="126" y="23"/>
              </a:cxn>
              <a:cxn ang="0">
                <a:pos x="144" y="26"/>
              </a:cxn>
              <a:cxn ang="0">
                <a:pos x="139" y="35"/>
              </a:cxn>
              <a:cxn ang="0">
                <a:pos x="124" y="52"/>
              </a:cxn>
              <a:cxn ang="0">
                <a:pos x="101" y="77"/>
              </a:cxn>
              <a:cxn ang="0">
                <a:pos x="79" y="81"/>
              </a:cxn>
              <a:cxn ang="0">
                <a:pos x="59" y="72"/>
              </a:cxn>
              <a:cxn ang="0">
                <a:pos x="50" y="83"/>
              </a:cxn>
              <a:cxn ang="0">
                <a:pos x="43" y="90"/>
              </a:cxn>
              <a:cxn ang="0">
                <a:pos x="116" y="9"/>
              </a:cxn>
              <a:cxn ang="0">
                <a:pos x="109" y="12"/>
              </a:cxn>
              <a:cxn ang="0">
                <a:pos x="98" y="27"/>
              </a:cxn>
              <a:cxn ang="0">
                <a:pos x="93" y="34"/>
              </a:cxn>
              <a:cxn ang="0">
                <a:pos x="85" y="42"/>
              </a:cxn>
              <a:cxn ang="0">
                <a:pos x="76" y="49"/>
              </a:cxn>
              <a:cxn ang="0">
                <a:pos x="72" y="46"/>
              </a:cxn>
              <a:cxn ang="0">
                <a:pos x="60" y="36"/>
              </a:cxn>
              <a:cxn ang="0">
                <a:pos x="45" y="53"/>
              </a:cxn>
              <a:cxn ang="0">
                <a:pos x="25" y="77"/>
              </a:cxn>
              <a:cxn ang="0">
                <a:pos x="16" y="71"/>
              </a:cxn>
              <a:cxn ang="0">
                <a:pos x="11" y="70"/>
              </a:cxn>
              <a:cxn ang="0">
                <a:pos x="7" y="99"/>
              </a:cxn>
              <a:cxn ang="0">
                <a:pos x="10" y="112"/>
              </a:cxn>
              <a:cxn ang="0">
                <a:pos x="38" y="108"/>
              </a:cxn>
              <a:cxn ang="0">
                <a:pos x="48" y="98"/>
              </a:cxn>
              <a:cxn ang="0">
                <a:pos x="37" y="92"/>
              </a:cxn>
              <a:cxn ang="0">
                <a:pos x="52" y="71"/>
              </a:cxn>
              <a:cxn ang="0">
                <a:pos x="71" y="66"/>
              </a:cxn>
              <a:cxn ang="0">
                <a:pos x="92" y="78"/>
              </a:cxn>
              <a:cxn ang="0">
                <a:pos x="114" y="57"/>
              </a:cxn>
              <a:cxn ang="0">
                <a:pos x="126" y="43"/>
              </a:cxn>
              <a:cxn ang="0">
                <a:pos x="136" y="29"/>
              </a:cxn>
              <a:cxn ang="0">
                <a:pos x="134" y="26"/>
              </a:cxn>
              <a:cxn ang="0">
                <a:pos x="117" y="30"/>
              </a:cxn>
              <a:cxn ang="0">
                <a:pos x="116" y="28"/>
              </a:cxn>
              <a:cxn ang="0">
                <a:pos x="116" y="22"/>
              </a:cxn>
            </a:cxnLst>
            <a:rect l="0" t="0" r="r" b="b"/>
            <a:pathLst>
              <a:path w="144" h="119">
                <a:moveTo>
                  <a:pt x="43" y="90"/>
                </a:moveTo>
                <a:cubicBezTo>
                  <a:pt x="46" y="91"/>
                  <a:pt x="49" y="92"/>
                  <a:pt x="52" y="94"/>
                </a:cubicBezTo>
                <a:cubicBezTo>
                  <a:pt x="56" y="97"/>
                  <a:pt x="55" y="101"/>
                  <a:pt x="52" y="104"/>
                </a:cubicBezTo>
                <a:cubicBezTo>
                  <a:pt x="46" y="110"/>
                  <a:pt x="38" y="113"/>
                  <a:pt x="30" y="115"/>
                </a:cubicBezTo>
                <a:cubicBezTo>
                  <a:pt x="25" y="117"/>
                  <a:pt x="20" y="118"/>
                  <a:pt x="15" y="118"/>
                </a:cubicBezTo>
                <a:cubicBezTo>
                  <a:pt x="11" y="119"/>
                  <a:pt x="6" y="118"/>
                  <a:pt x="3" y="115"/>
                </a:cubicBezTo>
                <a:cubicBezTo>
                  <a:pt x="2" y="113"/>
                  <a:pt x="1" y="112"/>
                  <a:pt x="1" y="110"/>
                </a:cubicBezTo>
                <a:cubicBezTo>
                  <a:pt x="0" y="104"/>
                  <a:pt x="0" y="97"/>
                  <a:pt x="1" y="90"/>
                </a:cubicBezTo>
                <a:cubicBezTo>
                  <a:pt x="2" y="87"/>
                  <a:pt x="1" y="84"/>
                  <a:pt x="2" y="82"/>
                </a:cubicBezTo>
                <a:cubicBezTo>
                  <a:pt x="4" y="76"/>
                  <a:pt x="4" y="69"/>
                  <a:pt x="9" y="65"/>
                </a:cubicBezTo>
                <a:cubicBezTo>
                  <a:pt x="11" y="62"/>
                  <a:pt x="16" y="61"/>
                  <a:pt x="19" y="64"/>
                </a:cubicBezTo>
                <a:cubicBezTo>
                  <a:pt x="20" y="66"/>
                  <a:pt x="21" y="67"/>
                  <a:pt x="22" y="69"/>
                </a:cubicBezTo>
                <a:cubicBezTo>
                  <a:pt x="22" y="69"/>
                  <a:pt x="22" y="70"/>
                  <a:pt x="23" y="70"/>
                </a:cubicBezTo>
                <a:cubicBezTo>
                  <a:pt x="23" y="70"/>
                  <a:pt x="24" y="69"/>
                  <a:pt x="24" y="69"/>
                </a:cubicBezTo>
                <a:cubicBezTo>
                  <a:pt x="24" y="66"/>
                  <a:pt x="27" y="64"/>
                  <a:pt x="28" y="62"/>
                </a:cubicBezTo>
                <a:cubicBezTo>
                  <a:pt x="30" y="60"/>
                  <a:pt x="31" y="57"/>
                  <a:pt x="35" y="56"/>
                </a:cubicBezTo>
                <a:cubicBezTo>
                  <a:pt x="35" y="52"/>
                  <a:pt x="39" y="51"/>
                  <a:pt x="41" y="48"/>
                </a:cubicBezTo>
                <a:cubicBezTo>
                  <a:pt x="43" y="44"/>
                  <a:pt x="47" y="42"/>
                  <a:pt x="50" y="38"/>
                </a:cubicBezTo>
                <a:cubicBezTo>
                  <a:pt x="52" y="34"/>
                  <a:pt x="55" y="32"/>
                  <a:pt x="59" y="30"/>
                </a:cubicBezTo>
                <a:cubicBezTo>
                  <a:pt x="63" y="28"/>
                  <a:pt x="66" y="29"/>
                  <a:pt x="69" y="33"/>
                </a:cubicBezTo>
                <a:cubicBezTo>
                  <a:pt x="71" y="35"/>
                  <a:pt x="74" y="38"/>
                  <a:pt x="76" y="41"/>
                </a:cubicBezTo>
                <a:cubicBezTo>
                  <a:pt x="77" y="42"/>
                  <a:pt x="78" y="42"/>
                  <a:pt x="79" y="41"/>
                </a:cubicBezTo>
                <a:cubicBezTo>
                  <a:pt x="82" y="37"/>
                  <a:pt x="86" y="33"/>
                  <a:pt x="89" y="29"/>
                </a:cubicBezTo>
                <a:cubicBezTo>
                  <a:pt x="95" y="22"/>
                  <a:pt x="100" y="15"/>
                  <a:pt x="105" y="8"/>
                </a:cubicBezTo>
                <a:cubicBezTo>
                  <a:pt x="107" y="6"/>
                  <a:pt x="109" y="4"/>
                  <a:pt x="111" y="2"/>
                </a:cubicBezTo>
                <a:cubicBezTo>
                  <a:pt x="115" y="0"/>
                  <a:pt x="118" y="1"/>
                  <a:pt x="120" y="5"/>
                </a:cubicBezTo>
                <a:cubicBezTo>
                  <a:pt x="122" y="8"/>
                  <a:pt x="122" y="12"/>
                  <a:pt x="122" y="16"/>
                </a:cubicBezTo>
                <a:cubicBezTo>
                  <a:pt x="122" y="18"/>
                  <a:pt x="121" y="19"/>
                  <a:pt x="122" y="20"/>
                </a:cubicBezTo>
                <a:cubicBezTo>
                  <a:pt x="122" y="21"/>
                  <a:pt x="121" y="23"/>
                  <a:pt x="122" y="23"/>
                </a:cubicBezTo>
                <a:cubicBezTo>
                  <a:pt x="123" y="24"/>
                  <a:pt x="125" y="23"/>
                  <a:pt x="126" y="23"/>
                </a:cubicBezTo>
                <a:cubicBezTo>
                  <a:pt x="131" y="21"/>
                  <a:pt x="136" y="21"/>
                  <a:pt x="141" y="22"/>
                </a:cubicBezTo>
                <a:cubicBezTo>
                  <a:pt x="143" y="22"/>
                  <a:pt x="144" y="24"/>
                  <a:pt x="144" y="26"/>
                </a:cubicBezTo>
                <a:cubicBezTo>
                  <a:pt x="143" y="28"/>
                  <a:pt x="143" y="29"/>
                  <a:pt x="142" y="31"/>
                </a:cubicBezTo>
                <a:cubicBezTo>
                  <a:pt x="140" y="32"/>
                  <a:pt x="140" y="33"/>
                  <a:pt x="139" y="35"/>
                </a:cubicBezTo>
                <a:cubicBezTo>
                  <a:pt x="137" y="38"/>
                  <a:pt x="134" y="40"/>
                  <a:pt x="132" y="43"/>
                </a:cubicBezTo>
                <a:cubicBezTo>
                  <a:pt x="130" y="46"/>
                  <a:pt x="127" y="49"/>
                  <a:pt x="124" y="52"/>
                </a:cubicBezTo>
                <a:cubicBezTo>
                  <a:pt x="122" y="57"/>
                  <a:pt x="119" y="60"/>
                  <a:pt x="116" y="63"/>
                </a:cubicBezTo>
                <a:cubicBezTo>
                  <a:pt x="111" y="68"/>
                  <a:pt x="107" y="74"/>
                  <a:pt x="101" y="77"/>
                </a:cubicBezTo>
                <a:cubicBezTo>
                  <a:pt x="99" y="79"/>
                  <a:pt x="97" y="82"/>
                  <a:pt x="94" y="83"/>
                </a:cubicBezTo>
                <a:cubicBezTo>
                  <a:pt x="89" y="85"/>
                  <a:pt x="84" y="84"/>
                  <a:pt x="79" y="81"/>
                </a:cubicBezTo>
                <a:cubicBezTo>
                  <a:pt x="74" y="78"/>
                  <a:pt x="70" y="74"/>
                  <a:pt x="65" y="70"/>
                </a:cubicBezTo>
                <a:cubicBezTo>
                  <a:pt x="63" y="69"/>
                  <a:pt x="60" y="70"/>
                  <a:pt x="59" y="72"/>
                </a:cubicBezTo>
                <a:cubicBezTo>
                  <a:pt x="59" y="74"/>
                  <a:pt x="58" y="74"/>
                  <a:pt x="58" y="75"/>
                </a:cubicBezTo>
                <a:cubicBezTo>
                  <a:pt x="56" y="78"/>
                  <a:pt x="53" y="80"/>
                  <a:pt x="50" y="83"/>
                </a:cubicBezTo>
                <a:cubicBezTo>
                  <a:pt x="49" y="84"/>
                  <a:pt x="47" y="86"/>
                  <a:pt x="46" y="87"/>
                </a:cubicBezTo>
                <a:cubicBezTo>
                  <a:pt x="45" y="88"/>
                  <a:pt x="44" y="89"/>
                  <a:pt x="43" y="90"/>
                </a:cubicBezTo>
                <a:close/>
                <a:moveTo>
                  <a:pt x="117" y="12"/>
                </a:moveTo>
                <a:cubicBezTo>
                  <a:pt x="117" y="11"/>
                  <a:pt x="117" y="10"/>
                  <a:pt x="116" y="9"/>
                </a:cubicBezTo>
                <a:cubicBezTo>
                  <a:pt x="116" y="8"/>
                  <a:pt x="116" y="6"/>
                  <a:pt x="114" y="7"/>
                </a:cubicBezTo>
                <a:cubicBezTo>
                  <a:pt x="112" y="8"/>
                  <a:pt x="110" y="10"/>
                  <a:pt x="109" y="12"/>
                </a:cubicBezTo>
                <a:cubicBezTo>
                  <a:pt x="108" y="16"/>
                  <a:pt x="105" y="18"/>
                  <a:pt x="103" y="21"/>
                </a:cubicBezTo>
                <a:cubicBezTo>
                  <a:pt x="101" y="23"/>
                  <a:pt x="99" y="25"/>
                  <a:pt x="98" y="27"/>
                </a:cubicBezTo>
                <a:cubicBezTo>
                  <a:pt x="96" y="29"/>
                  <a:pt x="94" y="30"/>
                  <a:pt x="93" y="33"/>
                </a:cubicBezTo>
                <a:cubicBezTo>
                  <a:pt x="93" y="33"/>
                  <a:pt x="93" y="33"/>
                  <a:pt x="93" y="34"/>
                </a:cubicBezTo>
                <a:cubicBezTo>
                  <a:pt x="92" y="34"/>
                  <a:pt x="91" y="35"/>
                  <a:pt x="91" y="35"/>
                </a:cubicBezTo>
                <a:cubicBezTo>
                  <a:pt x="90" y="39"/>
                  <a:pt x="86" y="39"/>
                  <a:pt x="85" y="42"/>
                </a:cubicBezTo>
                <a:cubicBezTo>
                  <a:pt x="85" y="44"/>
                  <a:pt x="82" y="45"/>
                  <a:pt x="80" y="47"/>
                </a:cubicBezTo>
                <a:cubicBezTo>
                  <a:pt x="79" y="49"/>
                  <a:pt x="78" y="49"/>
                  <a:pt x="76" y="49"/>
                </a:cubicBezTo>
                <a:cubicBezTo>
                  <a:pt x="73" y="49"/>
                  <a:pt x="72" y="49"/>
                  <a:pt x="72" y="46"/>
                </a:cubicBezTo>
                <a:cubicBezTo>
                  <a:pt x="72" y="46"/>
                  <a:pt x="72" y="46"/>
                  <a:pt x="72" y="46"/>
                </a:cubicBezTo>
                <a:cubicBezTo>
                  <a:pt x="70" y="42"/>
                  <a:pt x="66" y="40"/>
                  <a:pt x="64" y="36"/>
                </a:cubicBezTo>
                <a:cubicBezTo>
                  <a:pt x="63" y="35"/>
                  <a:pt x="61" y="34"/>
                  <a:pt x="60" y="36"/>
                </a:cubicBezTo>
                <a:cubicBezTo>
                  <a:pt x="56" y="39"/>
                  <a:pt x="54" y="43"/>
                  <a:pt x="51" y="46"/>
                </a:cubicBezTo>
                <a:cubicBezTo>
                  <a:pt x="48" y="48"/>
                  <a:pt x="47" y="51"/>
                  <a:pt x="45" y="53"/>
                </a:cubicBezTo>
                <a:cubicBezTo>
                  <a:pt x="41" y="57"/>
                  <a:pt x="38" y="61"/>
                  <a:pt x="35" y="65"/>
                </a:cubicBezTo>
                <a:cubicBezTo>
                  <a:pt x="32" y="69"/>
                  <a:pt x="29" y="73"/>
                  <a:pt x="25" y="77"/>
                </a:cubicBezTo>
                <a:cubicBezTo>
                  <a:pt x="24" y="77"/>
                  <a:pt x="23" y="77"/>
                  <a:pt x="22" y="77"/>
                </a:cubicBezTo>
                <a:cubicBezTo>
                  <a:pt x="20" y="75"/>
                  <a:pt x="17" y="74"/>
                  <a:pt x="16" y="71"/>
                </a:cubicBezTo>
                <a:cubicBezTo>
                  <a:pt x="16" y="69"/>
                  <a:pt x="14" y="69"/>
                  <a:pt x="13" y="69"/>
                </a:cubicBezTo>
                <a:cubicBezTo>
                  <a:pt x="12" y="68"/>
                  <a:pt x="12" y="70"/>
                  <a:pt x="11" y="70"/>
                </a:cubicBezTo>
                <a:cubicBezTo>
                  <a:pt x="9" y="75"/>
                  <a:pt x="8" y="80"/>
                  <a:pt x="8" y="85"/>
                </a:cubicBezTo>
                <a:cubicBezTo>
                  <a:pt x="7" y="90"/>
                  <a:pt x="7" y="94"/>
                  <a:pt x="7" y="99"/>
                </a:cubicBezTo>
                <a:cubicBezTo>
                  <a:pt x="6" y="102"/>
                  <a:pt x="7" y="105"/>
                  <a:pt x="7" y="109"/>
                </a:cubicBezTo>
                <a:cubicBezTo>
                  <a:pt x="7" y="110"/>
                  <a:pt x="9" y="111"/>
                  <a:pt x="10" y="112"/>
                </a:cubicBezTo>
                <a:cubicBezTo>
                  <a:pt x="14" y="114"/>
                  <a:pt x="18" y="113"/>
                  <a:pt x="21" y="112"/>
                </a:cubicBezTo>
                <a:cubicBezTo>
                  <a:pt x="27" y="111"/>
                  <a:pt x="32" y="110"/>
                  <a:pt x="38" y="108"/>
                </a:cubicBezTo>
                <a:cubicBezTo>
                  <a:pt x="42" y="106"/>
                  <a:pt x="45" y="103"/>
                  <a:pt x="49" y="101"/>
                </a:cubicBezTo>
                <a:cubicBezTo>
                  <a:pt x="50" y="101"/>
                  <a:pt x="49" y="99"/>
                  <a:pt x="48" y="98"/>
                </a:cubicBezTo>
                <a:cubicBezTo>
                  <a:pt x="46" y="96"/>
                  <a:pt x="43" y="95"/>
                  <a:pt x="39" y="94"/>
                </a:cubicBezTo>
                <a:cubicBezTo>
                  <a:pt x="38" y="94"/>
                  <a:pt x="36" y="94"/>
                  <a:pt x="37" y="92"/>
                </a:cubicBezTo>
                <a:cubicBezTo>
                  <a:pt x="38" y="87"/>
                  <a:pt x="41" y="83"/>
                  <a:pt x="44" y="80"/>
                </a:cubicBezTo>
                <a:cubicBezTo>
                  <a:pt x="46" y="77"/>
                  <a:pt x="49" y="74"/>
                  <a:pt x="52" y="71"/>
                </a:cubicBezTo>
                <a:cubicBezTo>
                  <a:pt x="55" y="69"/>
                  <a:pt x="57" y="65"/>
                  <a:pt x="61" y="64"/>
                </a:cubicBezTo>
                <a:cubicBezTo>
                  <a:pt x="65" y="63"/>
                  <a:pt x="68" y="64"/>
                  <a:pt x="71" y="66"/>
                </a:cubicBezTo>
                <a:cubicBezTo>
                  <a:pt x="75" y="70"/>
                  <a:pt x="79" y="74"/>
                  <a:pt x="84" y="77"/>
                </a:cubicBezTo>
                <a:cubicBezTo>
                  <a:pt x="87" y="79"/>
                  <a:pt x="89" y="79"/>
                  <a:pt x="92" y="78"/>
                </a:cubicBezTo>
                <a:cubicBezTo>
                  <a:pt x="96" y="76"/>
                  <a:pt x="98" y="73"/>
                  <a:pt x="101" y="71"/>
                </a:cubicBezTo>
                <a:cubicBezTo>
                  <a:pt x="105" y="66"/>
                  <a:pt x="110" y="62"/>
                  <a:pt x="114" y="57"/>
                </a:cubicBezTo>
                <a:cubicBezTo>
                  <a:pt x="116" y="54"/>
                  <a:pt x="119" y="51"/>
                  <a:pt x="121" y="48"/>
                </a:cubicBezTo>
                <a:cubicBezTo>
                  <a:pt x="123" y="46"/>
                  <a:pt x="124" y="45"/>
                  <a:pt x="126" y="43"/>
                </a:cubicBezTo>
                <a:cubicBezTo>
                  <a:pt x="127" y="42"/>
                  <a:pt x="127" y="40"/>
                  <a:pt x="129" y="39"/>
                </a:cubicBezTo>
                <a:cubicBezTo>
                  <a:pt x="131" y="36"/>
                  <a:pt x="134" y="32"/>
                  <a:pt x="136" y="29"/>
                </a:cubicBezTo>
                <a:cubicBezTo>
                  <a:pt x="137" y="29"/>
                  <a:pt x="137" y="28"/>
                  <a:pt x="137" y="27"/>
                </a:cubicBezTo>
                <a:cubicBezTo>
                  <a:pt x="136" y="27"/>
                  <a:pt x="135" y="26"/>
                  <a:pt x="134" y="26"/>
                </a:cubicBezTo>
                <a:cubicBezTo>
                  <a:pt x="130" y="27"/>
                  <a:pt x="126" y="27"/>
                  <a:pt x="122" y="30"/>
                </a:cubicBezTo>
                <a:cubicBezTo>
                  <a:pt x="121" y="30"/>
                  <a:pt x="119" y="31"/>
                  <a:pt x="117" y="30"/>
                </a:cubicBezTo>
                <a:cubicBezTo>
                  <a:pt x="116" y="30"/>
                  <a:pt x="115" y="31"/>
                  <a:pt x="115" y="30"/>
                </a:cubicBezTo>
                <a:cubicBezTo>
                  <a:pt x="114" y="28"/>
                  <a:pt x="116" y="28"/>
                  <a:pt x="116" y="28"/>
                </a:cubicBezTo>
                <a:cubicBezTo>
                  <a:pt x="117" y="27"/>
                  <a:pt x="117" y="27"/>
                  <a:pt x="117" y="26"/>
                </a:cubicBezTo>
                <a:cubicBezTo>
                  <a:pt x="116" y="25"/>
                  <a:pt x="116" y="24"/>
                  <a:pt x="116" y="22"/>
                </a:cubicBezTo>
                <a:cubicBezTo>
                  <a:pt x="116" y="19"/>
                  <a:pt x="117" y="16"/>
                  <a:pt x="117" y="12"/>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sp>
        <p:nvSpPr>
          <p:cNvPr id="36" name="Freeform 81">
            <a:extLst>
              <a:ext uri="{FF2B5EF4-FFF2-40B4-BE49-F238E27FC236}">
                <a16:creationId xmlns:a16="http://schemas.microsoft.com/office/drawing/2014/main" id="{4241376B-125B-42B0-A9E3-84C414692008}"/>
              </a:ext>
            </a:extLst>
          </p:cNvPr>
          <p:cNvSpPr>
            <a:spLocks noEditPoints="1"/>
          </p:cNvSpPr>
          <p:nvPr/>
        </p:nvSpPr>
        <p:spPr bwMode="auto">
          <a:xfrm>
            <a:off x="6508971" y="3523761"/>
            <a:ext cx="476250" cy="484187"/>
          </a:xfrm>
          <a:custGeom>
            <a:avLst/>
            <a:gdLst/>
            <a:ahLst/>
            <a:cxnLst>
              <a:cxn ang="0">
                <a:pos x="100" y="21"/>
              </a:cxn>
              <a:cxn ang="0">
                <a:pos x="91" y="40"/>
              </a:cxn>
              <a:cxn ang="0">
                <a:pos x="55" y="103"/>
              </a:cxn>
              <a:cxn ang="0">
                <a:pos x="18" y="119"/>
              </a:cxn>
              <a:cxn ang="0">
                <a:pos x="22" y="82"/>
              </a:cxn>
              <a:cxn ang="0">
                <a:pos x="41" y="48"/>
              </a:cxn>
              <a:cxn ang="0">
                <a:pos x="47" y="38"/>
              </a:cxn>
              <a:cxn ang="0">
                <a:pos x="55" y="25"/>
              </a:cxn>
              <a:cxn ang="0">
                <a:pos x="72" y="1"/>
              </a:cxn>
              <a:cxn ang="0">
                <a:pos x="50" y="99"/>
              </a:cxn>
              <a:cxn ang="0">
                <a:pos x="60" y="79"/>
              </a:cxn>
              <a:cxn ang="0">
                <a:pos x="70" y="64"/>
              </a:cxn>
              <a:cxn ang="0">
                <a:pos x="80" y="47"/>
              </a:cxn>
              <a:cxn ang="0">
                <a:pos x="75" y="29"/>
              </a:cxn>
              <a:cxn ang="0">
                <a:pos x="61" y="52"/>
              </a:cxn>
              <a:cxn ang="0">
                <a:pos x="51" y="70"/>
              </a:cxn>
              <a:cxn ang="0">
                <a:pos x="41" y="89"/>
              </a:cxn>
              <a:cxn ang="0">
                <a:pos x="41" y="102"/>
              </a:cxn>
              <a:cxn ang="0">
                <a:pos x="34" y="92"/>
              </a:cxn>
              <a:cxn ang="0">
                <a:pos x="39" y="81"/>
              </a:cxn>
              <a:cxn ang="0">
                <a:pos x="45" y="72"/>
              </a:cxn>
              <a:cxn ang="0">
                <a:pos x="48" y="65"/>
              </a:cxn>
              <a:cxn ang="0">
                <a:pos x="59" y="45"/>
              </a:cxn>
              <a:cxn ang="0">
                <a:pos x="68" y="29"/>
              </a:cxn>
              <a:cxn ang="0">
                <a:pos x="63" y="27"/>
              </a:cxn>
              <a:cxn ang="0">
                <a:pos x="57" y="33"/>
              </a:cxn>
              <a:cxn ang="0">
                <a:pos x="54" y="41"/>
              </a:cxn>
              <a:cxn ang="0">
                <a:pos x="47" y="53"/>
              </a:cxn>
              <a:cxn ang="0">
                <a:pos x="43" y="62"/>
              </a:cxn>
              <a:cxn ang="0">
                <a:pos x="39" y="67"/>
              </a:cxn>
              <a:cxn ang="0">
                <a:pos x="33" y="78"/>
              </a:cxn>
              <a:cxn ang="0">
                <a:pos x="29" y="88"/>
              </a:cxn>
              <a:cxn ang="0">
                <a:pos x="25" y="102"/>
              </a:cxn>
              <a:cxn ang="0">
                <a:pos x="32" y="116"/>
              </a:cxn>
              <a:cxn ang="0">
                <a:pos x="27" y="104"/>
              </a:cxn>
              <a:cxn ang="0">
                <a:pos x="12" y="33"/>
              </a:cxn>
              <a:cxn ang="0">
                <a:pos x="32" y="43"/>
              </a:cxn>
              <a:cxn ang="0">
                <a:pos x="0" y="37"/>
              </a:cxn>
              <a:cxn ang="0">
                <a:pos x="19" y="2"/>
              </a:cxn>
              <a:cxn ang="0">
                <a:pos x="43" y="22"/>
              </a:cxn>
              <a:cxn ang="0">
                <a:pos x="26" y="15"/>
              </a:cxn>
              <a:cxn ang="0">
                <a:pos x="103" y="65"/>
              </a:cxn>
              <a:cxn ang="0">
                <a:pos x="121" y="57"/>
              </a:cxn>
              <a:cxn ang="0">
                <a:pos x="101" y="83"/>
              </a:cxn>
              <a:cxn ang="0">
                <a:pos x="103" y="96"/>
              </a:cxn>
              <a:cxn ang="0">
                <a:pos x="83" y="72"/>
              </a:cxn>
            </a:cxnLst>
            <a:rect l="0" t="0" r="r" b="b"/>
            <a:pathLst>
              <a:path w="127" h="129">
                <a:moveTo>
                  <a:pt x="72" y="1"/>
                </a:moveTo>
                <a:cubicBezTo>
                  <a:pt x="74" y="1"/>
                  <a:pt x="75" y="0"/>
                  <a:pt x="76" y="2"/>
                </a:cubicBezTo>
                <a:cubicBezTo>
                  <a:pt x="78" y="5"/>
                  <a:pt x="104" y="17"/>
                  <a:pt x="100" y="21"/>
                </a:cubicBezTo>
                <a:cubicBezTo>
                  <a:pt x="100" y="22"/>
                  <a:pt x="99" y="22"/>
                  <a:pt x="99" y="23"/>
                </a:cubicBezTo>
                <a:cubicBezTo>
                  <a:pt x="98" y="27"/>
                  <a:pt x="96" y="29"/>
                  <a:pt x="94" y="33"/>
                </a:cubicBezTo>
                <a:cubicBezTo>
                  <a:pt x="92" y="35"/>
                  <a:pt x="92" y="38"/>
                  <a:pt x="91" y="40"/>
                </a:cubicBezTo>
                <a:cubicBezTo>
                  <a:pt x="88" y="47"/>
                  <a:pt x="83" y="53"/>
                  <a:pt x="80" y="59"/>
                </a:cubicBezTo>
                <a:cubicBezTo>
                  <a:pt x="75" y="68"/>
                  <a:pt x="71" y="78"/>
                  <a:pt x="65" y="86"/>
                </a:cubicBezTo>
                <a:cubicBezTo>
                  <a:pt x="62" y="92"/>
                  <a:pt x="58" y="97"/>
                  <a:pt x="55" y="103"/>
                </a:cubicBezTo>
                <a:cubicBezTo>
                  <a:pt x="52" y="110"/>
                  <a:pt x="45" y="115"/>
                  <a:pt x="38" y="119"/>
                </a:cubicBezTo>
                <a:cubicBezTo>
                  <a:pt x="35" y="121"/>
                  <a:pt x="27" y="129"/>
                  <a:pt x="22" y="128"/>
                </a:cubicBezTo>
                <a:cubicBezTo>
                  <a:pt x="17" y="127"/>
                  <a:pt x="18" y="123"/>
                  <a:pt x="18" y="119"/>
                </a:cubicBezTo>
                <a:cubicBezTo>
                  <a:pt x="19" y="112"/>
                  <a:pt x="18" y="106"/>
                  <a:pt x="17" y="99"/>
                </a:cubicBezTo>
                <a:cubicBezTo>
                  <a:pt x="17" y="98"/>
                  <a:pt x="17" y="97"/>
                  <a:pt x="17" y="95"/>
                </a:cubicBezTo>
                <a:cubicBezTo>
                  <a:pt x="17" y="90"/>
                  <a:pt x="20" y="86"/>
                  <a:pt x="22" y="82"/>
                </a:cubicBezTo>
                <a:cubicBezTo>
                  <a:pt x="24" y="76"/>
                  <a:pt x="29" y="71"/>
                  <a:pt x="32" y="66"/>
                </a:cubicBezTo>
                <a:cubicBezTo>
                  <a:pt x="34" y="61"/>
                  <a:pt x="37" y="56"/>
                  <a:pt x="39" y="52"/>
                </a:cubicBezTo>
                <a:cubicBezTo>
                  <a:pt x="40" y="51"/>
                  <a:pt x="41" y="50"/>
                  <a:pt x="41" y="48"/>
                </a:cubicBezTo>
                <a:cubicBezTo>
                  <a:pt x="40" y="47"/>
                  <a:pt x="41" y="46"/>
                  <a:pt x="42" y="47"/>
                </a:cubicBezTo>
                <a:cubicBezTo>
                  <a:pt x="44" y="44"/>
                  <a:pt x="46" y="41"/>
                  <a:pt x="47" y="38"/>
                </a:cubicBezTo>
                <a:cubicBezTo>
                  <a:pt x="47" y="38"/>
                  <a:pt x="47" y="38"/>
                  <a:pt x="47" y="38"/>
                </a:cubicBezTo>
                <a:cubicBezTo>
                  <a:pt x="48" y="36"/>
                  <a:pt x="50" y="35"/>
                  <a:pt x="51" y="33"/>
                </a:cubicBezTo>
                <a:cubicBezTo>
                  <a:pt x="52" y="32"/>
                  <a:pt x="51" y="30"/>
                  <a:pt x="53" y="29"/>
                </a:cubicBezTo>
                <a:cubicBezTo>
                  <a:pt x="54" y="28"/>
                  <a:pt x="56" y="26"/>
                  <a:pt x="55" y="25"/>
                </a:cubicBezTo>
                <a:cubicBezTo>
                  <a:pt x="55" y="23"/>
                  <a:pt x="57" y="22"/>
                  <a:pt x="58" y="21"/>
                </a:cubicBezTo>
                <a:cubicBezTo>
                  <a:pt x="60" y="18"/>
                  <a:pt x="62" y="15"/>
                  <a:pt x="64" y="12"/>
                </a:cubicBezTo>
                <a:cubicBezTo>
                  <a:pt x="67" y="8"/>
                  <a:pt x="70" y="5"/>
                  <a:pt x="72" y="1"/>
                </a:cubicBezTo>
                <a:close/>
                <a:moveTo>
                  <a:pt x="46" y="105"/>
                </a:moveTo>
                <a:cubicBezTo>
                  <a:pt x="47" y="104"/>
                  <a:pt x="50" y="103"/>
                  <a:pt x="49" y="100"/>
                </a:cubicBezTo>
                <a:cubicBezTo>
                  <a:pt x="49" y="100"/>
                  <a:pt x="49" y="99"/>
                  <a:pt x="50" y="99"/>
                </a:cubicBezTo>
                <a:cubicBezTo>
                  <a:pt x="51" y="96"/>
                  <a:pt x="53" y="93"/>
                  <a:pt x="55" y="90"/>
                </a:cubicBezTo>
                <a:cubicBezTo>
                  <a:pt x="56" y="89"/>
                  <a:pt x="56" y="87"/>
                  <a:pt x="57" y="86"/>
                </a:cubicBezTo>
                <a:cubicBezTo>
                  <a:pt x="59" y="84"/>
                  <a:pt x="59" y="81"/>
                  <a:pt x="60" y="79"/>
                </a:cubicBezTo>
                <a:cubicBezTo>
                  <a:pt x="62" y="77"/>
                  <a:pt x="63" y="75"/>
                  <a:pt x="64" y="73"/>
                </a:cubicBezTo>
                <a:cubicBezTo>
                  <a:pt x="65" y="71"/>
                  <a:pt x="66" y="69"/>
                  <a:pt x="67" y="68"/>
                </a:cubicBezTo>
                <a:cubicBezTo>
                  <a:pt x="69" y="67"/>
                  <a:pt x="69" y="66"/>
                  <a:pt x="70" y="64"/>
                </a:cubicBezTo>
                <a:cubicBezTo>
                  <a:pt x="70" y="63"/>
                  <a:pt x="70" y="62"/>
                  <a:pt x="70" y="62"/>
                </a:cubicBezTo>
                <a:cubicBezTo>
                  <a:pt x="74" y="59"/>
                  <a:pt x="74" y="55"/>
                  <a:pt x="77" y="52"/>
                </a:cubicBezTo>
                <a:cubicBezTo>
                  <a:pt x="79" y="50"/>
                  <a:pt x="80" y="48"/>
                  <a:pt x="80" y="47"/>
                </a:cubicBezTo>
                <a:cubicBezTo>
                  <a:pt x="80" y="43"/>
                  <a:pt x="83" y="41"/>
                  <a:pt x="84" y="39"/>
                </a:cubicBezTo>
                <a:cubicBezTo>
                  <a:pt x="85" y="37"/>
                  <a:pt x="86" y="35"/>
                  <a:pt x="83" y="33"/>
                </a:cubicBezTo>
                <a:cubicBezTo>
                  <a:pt x="81" y="32"/>
                  <a:pt x="78" y="30"/>
                  <a:pt x="75" y="29"/>
                </a:cubicBezTo>
                <a:cubicBezTo>
                  <a:pt x="73" y="29"/>
                  <a:pt x="72" y="31"/>
                  <a:pt x="72" y="33"/>
                </a:cubicBezTo>
                <a:cubicBezTo>
                  <a:pt x="70" y="36"/>
                  <a:pt x="68" y="39"/>
                  <a:pt x="66" y="42"/>
                </a:cubicBezTo>
                <a:cubicBezTo>
                  <a:pt x="64" y="46"/>
                  <a:pt x="63" y="49"/>
                  <a:pt x="61" y="52"/>
                </a:cubicBezTo>
                <a:cubicBezTo>
                  <a:pt x="60" y="53"/>
                  <a:pt x="59" y="54"/>
                  <a:pt x="59" y="55"/>
                </a:cubicBezTo>
                <a:cubicBezTo>
                  <a:pt x="58" y="59"/>
                  <a:pt x="54" y="61"/>
                  <a:pt x="54" y="65"/>
                </a:cubicBezTo>
                <a:cubicBezTo>
                  <a:pt x="51" y="66"/>
                  <a:pt x="51" y="68"/>
                  <a:pt x="51" y="70"/>
                </a:cubicBezTo>
                <a:cubicBezTo>
                  <a:pt x="50" y="72"/>
                  <a:pt x="49" y="73"/>
                  <a:pt x="48" y="75"/>
                </a:cubicBezTo>
                <a:cubicBezTo>
                  <a:pt x="47" y="78"/>
                  <a:pt x="45" y="80"/>
                  <a:pt x="44" y="83"/>
                </a:cubicBezTo>
                <a:cubicBezTo>
                  <a:pt x="42" y="85"/>
                  <a:pt x="41" y="87"/>
                  <a:pt x="41" y="89"/>
                </a:cubicBezTo>
                <a:cubicBezTo>
                  <a:pt x="40" y="91"/>
                  <a:pt x="39" y="92"/>
                  <a:pt x="38" y="94"/>
                </a:cubicBezTo>
                <a:cubicBezTo>
                  <a:pt x="37" y="95"/>
                  <a:pt x="36" y="97"/>
                  <a:pt x="35" y="99"/>
                </a:cubicBezTo>
                <a:cubicBezTo>
                  <a:pt x="37" y="100"/>
                  <a:pt x="39" y="102"/>
                  <a:pt x="41" y="102"/>
                </a:cubicBezTo>
                <a:cubicBezTo>
                  <a:pt x="43" y="102"/>
                  <a:pt x="43" y="106"/>
                  <a:pt x="46" y="105"/>
                </a:cubicBezTo>
                <a:close/>
                <a:moveTo>
                  <a:pt x="32" y="97"/>
                </a:moveTo>
                <a:cubicBezTo>
                  <a:pt x="33" y="95"/>
                  <a:pt x="34" y="94"/>
                  <a:pt x="34" y="92"/>
                </a:cubicBezTo>
                <a:cubicBezTo>
                  <a:pt x="35" y="89"/>
                  <a:pt x="36" y="87"/>
                  <a:pt x="38" y="84"/>
                </a:cubicBezTo>
                <a:cubicBezTo>
                  <a:pt x="39" y="84"/>
                  <a:pt x="39" y="84"/>
                  <a:pt x="39" y="83"/>
                </a:cubicBezTo>
                <a:cubicBezTo>
                  <a:pt x="38" y="82"/>
                  <a:pt x="38" y="81"/>
                  <a:pt x="39" y="81"/>
                </a:cubicBezTo>
                <a:cubicBezTo>
                  <a:pt x="40" y="80"/>
                  <a:pt x="41" y="79"/>
                  <a:pt x="42" y="78"/>
                </a:cubicBezTo>
                <a:cubicBezTo>
                  <a:pt x="42" y="77"/>
                  <a:pt x="42" y="75"/>
                  <a:pt x="43" y="74"/>
                </a:cubicBezTo>
                <a:cubicBezTo>
                  <a:pt x="43" y="73"/>
                  <a:pt x="43" y="72"/>
                  <a:pt x="45" y="72"/>
                </a:cubicBezTo>
                <a:cubicBezTo>
                  <a:pt x="45" y="72"/>
                  <a:pt x="45" y="69"/>
                  <a:pt x="46" y="68"/>
                </a:cubicBezTo>
                <a:cubicBezTo>
                  <a:pt x="46" y="68"/>
                  <a:pt x="47" y="67"/>
                  <a:pt x="47" y="66"/>
                </a:cubicBezTo>
                <a:cubicBezTo>
                  <a:pt x="47" y="66"/>
                  <a:pt x="48" y="65"/>
                  <a:pt x="48" y="65"/>
                </a:cubicBezTo>
                <a:cubicBezTo>
                  <a:pt x="50" y="61"/>
                  <a:pt x="52" y="57"/>
                  <a:pt x="54" y="53"/>
                </a:cubicBezTo>
                <a:cubicBezTo>
                  <a:pt x="54" y="52"/>
                  <a:pt x="55" y="52"/>
                  <a:pt x="55" y="52"/>
                </a:cubicBezTo>
                <a:cubicBezTo>
                  <a:pt x="56" y="49"/>
                  <a:pt x="58" y="47"/>
                  <a:pt x="59" y="45"/>
                </a:cubicBezTo>
                <a:cubicBezTo>
                  <a:pt x="61" y="41"/>
                  <a:pt x="63" y="37"/>
                  <a:pt x="66" y="34"/>
                </a:cubicBezTo>
                <a:cubicBezTo>
                  <a:pt x="66" y="34"/>
                  <a:pt x="67" y="33"/>
                  <a:pt x="67" y="33"/>
                </a:cubicBezTo>
                <a:cubicBezTo>
                  <a:pt x="66" y="31"/>
                  <a:pt x="67" y="30"/>
                  <a:pt x="68" y="29"/>
                </a:cubicBezTo>
                <a:cubicBezTo>
                  <a:pt x="71" y="26"/>
                  <a:pt x="70" y="24"/>
                  <a:pt x="66" y="22"/>
                </a:cubicBezTo>
                <a:cubicBezTo>
                  <a:pt x="66" y="22"/>
                  <a:pt x="64" y="23"/>
                  <a:pt x="64" y="24"/>
                </a:cubicBezTo>
                <a:cubicBezTo>
                  <a:pt x="65" y="25"/>
                  <a:pt x="64" y="26"/>
                  <a:pt x="63" y="27"/>
                </a:cubicBezTo>
                <a:cubicBezTo>
                  <a:pt x="62" y="28"/>
                  <a:pt x="62" y="29"/>
                  <a:pt x="61" y="30"/>
                </a:cubicBezTo>
                <a:cubicBezTo>
                  <a:pt x="61" y="30"/>
                  <a:pt x="60" y="31"/>
                  <a:pt x="60" y="32"/>
                </a:cubicBezTo>
                <a:cubicBezTo>
                  <a:pt x="59" y="32"/>
                  <a:pt x="58" y="33"/>
                  <a:pt x="57" y="33"/>
                </a:cubicBezTo>
                <a:cubicBezTo>
                  <a:pt x="58" y="34"/>
                  <a:pt x="58" y="35"/>
                  <a:pt x="58" y="36"/>
                </a:cubicBezTo>
                <a:cubicBezTo>
                  <a:pt x="58" y="37"/>
                  <a:pt x="58" y="37"/>
                  <a:pt x="57" y="37"/>
                </a:cubicBezTo>
                <a:cubicBezTo>
                  <a:pt x="56" y="38"/>
                  <a:pt x="54" y="39"/>
                  <a:pt x="54" y="41"/>
                </a:cubicBezTo>
                <a:cubicBezTo>
                  <a:pt x="54" y="42"/>
                  <a:pt x="53" y="43"/>
                  <a:pt x="52" y="43"/>
                </a:cubicBezTo>
                <a:cubicBezTo>
                  <a:pt x="52" y="44"/>
                  <a:pt x="52" y="45"/>
                  <a:pt x="52" y="46"/>
                </a:cubicBezTo>
                <a:cubicBezTo>
                  <a:pt x="49" y="47"/>
                  <a:pt x="49" y="51"/>
                  <a:pt x="47" y="53"/>
                </a:cubicBezTo>
                <a:cubicBezTo>
                  <a:pt x="47" y="53"/>
                  <a:pt x="47" y="54"/>
                  <a:pt x="47" y="54"/>
                </a:cubicBezTo>
                <a:cubicBezTo>
                  <a:pt x="45" y="54"/>
                  <a:pt x="45" y="56"/>
                  <a:pt x="45" y="57"/>
                </a:cubicBezTo>
                <a:cubicBezTo>
                  <a:pt x="44" y="59"/>
                  <a:pt x="43" y="61"/>
                  <a:pt x="43" y="62"/>
                </a:cubicBezTo>
                <a:cubicBezTo>
                  <a:pt x="41" y="62"/>
                  <a:pt x="40" y="63"/>
                  <a:pt x="40" y="64"/>
                </a:cubicBezTo>
                <a:cubicBezTo>
                  <a:pt x="40" y="64"/>
                  <a:pt x="41" y="65"/>
                  <a:pt x="41" y="65"/>
                </a:cubicBezTo>
                <a:cubicBezTo>
                  <a:pt x="40" y="66"/>
                  <a:pt x="39" y="67"/>
                  <a:pt x="39" y="67"/>
                </a:cubicBezTo>
                <a:cubicBezTo>
                  <a:pt x="39" y="69"/>
                  <a:pt x="39" y="70"/>
                  <a:pt x="37" y="71"/>
                </a:cubicBezTo>
                <a:cubicBezTo>
                  <a:pt x="36" y="72"/>
                  <a:pt x="37" y="74"/>
                  <a:pt x="36" y="75"/>
                </a:cubicBezTo>
                <a:cubicBezTo>
                  <a:pt x="34" y="75"/>
                  <a:pt x="34" y="77"/>
                  <a:pt x="33" y="78"/>
                </a:cubicBezTo>
                <a:cubicBezTo>
                  <a:pt x="33" y="79"/>
                  <a:pt x="33" y="79"/>
                  <a:pt x="33" y="80"/>
                </a:cubicBezTo>
                <a:cubicBezTo>
                  <a:pt x="31" y="81"/>
                  <a:pt x="30" y="81"/>
                  <a:pt x="30" y="82"/>
                </a:cubicBezTo>
                <a:cubicBezTo>
                  <a:pt x="30" y="84"/>
                  <a:pt x="28" y="85"/>
                  <a:pt x="29" y="88"/>
                </a:cubicBezTo>
                <a:cubicBezTo>
                  <a:pt x="28" y="89"/>
                  <a:pt x="26" y="91"/>
                  <a:pt x="25" y="92"/>
                </a:cubicBezTo>
                <a:cubicBezTo>
                  <a:pt x="27" y="94"/>
                  <a:pt x="30" y="96"/>
                  <a:pt x="32" y="97"/>
                </a:cubicBezTo>
                <a:close/>
                <a:moveTo>
                  <a:pt x="25" y="102"/>
                </a:moveTo>
                <a:cubicBezTo>
                  <a:pt x="22" y="103"/>
                  <a:pt x="24" y="105"/>
                  <a:pt x="24" y="106"/>
                </a:cubicBezTo>
                <a:cubicBezTo>
                  <a:pt x="23" y="108"/>
                  <a:pt x="25" y="110"/>
                  <a:pt x="26" y="111"/>
                </a:cubicBezTo>
                <a:cubicBezTo>
                  <a:pt x="28" y="113"/>
                  <a:pt x="30" y="114"/>
                  <a:pt x="32" y="116"/>
                </a:cubicBezTo>
                <a:cubicBezTo>
                  <a:pt x="35" y="114"/>
                  <a:pt x="37" y="113"/>
                  <a:pt x="39" y="111"/>
                </a:cubicBezTo>
                <a:cubicBezTo>
                  <a:pt x="37" y="109"/>
                  <a:pt x="35" y="107"/>
                  <a:pt x="32" y="107"/>
                </a:cubicBezTo>
                <a:cubicBezTo>
                  <a:pt x="30" y="106"/>
                  <a:pt x="29" y="105"/>
                  <a:pt x="27" y="104"/>
                </a:cubicBezTo>
                <a:cubicBezTo>
                  <a:pt x="27" y="103"/>
                  <a:pt x="26" y="103"/>
                  <a:pt x="25" y="102"/>
                </a:cubicBezTo>
                <a:close/>
                <a:moveTo>
                  <a:pt x="0" y="37"/>
                </a:moveTo>
                <a:cubicBezTo>
                  <a:pt x="0" y="33"/>
                  <a:pt x="10" y="32"/>
                  <a:pt x="12" y="33"/>
                </a:cubicBezTo>
                <a:cubicBezTo>
                  <a:pt x="16" y="33"/>
                  <a:pt x="20" y="34"/>
                  <a:pt x="24" y="33"/>
                </a:cubicBezTo>
                <a:cubicBezTo>
                  <a:pt x="29" y="32"/>
                  <a:pt x="33" y="35"/>
                  <a:pt x="34" y="40"/>
                </a:cubicBezTo>
                <a:cubicBezTo>
                  <a:pt x="35" y="42"/>
                  <a:pt x="33" y="43"/>
                  <a:pt x="32" y="43"/>
                </a:cubicBezTo>
                <a:cubicBezTo>
                  <a:pt x="23" y="41"/>
                  <a:pt x="14" y="43"/>
                  <a:pt x="5" y="41"/>
                </a:cubicBezTo>
                <a:cubicBezTo>
                  <a:pt x="4" y="41"/>
                  <a:pt x="2" y="40"/>
                  <a:pt x="1" y="38"/>
                </a:cubicBezTo>
                <a:cubicBezTo>
                  <a:pt x="1" y="38"/>
                  <a:pt x="1" y="38"/>
                  <a:pt x="0" y="37"/>
                </a:cubicBezTo>
                <a:close/>
                <a:moveTo>
                  <a:pt x="26" y="15"/>
                </a:moveTo>
                <a:cubicBezTo>
                  <a:pt x="23" y="13"/>
                  <a:pt x="22" y="10"/>
                  <a:pt x="19" y="8"/>
                </a:cubicBezTo>
                <a:cubicBezTo>
                  <a:pt x="17" y="6"/>
                  <a:pt x="19" y="4"/>
                  <a:pt x="19" y="2"/>
                </a:cubicBezTo>
                <a:cubicBezTo>
                  <a:pt x="20" y="1"/>
                  <a:pt x="22" y="1"/>
                  <a:pt x="24" y="2"/>
                </a:cubicBezTo>
                <a:cubicBezTo>
                  <a:pt x="27" y="5"/>
                  <a:pt x="31" y="9"/>
                  <a:pt x="34" y="13"/>
                </a:cubicBezTo>
                <a:cubicBezTo>
                  <a:pt x="37" y="16"/>
                  <a:pt x="40" y="19"/>
                  <a:pt x="43" y="22"/>
                </a:cubicBezTo>
                <a:cubicBezTo>
                  <a:pt x="44" y="23"/>
                  <a:pt x="45" y="24"/>
                  <a:pt x="44" y="26"/>
                </a:cubicBezTo>
                <a:cubicBezTo>
                  <a:pt x="43" y="27"/>
                  <a:pt x="42" y="28"/>
                  <a:pt x="40" y="27"/>
                </a:cubicBezTo>
                <a:cubicBezTo>
                  <a:pt x="35" y="23"/>
                  <a:pt x="30" y="20"/>
                  <a:pt x="26" y="15"/>
                </a:cubicBezTo>
                <a:close/>
                <a:moveTo>
                  <a:pt x="126" y="60"/>
                </a:moveTo>
                <a:cubicBezTo>
                  <a:pt x="127" y="65"/>
                  <a:pt x="117" y="65"/>
                  <a:pt x="115" y="65"/>
                </a:cubicBezTo>
                <a:cubicBezTo>
                  <a:pt x="111" y="65"/>
                  <a:pt x="107" y="64"/>
                  <a:pt x="103" y="65"/>
                </a:cubicBezTo>
                <a:cubicBezTo>
                  <a:pt x="98" y="66"/>
                  <a:pt x="93" y="63"/>
                  <a:pt x="92" y="58"/>
                </a:cubicBezTo>
                <a:cubicBezTo>
                  <a:pt x="92" y="56"/>
                  <a:pt x="93" y="55"/>
                  <a:pt x="94" y="55"/>
                </a:cubicBezTo>
                <a:cubicBezTo>
                  <a:pt x="103" y="56"/>
                  <a:pt x="113" y="55"/>
                  <a:pt x="121" y="57"/>
                </a:cubicBezTo>
                <a:cubicBezTo>
                  <a:pt x="123" y="57"/>
                  <a:pt x="125" y="58"/>
                  <a:pt x="126" y="59"/>
                </a:cubicBezTo>
                <a:cubicBezTo>
                  <a:pt x="126" y="60"/>
                  <a:pt x="126" y="60"/>
                  <a:pt x="126" y="60"/>
                </a:cubicBezTo>
                <a:close/>
                <a:moveTo>
                  <a:pt x="101" y="83"/>
                </a:moveTo>
                <a:cubicBezTo>
                  <a:pt x="104" y="84"/>
                  <a:pt x="105" y="88"/>
                  <a:pt x="107" y="90"/>
                </a:cubicBezTo>
                <a:cubicBezTo>
                  <a:pt x="109" y="92"/>
                  <a:pt x="108" y="94"/>
                  <a:pt x="107" y="96"/>
                </a:cubicBezTo>
                <a:cubicBezTo>
                  <a:pt x="107" y="97"/>
                  <a:pt x="105" y="97"/>
                  <a:pt x="103" y="96"/>
                </a:cubicBezTo>
                <a:cubicBezTo>
                  <a:pt x="99" y="92"/>
                  <a:pt x="96" y="89"/>
                  <a:pt x="92" y="85"/>
                </a:cubicBezTo>
                <a:cubicBezTo>
                  <a:pt x="89" y="82"/>
                  <a:pt x="87" y="79"/>
                  <a:pt x="84" y="76"/>
                </a:cubicBezTo>
                <a:cubicBezTo>
                  <a:pt x="83" y="75"/>
                  <a:pt x="82" y="73"/>
                  <a:pt x="83" y="72"/>
                </a:cubicBezTo>
                <a:cubicBezTo>
                  <a:pt x="84" y="71"/>
                  <a:pt x="85" y="70"/>
                  <a:pt x="87" y="71"/>
                </a:cubicBezTo>
                <a:cubicBezTo>
                  <a:pt x="92" y="74"/>
                  <a:pt x="97" y="78"/>
                  <a:pt x="101" y="8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sp>
        <p:nvSpPr>
          <p:cNvPr id="37" name="Freeform 82">
            <a:extLst>
              <a:ext uri="{FF2B5EF4-FFF2-40B4-BE49-F238E27FC236}">
                <a16:creationId xmlns:a16="http://schemas.microsoft.com/office/drawing/2014/main" id="{98E9CA6A-867B-4D2F-B592-643137115A3C}"/>
              </a:ext>
            </a:extLst>
          </p:cNvPr>
          <p:cNvSpPr>
            <a:spLocks noEditPoints="1"/>
          </p:cNvSpPr>
          <p:nvPr/>
        </p:nvSpPr>
        <p:spPr bwMode="auto">
          <a:xfrm>
            <a:off x="6585330" y="4859305"/>
            <a:ext cx="458788" cy="595312"/>
          </a:xfrm>
          <a:custGeom>
            <a:avLst/>
            <a:gdLst/>
            <a:ahLst/>
            <a:cxnLst>
              <a:cxn ang="0">
                <a:pos x="106" y="95"/>
              </a:cxn>
              <a:cxn ang="0">
                <a:pos x="120" y="125"/>
              </a:cxn>
              <a:cxn ang="0">
                <a:pos x="110" y="145"/>
              </a:cxn>
              <a:cxn ang="0">
                <a:pos x="98" y="153"/>
              </a:cxn>
              <a:cxn ang="0">
                <a:pos x="66" y="149"/>
              </a:cxn>
              <a:cxn ang="0">
                <a:pos x="57" y="132"/>
              </a:cxn>
              <a:cxn ang="0">
                <a:pos x="45" y="118"/>
              </a:cxn>
              <a:cxn ang="0">
                <a:pos x="23" y="105"/>
              </a:cxn>
              <a:cxn ang="0">
                <a:pos x="3" y="73"/>
              </a:cxn>
              <a:cxn ang="0">
                <a:pos x="4" y="36"/>
              </a:cxn>
              <a:cxn ang="0">
                <a:pos x="18" y="14"/>
              </a:cxn>
              <a:cxn ang="0">
                <a:pos x="34" y="4"/>
              </a:cxn>
              <a:cxn ang="0">
                <a:pos x="44" y="3"/>
              </a:cxn>
              <a:cxn ang="0">
                <a:pos x="53" y="2"/>
              </a:cxn>
              <a:cxn ang="0">
                <a:pos x="83" y="13"/>
              </a:cxn>
              <a:cxn ang="0">
                <a:pos x="99" y="32"/>
              </a:cxn>
              <a:cxn ang="0">
                <a:pos x="106" y="64"/>
              </a:cxn>
              <a:cxn ang="0">
                <a:pos x="102" y="91"/>
              </a:cxn>
              <a:cxn ang="0">
                <a:pos x="30" y="100"/>
              </a:cxn>
              <a:cxn ang="0">
                <a:pos x="52" y="114"/>
              </a:cxn>
              <a:cxn ang="0">
                <a:pos x="65" y="109"/>
              </a:cxn>
              <a:cxn ang="0">
                <a:pos x="54" y="90"/>
              </a:cxn>
              <a:cxn ang="0">
                <a:pos x="34" y="71"/>
              </a:cxn>
              <a:cxn ang="0">
                <a:pos x="39" y="50"/>
              </a:cxn>
              <a:cxn ang="0">
                <a:pos x="53" y="39"/>
              </a:cxn>
              <a:cxn ang="0">
                <a:pos x="74" y="86"/>
              </a:cxn>
              <a:cxn ang="0">
                <a:pos x="81" y="98"/>
              </a:cxn>
              <a:cxn ang="0">
                <a:pos x="88" y="97"/>
              </a:cxn>
              <a:cxn ang="0">
                <a:pos x="98" y="92"/>
              </a:cxn>
              <a:cxn ang="0">
                <a:pos x="96" y="52"/>
              </a:cxn>
              <a:cxn ang="0">
                <a:pos x="71" y="17"/>
              </a:cxn>
              <a:cxn ang="0">
                <a:pos x="17" y="30"/>
              </a:cxn>
              <a:cxn ang="0">
                <a:pos x="10" y="72"/>
              </a:cxn>
              <a:cxn ang="0">
                <a:pos x="75" y="145"/>
              </a:cxn>
              <a:cxn ang="0">
                <a:pos x="103" y="138"/>
              </a:cxn>
              <a:cxn ang="0">
                <a:pos x="102" y="124"/>
              </a:cxn>
              <a:cxn ang="0">
                <a:pos x="74" y="138"/>
              </a:cxn>
              <a:cxn ang="0">
                <a:pos x="75" y="145"/>
              </a:cxn>
              <a:cxn ang="0">
                <a:pos x="70" y="133"/>
              </a:cxn>
              <a:cxn ang="0">
                <a:pos x="100" y="116"/>
              </a:cxn>
              <a:cxn ang="0">
                <a:pos x="97" y="105"/>
              </a:cxn>
              <a:cxn ang="0">
                <a:pos x="90" y="108"/>
              </a:cxn>
              <a:cxn ang="0">
                <a:pos x="65" y="128"/>
              </a:cxn>
              <a:cxn ang="0">
                <a:pos x="71" y="103"/>
              </a:cxn>
              <a:cxn ang="0">
                <a:pos x="76" y="103"/>
              </a:cxn>
              <a:cxn ang="0">
                <a:pos x="66" y="88"/>
              </a:cxn>
              <a:cxn ang="0">
                <a:pos x="52" y="55"/>
              </a:cxn>
              <a:cxn ang="0">
                <a:pos x="48" y="51"/>
              </a:cxn>
              <a:cxn ang="0">
                <a:pos x="41" y="68"/>
              </a:cxn>
              <a:cxn ang="0">
                <a:pos x="53" y="79"/>
              </a:cxn>
              <a:cxn ang="0">
                <a:pos x="71" y="103"/>
              </a:cxn>
            </a:cxnLst>
            <a:rect l="0" t="0" r="r" b="b"/>
            <a:pathLst>
              <a:path w="122" h="159">
                <a:moveTo>
                  <a:pt x="102" y="91"/>
                </a:moveTo>
                <a:cubicBezTo>
                  <a:pt x="104" y="90"/>
                  <a:pt x="105" y="92"/>
                  <a:pt x="106" y="95"/>
                </a:cubicBezTo>
                <a:cubicBezTo>
                  <a:pt x="106" y="99"/>
                  <a:pt x="106" y="103"/>
                  <a:pt x="109" y="106"/>
                </a:cubicBezTo>
                <a:cubicBezTo>
                  <a:pt x="113" y="113"/>
                  <a:pt x="117" y="119"/>
                  <a:pt x="120" y="125"/>
                </a:cubicBezTo>
                <a:cubicBezTo>
                  <a:pt x="122" y="129"/>
                  <a:pt x="121" y="136"/>
                  <a:pt x="117" y="139"/>
                </a:cubicBezTo>
                <a:cubicBezTo>
                  <a:pt x="115" y="141"/>
                  <a:pt x="113" y="143"/>
                  <a:pt x="110" y="145"/>
                </a:cubicBezTo>
                <a:cubicBezTo>
                  <a:pt x="108" y="148"/>
                  <a:pt x="104" y="149"/>
                  <a:pt x="101" y="151"/>
                </a:cubicBezTo>
                <a:cubicBezTo>
                  <a:pt x="100" y="151"/>
                  <a:pt x="99" y="152"/>
                  <a:pt x="98" y="153"/>
                </a:cubicBezTo>
                <a:cubicBezTo>
                  <a:pt x="94" y="155"/>
                  <a:pt x="90" y="155"/>
                  <a:pt x="86" y="156"/>
                </a:cubicBezTo>
                <a:cubicBezTo>
                  <a:pt x="79" y="159"/>
                  <a:pt x="71" y="155"/>
                  <a:pt x="66" y="149"/>
                </a:cubicBezTo>
                <a:cubicBezTo>
                  <a:pt x="64" y="146"/>
                  <a:pt x="62" y="143"/>
                  <a:pt x="60" y="140"/>
                </a:cubicBezTo>
                <a:cubicBezTo>
                  <a:pt x="58" y="138"/>
                  <a:pt x="58" y="135"/>
                  <a:pt x="57" y="132"/>
                </a:cubicBezTo>
                <a:cubicBezTo>
                  <a:pt x="54" y="129"/>
                  <a:pt x="53" y="126"/>
                  <a:pt x="51" y="122"/>
                </a:cubicBezTo>
                <a:cubicBezTo>
                  <a:pt x="50" y="120"/>
                  <a:pt x="49" y="118"/>
                  <a:pt x="45" y="118"/>
                </a:cubicBezTo>
                <a:cubicBezTo>
                  <a:pt x="42" y="118"/>
                  <a:pt x="40" y="115"/>
                  <a:pt x="37" y="113"/>
                </a:cubicBezTo>
                <a:cubicBezTo>
                  <a:pt x="32" y="111"/>
                  <a:pt x="27" y="108"/>
                  <a:pt x="23" y="105"/>
                </a:cubicBezTo>
                <a:cubicBezTo>
                  <a:pt x="19" y="101"/>
                  <a:pt x="14" y="97"/>
                  <a:pt x="11" y="92"/>
                </a:cubicBezTo>
                <a:cubicBezTo>
                  <a:pt x="8" y="86"/>
                  <a:pt x="4" y="80"/>
                  <a:pt x="3" y="73"/>
                </a:cubicBezTo>
                <a:cubicBezTo>
                  <a:pt x="1" y="67"/>
                  <a:pt x="0" y="60"/>
                  <a:pt x="1" y="54"/>
                </a:cubicBezTo>
                <a:cubicBezTo>
                  <a:pt x="1" y="48"/>
                  <a:pt x="2" y="42"/>
                  <a:pt x="4" y="36"/>
                </a:cubicBezTo>
                <a:cubicBezTo>
                  <a:pt x="5" y="32"/>
                  <a:pt x="7" y="27"/>
                  <a:pt x="9" y="23"/>
                </a:cubicBezTo>
                <a:cubicBezTo>
                  <a:pt x="11" y="20"/>
                  <a:pt x="15" y="16"/>
                  <a:pt x="18" y="14"/>
                </a:cubicBezTo>
                <a:cubicBezTo>
                  <a:pt x="21" y="12"/>
                  <a:pt x="24" y="10"/>
                  <a:pt x="25" y="8"/>
                </a:cubicBezTo>
                <a:cubicBezTo>
                  <a:pt x="27" y="4"/>
                  <a:pt x="31" y="6"/>
                  <a:pt x="34" y="4"/>
                </a:cubicBezTo>
                <a:cubicBezTo>
                  <a:pt x="35" y="3"/>
                  <a:pt x="38" y="3"/>
                  <a:pt x="40" y="2"/>
                </a:cubicBezTo>
                <a:cubicBezTo>
                  <a:pt x="42" y="2"/>
                  <a:pt x="43" y="1"/>
                  <a:pt x="44" y="3"/>
                </a:cubicBezTo>
                <a:cubicBezTo>
                  <a:pt x="44" y="3"/>
                  <a:pt x="45" y="3"/>
                  <a:pt x="45" y="3"/>
                </a:cubicBezTo>
                <a:cubicBezTo>
                  <a:pt x="48" y="0"/>
                  <a:pt x="51" y="2"/>
                  <a:pt x="53" y="2"/>
                </a:cubicBezTo>
                <a:cubicBezTo>
                  <a:pt x="58" y="2"/>
                  <a:pt x="63" y="4"/>
                  <a:pt x="67" y="5"/>
                </a:cubicBezTo>
                <a:cubicBezTo>
                  <a:pt x="73" y="6"/>
                  <a:pt x="78" y="9"/>
                  <a:pt x="83" y="13"/>
                </a:cubicBezTo>
                <a:cubicBezTo>
                  <a:pt x="86" y="15"/>
                  <a:pt x="88" y="17"/>
                  <a:pt x="90" y="19"/>
                </a:cubicBezTo>
                <a:cubicBezTo>
                  <a:pt x="93" y="23"/>
                  <a:pt x="97" y="27"/>
                  <a:pt x="99" y="32"/>
                </a:cubicBezTo>
                <a:cubicBezTo>
                  <a:pt x="103" y="39"/>
                  <a:pt x="106" y="47"/>
                  <a:pt x="105" y="55"/>
                </a:cubicBezTo>
                <a:cubicBezTo>
                  <a:pt x="105" y="58"/>
                  <a:pt x="106" y="61"/>
                  <a:pt x="106" y="64"/>
                </a:cubicBezTo>
                <a:cubicBezTo>
                  <a:pt x="105" y="70"/>
                  <a:pt x="105" y="76"/>
                  <a:pt x="104" y="82"/>
                </a:cubicBezTo>
                <a:cubicBezTo>
                  <a:pt x="103" y="85"/>
                  <a:pt x="104" y="88"/>
                  <a:pt x="102" y="91"/>
                </a:cubicBezTo>
                <a:close/>
                <a:moveTo>
                  <a:pt x="20" y="90"/>
                </a:moveTo>
                <a:cubicBezTo>
                  <a:pt x="22" y="95"/>
                  <a:pt x="27" y="96"/>
                  <a:pt x="30" y="100"/>
                </a:cubicBezTo>
                <a:cubicBezTo>
                  <a:pt x="32" y="101"/>
                  <a:pt x="34" y="104"/>
                  <a:pt x="36" y="105"/>
                </a:cubicBezTo>
                <a:cubicBezTo>
                  <a:pt x="43" y="106"/>
                  <a:pt x="47" y="111"/>
                  <a:pt x="52" y="114"/>
                </a:cubicBezTo>
                <a:cubicBezTo>
                  <a:pt x="53" y="115"/>
                  <a:pt x="55" y="117"/>
                  <a:pt x="56" y="115"/>
                </a:cubicBezTo>
                <a:cubicBezTo>
                  <a:pt x="59" y="112"/>
                  <a:pt x="62" y="110"/>
                  <a:pt x="65" y="109"/>
                </a:cubicBezTo>
                <a:cubicBezTo>
                  <a:pt x="66" y="108"/>
                  <a:pt x="67" y="107"/>
                  <a:pt x="65" y="105"/>
                </a:cubicBezTo>
                <a:cubicBezTo>
                  <a:pt x="61" y="100"/>
                  <a:pt x="57" y="95"/>
                  <a:pt x="54" y="90"/>
                </a:cubicBezTo>
                <a:cubicBezTo>
                  <a:pt x="51" y="87"/>
                  <a:pt x="48" y="85"/>
                  <a:pt x="46" y="82"/>
                </a:cubicBezTo>
                <a:cubicBezTo>
                  <a:pt x="42" y="78"/>
                  <a:pt x="38" y="74"/>
                  <a:pt x="34" y="71"/>
                </a:cubicBezTo>
                <a:cubicBezTo>
                  <a:pt x="29" y="68"/>
                  <a:pt x="29" y="67"/>
                  <a:pt x="31" y="61"/>
                </a:cubicBezTo>
                <a:cubicBezTo>
                  <a:pt x="33" y="57"/>
                  <a:pt x="37" y="54"/>
                  <a:pt x="39" y="50"/>
                </a:cubicBezTo>
                <a:cubicBezTo>
                  <a:pt x="42" y="46"/>
                  <a:pt x="45" y="43"/>
                  <a:pt x="48" y="39"/>
                </a:cubicBezTo>
                <a:cubicBezTo>
                  <a:pt x="49" y="38"/>
                  <a:pt x="51" y="37"/>
                  <a:pt x="53" y="39"/>
                </a:cubicBezTo>
                <a:cubicBezTo>
                  <a:pt x="57" y="43"/>
                  <a:pt x="58" y="48"/>
                  <a:pt x="59" y="52"/>
                </a:cubicBezTo>
                <a:cubicBezTo>
                  <a:pt x="64" y="64"/>
                  <a:pt x="67" y="75"/>
                  <a:pt x="74" y="86"/>
                </a:cubicBezTo>
                <a:cubicBezTo>
                  <a:pt x="75" y="87"/>
                  <a:pt x="75" y="88"/>
                  <a:pt x="76" y="89"/>
                </a:cubicBezTo>
                <a:cubicBezTo>
                  <a:pt x="77" y="92"/>
                  <a:pt x="78" y="96"/>
                  <a:pt x="81" y="98"/>
                </a:cubicBezTo>
                <a:cubicBezTo>
                  <a:pt x="81" y="99"/>
                  <a:pt x="81" y="99"/>
                  <a:pt x="82" y="99"/>
                </a:cubicBezTo>
                <a:cubicBezTo>
                  <a:pt x="84" y="98"/>
                  <a:pt x="86" y="98"/>
                  <a:pt x="88" y="97"/>
                </a:cubicBezTo>
                <a:cubicBezTo>
                  <a:pt x="89" y="95"/>
                  <a:pt x="91" y="93"/>
                  <a:pt x="94" y="94"/>
                </a:cubicBezTo>
                <a:cubicBezTo>
                  <a:pt x="96" y="95"/>
                  <a:pt x="98" y="93"/>
                  <a:pt x="98" y="92"/>
                </a:cubicBezTo>
                <a:cubicBezTo>
                  <a:pt x="96" y="86"/>
                  <a:pt x="97" y="80"/>
                  <a:pt x="97" y="75"/>
                </a:cubicBezTo>
                <a:cubicBezTo>
                  <a:pt x="98" y="67"/>
                  <a:pt x="97" y="59"/>
                  <a:pt x="96" y="52"/>
                </a:cubicBezTo>
                <a:cubicBezTo>
                  <a:pt x="95" y="43"/>
                  <a:pt x="93" y="35"/>
                  <a:pt x="86" y="28"/>
                </a:cubicBezTo>
                <a:cubicBezTo>
                  <a:pt x="81" y="24"/>
                  <a:pt x="77" y="20"/>
                  <a:pt x="71" y="17"/>
                </a:cubicBezTo>
                <a:cubicBezTo>
                  <a:pt x="62" y="13"/>
                  <a:pt x="53" y="10"/>
                  <a:pt x="42" y="12"/>
                </a:cubicBezTo>
                <a:cubicBezTo>
                  <a:pt x="31" y="14"/>
                  <a:pt x="22" y="21"/>
                  <a:pt x="17" y="30"/>
                </a:cubicBezTo>
                <a:cubicBezTo>
                  <a:pt x="11" y="40"/>
                  <a:pt x="7" y="51"/>
                  <a:pt x="9" y="63"/>
                </a:cubicBezTo>
                <a:cubicBezTo>
                  <a:pt x="10" y="66"/>
                  <a:pt x="9" y="69"/>
                  <a:pt x="10" y="72"/>
                </a:cubicBezTo>
                <a:cubicBezTo>
                  <a:pt x="13" y="78"/>
                  <a:pt x="15" y="85"/>
                  <a:pt x="20" y="90"/>
                </a:cubicBezTo>
                <a:close/>
                <a:moveTo>
                  <a:pt x="75" y="145"/>
                </a:moveTo>
                <a:cubicBezTo>
                  <a:pt x="76" y="148"/>
                  <a:pt x="78" y="148"/>
                  <a:pt x="81" y="148"/>
                </a:cubicBezTo>
                <a:cubicBezTo>
                  <a:pt x="89" y="146"/>
                  <a:pt x="96" y="144"/>
                  <a:pt x="103" y="138"/>
                </a:cubicBezTo>
                <a:cubicBezTo>
                  <a:pt x="109" y="133"/>
                  <a:pt x="110" y="133"/>
                  <a:pt x="108" y="126"/>
                </a:cubicBezTo>
                <a:cubicBezTo>
                  <a:pt x="107" y="122"/>
                  <a:pt x="105" y="121"/>
                  <a:pt x="102" y="124"/>
                </a:cubicBezTo>
                <a:cubicBezTo>
                  <a:pt x="96" y="129"/>
                  <a:pt x="88" y="133"/>
                  <a:pt x="81" y="136"/>
                </a:cubicBezTo>
                <a:cubicBezTo>
                  <a:pt x="79" y="137"/>
                  <a:pt x="76" y="137"/>
                  <a:pt x="74" y="138"/>
                </a:cubicBezTo>
                <a:cubicBezTo>
                  <a:pt x="71" y="140"/>
                  <a:pt x="71" y="140"/>
                  <a:pt x="73" y="143"/>
                </a:cubicBezTo>
                <a:cubicBezTo>
                  <a:pt x="74" y="144"/>
                  <a:pt x="73" y="145"/>
                  <a:pt x="75" y="145"/>
                </a:cubicBezTo>
                <a:close/>
                <a:moveTo>
                  <a:pt x="67" y="131"/>
                </a:moveTo>
                <a:cubicBezTo>
                  <a:pt x="67" y="132"/>
                  <a:pt x="68" y="133"/>
                  <a:pt x="70" y="133"/>
                </a:cubicBezTo>
                <a:cubicBezTo>
                  <a:pt x="75" y="130"/>
                  <a:pt x="80" y="128"/>
                  <a:pt x="84" y="125"/>
                </a:cubicBezTo>
                <a:cubicBezTo>
                  <a:pt x="89" y="122"/>
                  <a:pt x="94" y="118"/>
                  <a:pt x="100" y="116"/>
                </a:cubicBezTo>
                <a:cubicBezTo>
                  <a:pt x="101" y="116"/>
                  <a:pt x="102" y="115"/>
                  <a:pt x="102" y="114"/>
                </a:cubicBezTo>
                <a:cubicBezTo>
                  <a:pt x="100" y="111"/>
                  <a:pt x="98" y="108"/>
                  <a:pt x="97" y="105"/>
                </a:cubicBezTo>
                <a:cubicBezTo>
                  <a:pt x="97" y="104"/>
                  <a:pt x="96" y="104"/>
                  <a:pt x="96" y="105"/>
                </a:cubicBezTo>
                <a:cubicBezTo>
                  <a:pt x="94" y="106"/>
                  <a:pt x="92" y="107"/>
                  <a:pt x="90" y="108"/>
                </a:cubicBezTo>
                <a:cubicBezTo>
                  <a:pt x="82" y="113"/>
                  <a:pt x="74" y="117"/>
                  <a:pt x="67" y="121"/>
                </a:cubicBezTo>
                <a:cubicBezTo>
                  <a:pt x="63" y="123"/>
                  <a:pt x="62" y="124"/>
                  <a:pt x="65" y="128"/>
                </a:cubicBezTo>
                <a:cubicBezTo>
                  <a:pt x="65" y="129"/>
                  <a:pt x="66" y="130"/>
                  <a:pt x="67" y="131"/>
                </a:cubicBezTo>
                <a:close/>
                <a:moveTo>
                  <a:pt x="71" y="103"/>
                </a:moveTo>
                <a:cubicBezTo>
                  <a:pt x="72" y="104"/>
                  <a:pt x="72" y="105"/>
                  <a:pt x="73" y="104"/>
                </a:cubicBezTo>
                <a:cubicBezTo>
                  <a:pt x="74" y="104"/>
                  <a:pt x="75" y="103"/>
                  <a:pt x="76" y="103"/>
                </a:cubicBezTo>
                <a:cubicBezTo>
                  <a:pt x="76" y="102"/>
                  <a:pt x="75" y="101"/>
                  <a:pt x="75" y="100"/>
                </a:cubicBezTo>
                <a:cubicBezTo>
                  <a:pt x="71" y="97"/>
                  <a:pt x="69" y="92"/>
                  <a:pt x="66" y="88"/>
                </a:cubicBezTo>
                <a:cubicBezTo>
                  <a:pt x="63" y="82"/>
                  <a:pt x="61" y="76"/>
                  <a:pt x="58" y="71"/>
                </a:cubicBezTo>
                <a:cubicBezTo>
                  <a:pt x="56" y="65"/>
                  <a:pt x="54" y="60"/>
                  <a:pt x="52" y="55"/>
                </a:cubicBezTo>
                <a:cubicBezTo>
                  <a:pt x="52" y="53"/>
                  <a:pt x="51" y="52"/>
                  <a:pt x="50" y="51"/>
                </a:cubicBezTo>
                <a:cubicBezTo>
                  <a:pt x="49" y="50"/>
                  <a:pt x="49" y="49"/>
                  <a:pt x="48" y="51"/>
                </a:cubicBezTo>
                <a:cubicBezTo>
                  <a:pt x="46" y="55"/>
                  <a:pt x="44" y="58"/>
                  <a:pt x="41" y="61"/>
                </a:cubicBezTo>
                <a:cubicBezTo>
                  <a:pt x="38" y="64"/>
                  <a:pt x="39" y="65"/>
                  <a:pt x="41" y="68"/>
                </a:cubicBezTo>
                <a:cubicBezTo>
                  <a:pt x="43" y="70"/>
                  <a:pt x="46" y="72"/>
                  <a:pt x="48" y="73"/>
                </a:cubicBezTo>
                <a:cubicBezTo>
                  <a:pt x="50" y="75"/>
                  <a:pt x="50" y="77"/>
                  <a:pt x="53" y="79"/>
                </a:cubicBezTo>
                <a:cubicBezTo>
                  <a:pt x="57" y="82"/>
                  <a:pt x="60" y="87"/>
                  <a:pt x="64" y="91"/>
                </a:cubicBezTo>
                <a:cubicBezTo>
                  <a:pt x="67" y="95"/>
                  <a:pt x="69" y="99"/>
                  <a:pt x="71" y="10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grpSp>
        <p:nvGrpSpPr>
          <p:cNvPr id="38" name="Group 24">
            <a:extLst>
              <a:ext uri="{FF2B5EF4-FFF2-40B4-BE49-F238E27FC236}">
                <a16:creationId xmlns:a16="http://schemas.microsoft.com/office/drawing/2014/main" id="{621C2B7B-512D-40FE-AE05-154B967E5BE1}"/>
              </a:ext>
            </a:extLst>
          </p:cNvPr>
          <p:cNvGrpSpPr/>
          <p:nvPr/>
        </p:nvGrpSpPr>
        <p:grpSpPr bwMode="auto">
          <a:xfrm>
            <a:off x="7191121" y="3313422"/>
            <a:ext cx="2944684" cy="982398"/>
            <a:chOff x="427" y="2769"/>
            <a:chExt cx="1925" cy="842"/>
          </a:xfrm>
        </p:grpSpPr>
        <p:sp>
          <p:nvSpPr>
            <p:cNvPr id="39" name="文本框 9">
              <a:extLst>
                <a:ext uri="{FF2B5EF4-FFF2-40B4-BE49-F238E27FC236}">
                  <a16:creationId xmlns:a16="http://schemas.microsoft.com/office/drawing/2014/main" id="{A91E0FBF-0A34-4700-9218-209A5C70F369}"/>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0" name="矩形 10">
              <a:extLst>
                <a:ext uri="{FF2B5EF4-FFF2-40B4-BE49-F238E27FC236}">
                  <a16:creationId xmlns:a16="http://schemas.microsoft.com/office/drawing/2014/main" id="{36B340A0-2688-4C0A-81D8-9CC3AA938BF3}"/>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41" name="Group 24">
            <a:extLst>
              <a:ext uri="{FF2B5EF4-FFF2-40B4-BE49-F238E27FC236}">
                <a16:creationId xmlns:a16="http://schemas.microsoft.com/office/drawing/2014/main" id="{E2B6EF88-C71D-42BE-A307-67CFB977FCC5}"/>
              </a:ext>
            </a:extLst>
          </p:cNvPr>
          <p:cNvGrpSpPr/>
          <p:nvPr/>
        </p:nvGrpSpPr>
        <p:grpSpPr bwMode="auto">
          <a:xfrm>
            <a:off x="7161771" y="1928776"/>
            <a:ext cx="2973749" cy="982398"/>
            <a:chOff x="427" y="2769"/>
            <a:chExt cx="1944" cy="842"/>
          </a:xfrm>
        </p:grpSpPr>
        <p:sp>
          <p:nvSpPr>
            <p:cNvPr id="42" name="文本框 41">
              <a:extLst>
                <a:ext uri="{FF2B5EF4-FFF2-40B4-BE49-F238E27FC236}">
                  <a16:creationId xmlns:a16="http://schemas.microsoft.com/office/drawing/2014/main" id="{D54405E0-7C93-4241-9752-1C1EBAC9ABD5}"/>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3" name="矩形 42">
              <a:extLst>
                <a:ext uri="{FF2B5EF4-FFF2-40B4-BE49-F238E27FC236}">
                  <a16:creationId xmlns:a16="http://schemas.microsoft.com/office/drawing/2014/main" id="{6534374A-DC8C-485F-850E-A31E72FA7805}"/>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44" name="Group 24">
            <a:extLst>
              <a:ext uri="{FF2B5EF4-FFF2-40B4-BE49-F238E27FC236}">
                <a16:creationId xmlns:a16="http://schemas.microsoft.com/office/drawing/2014/main" id="{341BDF32-4294-4034-BA2C-2C819933985C}"/>
              </a:ext>
            </a:extLst>
          </p:cNvPr>
          <p:cNvGrpSpPr/>
          <p:nvPr/>
        </p:nvGrpSpPr>
        <p:grpSpPr bwMode="auto">
          <a:xfrm>
            <a:off x="7161771" y="4720192"/>
            <a:ext cx="2944684" cy="982398"/>
            <a:chOff x="427" y="2769"/>
            <a:chExt cx="1925" cy="842"/>
          </a:xfrm>
        </p:grpSpPr>
        <p:sp>
          <p:nvSpPr>
            <p:cNvPr id="45" name="文本框 9">
              <a:extLst>
                <a:ext uri="{FF2B5EF4-FFF2-40B4-BE49-F238E27FC236}">
                  <a16:creationId xmlns:a16="http://schemas.microsoft.com/office/drawing/2014/main" id="{3772B822-F710-4B51-9B71-64C1D264ACC5}"/>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6" name="矩形 10">
              <a:extLst>
                <a:ext uri="{FF2B5EF4-FFF2-40B4-BE49-F238E27FC236}">
                  <a16:creationId xmlns:a16="http://schemas.microsoft.com/office/drawing/2014/main" id="{5C819254-FEF9-4E15-8F22-93EA75F9343E}"/>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14544681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anim calcmode="lin" valueType="num">
                                      <p:cBhvr>
                                        <p:cTn id="25" dur="500" fill="hold"/>
                                        <p:tgtEl>
                                          <p:spTgt spid="14"/>
                                        </p:tgtEl>
                                        <p:attrNameLst>
                                          <p:attrName>ppt_x</p:attrName>
                                        </p:attrNameLst>
                                      </p:cBhvr>
                                      <p:tavLst>
                                        <p:tav tm="0">
                                          <p:val>
                                            <p:strVal val="#ppt_x"/>
                                          </p:val>
                                        </p:tav>
                                        <p:tav tm="100000">
                                          <p:val>
                                            <p:strVal val="#ppt_x"/>
                                          </p:val>
                                        </p:tav>
                                      </p:tavLst>
                                    </p:anim>
                                    <p:anim calcmode="lin" valueType="num">
                                      <p:cBhvr>
                                        <p:cTn id="26" dur="500" fill="hold"/>
                                        <p:tgtEl>
                                          <p:spTgt spid="14"/>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anim calcmode="lin" valueType="num">
                                      <p:cBhvr>
                                        <p:cTn id="31" dur="500" fill="hold"/>
                                        <p:tgtEl>
                                          <p:spTgt spid="17"/>
                                        </p:tgtEl>
                                        <p:attrNameLst>
                                          <p:attrName>ppt_x</p:attrName>
                                        </p:attrNameLst>
                                      </p:cBhvr>
                                      <p:tavLst>
                                        <p:tav tm="0">
                                          <p:val>
                                            <p:strVal val="#ppt_x"/>
                                          </p:val>
                                        </p:tav>
                                        <p:tav tm="100000">
                                          <p:val>
                                            <p:strVal val="#ppt_x"/>
                                          </p:val>
                                        </p:tav>
                                      </p:tavLst>
                                    </p:anim>
                                    <p:anim calcmode="lin" valueType="num">
                                      <p:cBhvr>
                                        <p:cTn id="32" dur="500" fill="hold"/>
                                        <p:tgtEl>
                                          <p:spTgt spid="17"/>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7"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anim calcmode="lin" valueType="num">
                                      <p:cBhvr>
                                        <p:cTn id="37" dur="500" fill="hold"/>
                                        <p:tgtEl>
                                          <p:spTgt spid="20"/>
                                        </p:tgtEl>
                                        <p:attrNameLst>
                                          <p:attrName>ppt_x</p:attrName>
                                        </p:attrNameLst>
                                      </p:cBhvr>
                                      <p:tavLst>
                                        <p:tav tm="0">
                                          <p:val>
                                            <p:strVal val="#ppt_x"/>
                                          </p:val>
                                        </p:tav>
                                        <p:tav tm="100000">
                                          <p:val>
                                            <p:strVal val="#ppt_x"/>
                                          </p:val>
                                        </p:tav>
                                      </p:tavLst>
                                    </p:anim>
                                    <p:anim calcmode="lin" valueType="num">
                                      <p:cBhvr>
                                        <p:cTn id="38" dur="5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anim calcmode="lin" valueType="num">
                                      <p:cBhvr>
                                        <p:cTn id="43" dur="500" fill="hold"/>
                                        <p:tgtEl>
                                          <p:spTgt spid="38"/>
                                        </p:tgtEl>
                                        <p:attrNameLst>
                                          <p:attrName>ppt_x</p:attrName>
                                        </p:attrNameLst>
                                      </p:cBhvr>
                                      <p:tavLst>
                                        <p:tav tm="0">
                                          <p:val>
                                            <p:strVal val="#ppt_x"/>
                                          </p:val>
                                        </p:tav>
                                        <p:tav tm="100000">
                                          <p:val>
                                            <p:strVal val="#ppt_x"/>
                                          </p:val>
                                        </p:tav>
                                      </p:tavLst>
                                    </p:anim>
                                    <p:anim calcmode="lin" valueType="num">
                                      <p:cBhvr>
                                        <p:cTn id="44" dur="500" fill="hold"/>
                                        <p:tgtEl>
                                          <p:spTgt spid="38"/>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47" presetClass="entr" presetSubtype="0" fill="hold"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500"/>
                                        <p:tgtEl>
                                          <p:spTgt spid="41"/>
                                        </p:tgtEl>
                                      </p:cBhvr>
                                    </p:animEffect>
                                    <p:anim calcmode="lin" valueType="num">
                                      <p:cBhvr>
                                        <p:cTn id="49" dur="500" fill="hold"/>
                                        <p:tgtEl>
                                          <p:spTgt spid="41"/>
                                        </p:tgtEl>
                                        <p:attrNameLst>
                                          <p:attrName>ppt_x</p:attrName>
                                        </p:attrNameLst>
                                      </p:cBhvr>
                                      <p:tavLst>
                                        <p:tav tm="0">
                                          <p:val>
                                            <p:strVal val="#ppt_x"/>
                                          </p:val>
                                        </p:tav>
                                        <p:tav tm="100000">
                                          <p:val>
                                            <p:strVal val="#ppt_x"/>
                                          </p:val>
                                        </p:tav>
                                      </p:tavLst>
                                    </p:anim>
                                    <p:anim calcmode="lin" valueType="num">
                                      <p:cBhvr>
                                        <p:cTn id="50" dur="500" fill="hold"/>
                                        <p:tgtEl>
                                          <p:spTgt spid="41"/>
                                        </p:tgtEl>
                                        <p:attrNameLst>
                                          <p:attrName>ppt_y</p:attrName>
                                        </p:attrNameLst>
                                      </p:cBhvr>
                                      <p:tavLst>
                                        <p:tav tm="0">
                                          <p:val>
                                            <p:strVal val="#ppt_y-.1"/>
                                          </p:val>
                                        </p:tav>
                                        <p:tav tm="100000">
                                          <p:val>
                                            <p:strVal val="#ppt_y"/>
                                          </p:val>
                                        </p:tav>
                                      </p:tavLst>
                                    </p:anim>
                                  </p:childTnLst>
                                </p:cTn>
                              </p:par>
                            </p:childTnLst>
                          </p:cTn>
                        </p:par>
                        <p:par>
                          <p:cTn id="51" fill="hold">
                            <p:stCondLst>
                              <p:cond delay="3500"/>
                            </p:stCondLst>
                            <p:childTnLst>
                              <p:par>
                                <p:cTn id="52" presetID="47" presetClass="entr" presetSubtype="0" fill="hold"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500"/>
                                        <p:tgtEl>
                                          <p:spTgt spid="44"/>
                                        </p:tgtEl>
                                      </p:cBhvr>
                                    </p:animEffect>
                                    <p:anim calcmode="lin" valueType="num">
                                      <p:cBhvr>
                                        <p:cTn id="55" dur="500" fill="hold"/>
                                        <p:tgtEl>
                                          <p:spTgt spid="44"/>
                                        </p:tgtEl>
                                        <p:attrNameLst>
                                          <p:attrName>ppt_x</p:attrName>
                                        </p:attrNameLst>
                                      </p:cBhvr>
                                      <p:tavLst>
                                        <p:tav tm="0">
                                          <p:val>
                                            <p:strVal val="#ppt_x"/>
                                          </p:val>
                                        </p:tav>
                                        <p:tav tm="100000">
                                          <p:val>
                                            <p:strVal val="#ppt_x"/>
                                          </p:val>
                                        </p:tav>
                                      </p:tavLst>
                                    </p:anim>
                                    <p:anim calcmode="lin" valueType="num">
                                      <p:cBhvr>
                                        <p:cTn id="56"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3429000"/>
            <a:ext cx="12209252" cy="3430246"/>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320072" y="870596"/>
            <a:ext cx="3638931"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29" name="矩形 28">
            <a:extLst>
              <a:ext uri="{FF2B5EF4-FFF2-40B4-BE49-F238E27FC236}">
                <a16:creationId xmlns:a16="http://schemas.microsoft.com/office/drawing/2014/main" id="{61FD948B-CBF3-4389-A6E4-1AF65F2DB52F}"/>
              </a:ext>
            </a:extLst>
          </p:cNvPr>
          <p:cNvSpPr/>
          <p:nvPr/>
        </p:nvSpPr>
        <p:spPr>
          <a:xfrm>
            <a:off x="1918609" y="2053445"/>
            <a:ext cx="1334900" cy="2993902"/>
          </a:xfrm>
          <a:prstGeom prst="rect">
            <a:avLst/>
          </a:prstGeom>
          <a:solidFill>
            <a:srgbClr val="ADDDEB"/>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a:extLst>
              <a:ext uri="{FF2B5EF4-FFF2-40B4-BE49-F238E27FC236}">
                <a16:creationId xmlns:a16="http://schemas.microsoft.com/office/drawing/2014/main" id="{5D0C5ABC-7E4B-4B5C-BB94-207426DAA442}"/>
              </a:ext>
            </a:extLst>
          </p:cNvPr>
          <p:cNvSpPr txBox="1"/>
          <p:nvPr/>
        </p:nvSpPr>
        <p:spPr>
          <a:xfrm>
            <a:off x="2333888" y="2201210"/>
            <a:ext cx="615553" cy="2658545"/>
          </a:xfrm>
          <a:prstGeom prst="rect">
            <a:avLst/>
          </a:prstGeom>
          <a:noFill/>
        </p:spPr>
        <p:txBody>
          <a:bodyPr vert="eaVert" wrap="square" rtlCol="0">
            <a:spAutoFit/>
          </a:bodyPr>
          <a:lstStyle/>
          <a:p>
            <a:pPr algn="ctr"/>
            <a:r>
              <a:rPr lang="zh-CN" altLang="en-US" sz="28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cxnSp>
        <p:nvCxnSpPr>
          <p:cNvPr id="32" name="直接连接符 31">
            <a:extLst>
              <a:ext uri="{FF2B5EF4-FFF2-40B4-BE49-F238E27FC236}">
                <a16:creationId xmlns:a16="http://schemas.microsoft.com/office/drawing/2014/main" id="{CD8E884E-6989-44FA-87B6-E01574D540DB}"/>
              </a:ext>
            </a:extLst>
          </p:cNvPr>
          <p:cNvCxnSpPr/>
          <p:nvPr/>
        </p:nvCxnSpPr>
        <p:spPr>
          <a:xfrm>
            <a:off x="4604658" y="3706537"/>
            <a:ext cx="5372100" cy="0"/>
          </a:xfrm>
          <a:prstGeom prst="line">
            <a:avLst/>
          </a:prstGeom>
          <a:ln>
            <a:solidFill>
              <a:srgbClr val="F6E2E3"/>
            </a:solidFil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8DFF1E2C-67DE-4707-8CCB-57AF00BCD86B}"/>
              </a:ext>
            </a:extLst>
          </p:cNvPr>
          <p:cNvCxnSpPr>
            <a:cxnSpLocks/>
          </p:cNvCxnSpPr>
          <p:nvPr/>
        </p:nvCxnSpPr>
        <p:spPr>
          <a:xfrm>
            <a:off x="7290708" y="2307582"/>
            <a:ext cx="0" cy="2797910"/>
          </a:xfrm>
          <a:prstGeom prst="line">
            <a:avLst/>
          </a:prstGeom>
          <a:ln>
            <a:solidFill>
              <a:srgbClr val="F6E2E3"/>
            </a:solidFill>
          </a:ln>
        </p:spPr>
        <p:style>
          <a:lnRef idx="1">
            <a:schemeClr val="accent1"/>
          </a:lnRef>
          <a:fillRef idx="0">
            <a:schemeClr val="accent1"/>
          </a:fillRef>
          <a:effectRef idx="0">
            <a:schemeClr val="accent1"/>
          </a:effectRef>
          <a:fontRef idx="minor">
            <a:schemeClr val="tx1"/>
          </a:fontRef>
        </p:style>
      </p:cxnSp>
      <p:sp>
        <p:nvSpPr>
          <p:cNvPr id="37" name="文本框 36">
            <a:extLst>
              <a:ext uri="{FF2B5EF4-FFF2-40B4-BE49-F238E27FC236}">
                <a16:creationId xmlns:a16="http://schemas.microsoft.com/office/drawing/2014/main" id="{ADB70CFF-0B4F-44C9-BF07-CA2D0355F79F}"/>
              </a:ext>
            </a:extLst>
          </p:cNvPr>
          <p:cNvSpPr txBox="1"/>
          <p:nvPr/>
        </p:nvSpPr>
        <p:spPr>
          <a:xfrm>
            <a:off x="6519443" y="3076641"/>
            <a:ext cx="715735" cy="584775"/>
          </a:xfrm>
          <a:prstGeom prst="rect">
            <a:avLst/>
          </a:prstGeom>
          <a:noFill/>
        </p:spPr>
        <p:txBody>
          <a:bodyPr vert="horz" wrap="square" rtlCol="0">
            <a:spAutoFit/>
          </a:bodyPr>
          <a:lstStyle/>
          <a:p>
            <a:pPr algn="r"/>
            <a:r>
              <a:rPr lang="en-US" altLang="zh-CN" sz="3200" dirty="0">
                <a:solidFill>
                  <a:schemeClr val="tx1">
                    <a:lumMod val="65000"/>
                    <a:lumOff val="35000"/>
                  </a:schemeClr>
                </a:solidFill>
                <a:latin typeface="字魂27号-布丁体" panose="00000500000000000000" pitchFamily="2" charset="-122"/>
                <a:ea typeface="字魂27号-布丁体" panose="00000500000000000000" pitchFamily="2" charset="-122"/>
              </a:rPr>
              <a:t>01</a:t>
            </a:r>
            <a:endPar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endParaRPr>
          </a:p>
        </p:txBody>
      </p:sp>
      <p:sp>
        <p:nvSpPr>
          <p:cNvPr id="38" name="文本框 37">
            <a:extLst>
              <a:ext uri="{FF2B5EF4-FFF2-40B4-BE49-F238E27FC236}">
                <a16:creationId xmlns:a16="http://schemas.microsoft.com/office/drawing/2014/main" id="{FF9EA99D-CB97-467C-A1CD-A30A97C376C7}"/>
              </a:ext>
            </a:extLst>
          </p:cNvPr>
          <p:cNvSpPr txBox="1"/>
          <p:nvPr/>
        </p:nvSpPr>
        <p:spPr>
          <a:xfrm>
            <a:off x="7346239" y="3061973"/>
            <a:ext cx="715735" cy="584775"/>
          </a:xfrm>
          <a:prstGeom prst="rect">
            <a:avLst/>
          </a:prstGeom>
          <a:noFill/>
        </p:spPr>
        <p:txBody>
          <a:bodyPr vert="horz" wrap="square" rtlCol="0">
            <a:spAutoFit/>
          </a:bodyPr>
          <a:lstStyle/>
          <a:p>
            <a:pPr algn="r"/>
            <a:r>
              <a:rPr lang="en-US" altLang="zh-CN" sz="3200" dirty="0">
                <a:solidFill>
                  <a:schemeClr val="tx1">
                    <a:lumMod val="65000"/>
                    <a:lumOff val="35000"/>
                  </a:schemeClr>
                </a:solidFill>
                <a:latin typeface="字魂27号-布丁体" panose="00000500000000000000" pitchFamily="2" charset="-122"/>
                <a:ea typeface="字魂27号-布丁体" panose="00000500000000000000" pitchFamily="2" charset="-122"/>
              </a:rPr>
              <a:t>02</a:t>
            </a:r>
            <a:endPar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endParaRPr>
          </a:p>
        </p:txBody>
      </p:sp>
      <p:sp>
        <p:nvSpPr>
          <p:cNvPr id="39" name="文本框 38">
            <a:extLst>
              <a:ext uri="{FF2B5EF4-FFF2-40B4-BE49-F238E27FC236}">
                <a16:creationId xmlns:a16="http://schemas.microsoft.com/office/drawing/2014/main" id="{2D1CC201-AE28-4F2A-8BBC-855F560AA47F}"/>
              </a:ext>
            </a:extLst>
          </p:cNvPr>
          <p:cNvSpPr txBox="1"/>
          <p:nvPr/>
        </p:nvSpPr>
        <p:spPr>
          <a:xfrm>
            <a:off x="6519443" y="3780993"/>
            <a:ext cx="715735" cy="584775"/>
          </a:xfrm>
          <a:prstGeom prst="rect">
            <a:avLst/>
          </a:prstGeom>
          <a:noFill/>
        </p:spPr>
        <p:txBody>
          <a:bodyPr vert="horz" wrap="square" rtlCol="0">
            <a:spAutoFit/>
          </a:bodyPr>
          <a:lstStyle/>
          <a:p>
            <a:pPr algn="r"/>
            <a:r>
              <a:rPr lang="en-US" altLang="zh-CN" sz="3200" dirty="0">
                <a:solidFill>
                  <a:schemeClr val="tx1">
                    <a:lumMod val="65000"/>
                    <a:lumOff val="35000"/>
                  </a:schemeClr>
                </a:solidFill>
                <a:latin typeface="字魂27号-布丁体" panose="00000500000000000000" pitchFamily="2" charset="-122"/>
                <a:ea typeface="字魂27号-布丁体" panose="00000500000000000000" pitchFamily="2" charset="-122"/>
              </a:rPr>
              <a:t>03</a:t>
            </a:r>
            <a:endPar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endParaRPr>
          </a:p>
        </p:txBody>
      </p:sp>
      <p:sp>
        <p:nvSpPr>
          <p:cNvPr id="40" name="文本框 39">
            <a:extLst>
              <a:ext uri="{FF2B5EF4-FFF2-40B4-BE49-F238E27FC236}">
                <a16:creationId xmlns:a16="http://schemas.microsoft.com/office/drawing/2014/main" id="{2BEA90CA-E73E-4DDF-9542-91248ED4E0C9}"/>
              </a:ext>
            </a:extLst>
          </p:cNvPr>
          <p:cNvSpPr txBox="1"/>
          <p:nvPr/>
        </p:nvSpPr>
        <p:spPr>
          <a:xfrm>
            <a:off x="7346239" y="3766325"/>
            <a:ext cx="771263" cy="584775"/>
          </a:xfrm>
          <a:prstGeom prst="rect">
            <a:avLst/>
          </a:prstGeom>
          <a:noFill/>
        </p:spPr>
        <p:txBody>
          <a:bodyPr vert="horz" wrap="square" rtlCol="0">
            <a:spAutoFit/>
          </a:bodyPr>
          <a:lstStyle/>
          <a:p>
            <a:pPr algn="r"/>
            <a:r>
              <a:rPr lang="en-US" altLang="zh-CN" sz="3200" dirty="0">
                <a:solidFill>
                  <a:schemeClr val="tx1">
                    <a:lumMod val="65000"/>
                    <a:lumOff val="35000"/>
                  </a:schemeClr>
                </a:solidFill>
                <a:latin typeface="字魂27号-布丁体" panose="00000500000000000000" pitchFamily="2" charset="-122"/>
                <a:ea typeface="字魂27号-布丁体" panose="00000500000000000000" pitchFamily="2" charset="-122"/>
              </a:rPr>
              <a:t>04</a:t>
            </a:r>
            <a:endPar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endParaRPr>
          </a:p>
        </p:txBody>
      </p:sp>
      <p:sp>
        <p:nvSpPr>
          <p:cNvPr id="41" name="矩形 40">
            <a:extLst>
              <a:ext uri="{FF2B5EF4-FFF2-40B4-BE49-F238E27FC236}">
                <a16:creationId xmlns:a16="http://schemas.microsoft.com/office/drawing/2014/main" id="{FF5E2AA5-9978-41D3-AC98-05A7DFB10B12}"/>
              </a:ext>
            </a:extLst>
          </p:cNvPr>
          <p:cNvSpPr>
            <a:spLocks noChangeArrowheads="1"/>
          </p:cNvSpPr>
          <p:nvPr/>
        </p:nvSpPr>
        <p:spPr bwMode="auto">
          <a:xfrm>
            <a:off x="4674838" y="2337415"/>
            <a:ext cx="1858732" cy="1016945"/>
          </a:xfrm>
          <a:prstGeom prst="rect">
            <a:avLst/>
          </a:prstGeom>
          <a:noFill/>
          <a:ln w="9525">
            <a:noFill/>
            <a:miter lim="800000"/>
          </a:ln>
        </p:spPr>
        <p:txBody>
          <a:bodyPr wrap="square">
            <a:spAutoFit/>
          </a:bodyPr>
          <a:lstStyle/>
          <a:p>
            <a:pPr algn="r" defTabSz="0">
              <a:lnSpc>
                <a:spcPct val="150000"/>
              </a:lnSpc>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42" name="矩形 41">
            <a:extLst>
              <a:ext uri="{FF2B5EF4-FFF2-40B4-BE49-F238E27FC236}">
                <a16:creationId xmlns:a16="http://schemas.microsoft.com/office/drawing/2014/main" id="{06D88C53-2E39-4870-9710-6BBEE98234E1}"/>
              </a:ext>
            </a:extLst>
          </p:cNvPr>
          <p:cNvSpPr>
            <a:spLocks noChangeArrowheads="1"/>
          </p:cNvSpPr>
          <p:nvPr/>
        </p:nvSpPr>
        <p:spPr bwMode="auto">
          <a:xfrm>
            <a:off x="8131857" y="2324271"/>
            <a:ext cx="1858732" cy="1016945"/>
          </a:xfrm>
          <a:prstGeom prst="rect">
            <a:avLst/>
          </a:prstGeom>
          <a:noFill/>
          <a:ln w="9525">
            <a:noFill/>
            <a:miter lim="800000"/>
          </a:ln>
        </p:spPr>
        <p:txBody>
          <a:bodyPr wrap="square">
            <a:spAutoFit/>
          </a:bodyPr>
          <a:lstStyle/>
          <a:p>
            <a:pPr defTabSz="0">
              <a:lnSpc>
                <a:spcPct val="150000"/>
              </a:lnSpc>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43" name="矩形 42">
            <a:extLst>
              <a:ext uri="{FF2B5EF4-FFF2-40B4-BE49-F238E27FC236}">
                <a16:creationId xmlns:a16="http://schemas.microsoft.com/office/drawing/2014/main" id="{01029327-CA8B-4D92-9CCE-F066D4105E74}"/>
              </a:ext>
            </a:extLst>
          </p:cNvPr>
          <p:cNvSpPr>
            <a:spLocks noChangeArrowheads="1"/>
          </p:cNvSpPr>
          <p:nvPr/>
        </p:nvSpPr>
        <p:spPr bwMode="auto">
          <a:xfrm>
            <a:off x="4604658" y="3903362"/>
            <a:ext cx="1858732" cy="1016945"/>
          </a:xfrm>
          <a:prstGeom prst="rect">
            <a:avLst/>
          </a:prstGeom>
          <a:noFill/>
          <a:ln w="9525">
            <a:noFill/>
            <a:miter lim="800000"/>
          </a:ln>
        </p:spPr>
        <p:txBody>
          <a:bodyPr wrap="square">
            <a:spAutoFit/>
          </a:bodyPr>
          <a:lstStyle/>
          <a:p>
            <a:pPr algn="r" defTabSz="0">
              <a:lnSpc>
                <a:spcPct val="150000"/>
              </a:lnSpc>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44" name="矩形 43">
            <a:extLst>
              <a:ext uri="{FF2B5EF4-FFF2-40B4-BE49-F238E27FC236}">
                <a16:creationId xmlns:a16="http://schemas.microsoft.com/office/drawing/2014/main" id="{C6983CB3-8A32-4EC1-B765-B945BC0F58F9}"/>
              </a:ext>
            </a:extLst>
          </p:cNvPr>
          <p:cNvSpPr>
            <a:spLocks noChangeArrowheads="1"/>
          </p:cNvSpPr>
          <p:nvPr/>
        </p:nvSpPr>
        <p:spPr bwMode="auto">
          <a:xfrm>
            <a:off x="8151442" y="3971112"/>
            <a:ext cx="1858732" cy="1016945"/>
          </a:xfrm>
          <a:prstGeom prst="rect">
            <a:avLst/>
          </a:prstGeom>
          <a:noFill/>
          <a:ln w="9525">
            <a:noFill/>
            <a:miter lim="800000"/>
          </a:ln>
        </p:spPr>
        <p:txBody>
          <a:bodyPr wrap="square">
            <a:spAutoFit/>
          </a:bodyPr>
          <a:lstStyle/>
          <a:p>
            <a:pPr defTabSz="0">
              <a:lnSpc>
                <a:spcPct val="150000"/>
              </a:lnSpc>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Tree>
    <p:extLst>
      <p:ext uri="{BB962C8B-B14F-4D97-AF65-F5344CB8AC3E}">
        <p14:creationId xmlns:p14="http://schemas.microsoft.com/office/powerpoint/2010/main" val="35585334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left)">
                                      <p:cBhvr>
                                        <p:cTn id="24" dur="500"/>
                                        <p:tgtEl>
                                          <p:spTgt spid="30"/>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wipe(left)">
                                      <p:cBhvr>
                                        <p:cTn id="28" dur="500"/>
                                        <p:tgtEl>
                                          <p:spTgt spid="37"/>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left)">
                                      <p:cBhvr>
                                        <p:cTn id="32" dur="500"/>
                                        <p:tgtEl>
                                          <p:spTgt spid="38"/>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left)">
                                      <p:cBhvr>
                                        <p:cTn id="36" dur="500"/>
                                        <p:tgtEl>
                                          <p:spTgt spid="39"/>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30" grpId="0"/>
      <p:bldP spid="37" grpId="0"/>
      <p:bldP spid="38" grpId="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3429000"/>
            <a:ext cx="12209252" cy="3430246"/>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077478" y="870596"/>
            <a:ext cx="3872204"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pic>
        <p:nvPicPr>
          <p:cNvPr id="10" name="图片 9">
            <a:extLst>
              <a:ext uri="{FF2B5EF4-FFF2-40B4-BE49-F238E27FC236}">
                <a16:creationId xmlns:a16="http://schemas.microsoft.com/office/drawing/2014/main" id="{71203525-FF7E-453D-BDAA-4201CF29CA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9294" y="1907457"/>
            <a:ext cx="5865185" cy="3935848"/>
          </a:xfrm>
          <a:prstGeom prst="rect">
            <a:avLst/>
          </a:prstGeom>
        </p:spPr>
      </p:pic>
      <p:sp>
        <p:nvSpPr>
          <p:cNvPr id="11" name="矩形 10">
            <a:extLst>
              <a:ext uri="{FF2B5EF4-FFF2-40B4-BE49-F238E27FC236}">
                <a16:creationId xmlns:a16="http://schemas.microsoft.com/office/drawing/2014/main" id="{FAB07635-2BFB-4775-979D-C85E0FC38C56}"/>
              </a:ext>
            </a:extLst>
          </p:cNvPr>
          <p:cNvSpPr/>
          <p:nvPr/>
        </p:nvSpPr>
        <p:spPr>
          <a:xfrm>
            <a:off x="6172386" y="2585291"/>
            <a:ext cx="4620799" cy="2580179"/>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Group 24">
            <a:extLst>
              <a:ext uri="{FF2B5EF4-FFF2-40B4-BE49-F238E27FC236}">
                <a16:creationId xmlns:a16="http://schemas.microsoft.com/office/drawing/2014/main" id="{854ECA1E-4D5D-40BB-8437-5B0892D606D5}"/>
              </a:ext>
            </a:extLst>
          </p:cNvPr>
          <p:cNvGrpSpPr/>
          <p:nvPr/>
        </p:nvGrpSpPr>
        <p:grpSpPr bwMode="auto">
          <a:xfrm>
            <a:off x="6738253" y="3069596"/>
            <a:ext cx="3785372" cy="1565770"/>
            <a:chOff x="427" y="2769"/>
            <a:chExt cx="1944" cy="1342"/>
          </a:xfrm>
        </p:grpSpPr>
        <p:sp>
          <p:nvSpPr>
            <p:cNvPr id="16" name="文本框 15">
              <a:extLst>
                <a:ext uri="{FF2B5EF4-FFF2-40B4-BE49-F238E27FC236}">
                  <a16:creationId xmlns:a16="http://schemas.microsoft.com/office/drawing/2014/main" id="{5BB77637-BE4D-4A31-BD10-1B8EADB42486}"/>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7" name="矩形 16">
              <a:extLst>
                <a:ext uri="{FF2B5EF4-FFF2-40B4-BE49-F238E27FC236}">
                  <a16:creationId xmlns:a16="http://schemas.microsoft.com/office/drawing/2014/main" id="{4B8FCD74-634D-476E-9242-3D549D192910}"/>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18" name="矩形 17">
              <a:extLst>
                <a:ext uri="{FF2B5EF4-FFF2-40B4-BE49-F238E27FC236}">
                  <a16:creationId xmlns:a16="http://schemas.microsoft.com/office/drawing/2014/main" id="{9A85E1D1-FEF7-4879-A9CE-42F0273C179D}"/>
                </a:ext>
              </a:extLst>
            </p:cNvPr>
            <p:cNvSpPr>
              <a:spLocks noChangeArrowheads="1"/>
            </p:cNvSpPr>
            <p:nvPr/>
          </p:nvSpPr>
          <p:spPr bwMode="auto">
            <a:xfrm>
              <a:off x="467" y="36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cxnSp>
        <p:nvCxnSpPr>
          <p:cNvPr id="19" name="直接连接符 18">
            <a:extLst>
              <a:ext uri="{FF2B5EF4-FFF2-40B4-BE49-F238E27FC236}">
                <a16:creationId xmlns:a16="http://schemas.microsoft.com/office/drawing/2014/main" id="{84BE27E8-A4C2-44FE-8A99-35F9203D9644}"/>
              </a:ext>
            </a:extLst>
          </p:cNvPr>
          <p:cNvCxnSpPr>
            <a:cxnSpLocks/>
          </p:cNvCxnSpPr>
          <p:nvPr/>
        </p:nvCxnSpPr>
        <p:spPr>
          <a:xfrm>
            <a:off x="8954218" y="1590312"/>
            <a:ext cx="983411" cy="0"/>
          </a:xfrm>
          <a:prstGeom prst="line">
            <a:avLst/>
          </a:prstGeom>
          <a:ln w="38100">
            <a:solidFill>
              <a:srgbClr val="F6E2E3"/>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5E76D227-07F3-45E3-B6CA-B4F1ABE67B13}"/>
              </a:ext>
            </a:extLst>
          </p:cNvPr>
          <p:cNvCxnSpPr>
            <a:cxnSpLocks/>
          </p:cNvCxnSpPr>
          <p:nvPr/>
        </p:nvCxnSpPr>
        <p:spPr>
          <a:xfrm>
            <a:off x="9238889" y="1735840"/>
            <a:ext cx="379561" cy="0"/>
          </a:xfrm>
          <a:prstGeom prst="line">
            <a:avLst/>
          </a:prstGeom>
          <a:ln w="38100">
            <a:solidFill>
              <a:srgbClr val="F6E2E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0127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47" presetClass="entr" presetSubtype="0"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anim calcmode="lin" valueType="num">
                                      <p:cBhvr>
                                        <p:cTn id="31" dur="500" fill="hold"/>
                                        <p:tgtEl>
                                          <p:spTgt spid="15"/>
                                        </p:tgtEl>
                                        <p:attrNameLst>
                                          <p:attrName>ppt_x</p:attrName>
                                        </p:attrNameLst>
                                      </p:cBhvr>
                                      <p:tavLst>
                                        <p:tav tm="0">
                                          <p:val>
                                            <p:strVal val="#ppt_x"/>
                                          </p:val>
                                        </p:tav>
                                        <p:tav tm="100000">
                                          <p:val>
                                            <p:strVal val="#ppt_x"/>
                                          </p:val>
                                        </p:tav>
                                      </p:tavLst>
                                    </p:anim>
                                    <p:anim calcmode="lin" valueType="num">
                                      <p:cBhvr>
                                        <p:cTn id="32"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a:off x="2106487" y="-258792"/>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329552" y="1055774"/>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9262724" y="1072408"/>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9676792" y="934385"/>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85895" y="62307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06884157-8DE6-4FF4-A09B-C2CDD12294B0}"/>
              </a:ext>
            </a:extLst>
          </p:cNvPr>
          <p:cNvSpPr/>
          <p:nvPr/>
        </p:nvSpPr>
        <p:spPr>
          <a:xfrm>
            <a:off x="2750089" y="3901657"/>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741EF193-4579-4F93-B7CA-0F97D8B28D73}"/>
              </a:ext>
            </a:extLst>
          </p:cNvPr>
          <p:cNvSpPr/>
          <p:nvPr/>
        </p:nvSpPr>
        <p:spPr>
          <a:xfrm>
            <a:off x="2750089" y="4169395"/>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3C389B98-15EC-4C95-B4B3-0CD405331F5D}"/>
              </a:ext>
            </a:extLst>
          </p:cNvPr>
          <p:cNvSpPr/>
          <p:nvPr/>
        </p:nvSpPr>
        <p:spPr>
          <a:xfrm>
            <a:off x="2747215" y="4477072"/>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89B82780-5059-4AEA-8CA5-9B7DF26223AF}"/>
              </a:ext>
            </a:extLst>
          </p:cNvPr>
          <p:cNvSpPr/>
          <p:nvPr/>
        </p:nvSpPr>
        <p:spPr>
          <a:xfrm>
            <a:off x="9676792" y="1913595"/>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8708565" y="840622"/>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a:extLst>
              <a:ext uri="{FF2B5EF4-FFF2-40B4-BE49-F238E27FC236}">
                <a16:creationId xmlns:a16="http://schemas.microsoft.com/office/drawing/2014/main" id="{452F0D4C-3FCD-4278-83E8-247B1EDC4DA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a:off x="3466606" y="1204146"/>
            <a:ext cx="5423648" cy="4549051"/>
          </a:xfrm>
          <a:prstGeom prst="rect">
            <a:avLst/>
          </a:prstGeom>
          <a:effectLst>
            <a:outerShdw blurRad="152400" dist="76200" dir="5400000" algn="t" rotWithShape="0">
              <a:prstClr val="black">
                <a:alpha val="40000"/>
              </a:prstClr>
            </a:outerShdw>
          </a:effectLst>
        </p:spPr>
      </p:pic>
      <p:sp>
        <p:nvSpPr>
          <p:cNvPr id="28" name="椭圆 27">
            <a:extLst>
              <a:ext uri="{FF2B5EF4-FFF2-40B4-BE49-F238E27FC236}">
                <a16:creationId xmlns:a16="http://schemas.microsoft.com/office/drawing/2014/main" id="{7CB140EC-8220-4434-A85E-4A9D031E8D2E}"/>
              </a:ext>
            </a:extLst>
          </p:cNvPr>
          <p:cNvSpPr/>
          <p:nvPr/>
        </p:nvSpPr>
        <p:spPr>
          <a:xfrm>
            <a:off x="9451135" y="3183087"/>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a:extLst>
              <a:ext uri="{FF2B5EF4-FFF2-40B4-BE49-F238E27FC236}">
                <a16:creationId xmlns:a16="http://schemas.microsoft.com/office/drawing/2014/main" id="{4F63E51F-47DC-43BD-8C1C-1C9B01141D16}"/>
              </a:ext>
            </a:extLst>
          </p:cNvPr>
          <p:cNvSpPr/>
          <p:nvPr/>
        </p:nvSpPr>
        <p:spPr>
          <a:xfrm>
            <a:off x="5723926" y="2047514"/>
            <a:ext cx="1362674" cy="90034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a:extLst>
              <a:ext uri="{FF2B5EF4-FFF2-40B4-BE49-F238E27FC236}">
                <a16:creationId xmlns:a16="http://schemas.microsoft.com/office/drawing/2014/main" id="{66A62D7E-1635-4BCC-BB2A-6DF8E37FB477}"/>
              </a:ext>
            </a:extLst>
          </p:cNvPr>
          <p:cNvSpPr/>
          <p:nvPr/>
        </p:nvSpPr>
        <p:spPr>
          <a:xfrm>
            <a:off x="4739136" y="3373262"/>
            <a:ext cx="3761052" cy="346249"/>
          </a:xfrm>
          <a:prstGeom prst="rect">
            <a:avLst/>
          </a:prstGeom>
          <a:solidFill>
            <a:srgbClr val="ADDDEB"/>
          </a:solidFill>
          <a:ln>
            <a:noFill/>
          </a:ln>
        </p:spPr>
        <p:txBody>
          <a:bodyPr wrap="square" lIns="68580" tIns="34290" rIns="68580" bIns="34290">
            <a:spAutoFit/>
          </a:bodyPr>
          <a:lstStyle/>
          <a:p>
            <a:pPr algn="ctr">
              <a:defRPr/>
            </a:pPr>
            <a:r>
              <a:rPr lang="zh-CN" altLang="en-US"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3" name="文本框 42">
            <a:extLst>
              <a:ext uri="{FF2B5EF4-FFF2-40B4-BE49-F238E27FC236}">
                <a16:creationId xmlns:a16="http://schemas.microsoft.com/office/drawing/2014/main" id="{5C96B1E3-63BB-4D34-9AF0-1B807CFE03EB}"/>
              </a:ext>
            </a:extLst>
          </p:cNvPr>
          <p:cNvSpPr txBox="1"/>
          <p:nvPr/>
        </p:nvSpPr>
        <p:spPr>
          <a:xfrm>
            <a:off x="5897430" y="2024526"/>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03</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4" name="文本框 43">
            <a:extLst>
              <a:ext uri="{FF2B5EF4-FFF2-40B4-BE49-F238E27FC236}">
                <a16:creationId xmlns:a16="http://schemas.microsoft.com/office/drawing/2014/main" id="{7528344A-8B61-4B0D-AB3B-367861B374CC}"/>
              </a:ext>
            </a:extLst>
          </p:cNvPr>
          <p:cNvSpPr txBox="1"/>
          <p:nvPr/>
        </p:nvSpPr>
        <p:spPr>
          <a:xfrm>
            <a:off x="5042441" y="4232655"/>
            <a:ext cx="2622862" cy="738664"/>
          </a:xfrm>
          <a:prstGeom prst="rect">
            <a:avLst/>
          </a:prstGeom>
          <a:noFill/>
        </p:spPr>
        <p:txBody>
          <a:bodyPr wrap="square" rtlCol="0">
            <a:spAutoFit/>
          </a:bodyPr>
          <a:lstStyle/>
          <a:p>
            <a:pPr algn="ctr"/>
            <a:r>
              <a:rPr lang="en-US" altLang="zh-CN" sz="1400"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sz="1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2954503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anim calcmode="lin" valueType="num">
                                      <p:cBhvr>
                                        <p:cTn id="18" dur="1000" fill="hold"/>
                                        <p:tgtEl>
                                          <p:spTgt spid="32"/>
                                        </p:tgtEl>
                                        <p:attrNameLst>
                                          <p:attrName>ppt_x</p:attrName>
                                        </p:attrNameLst>
                                      </p:cBhvr>
                                      <p:tavLst>
                                        <p:tav tm="0">
                                          <p:val>
                                            <p:strVal val="#ppt_x"/>
                                          </p:val>
                                        </p:tav>
                                        <p:tav tm="100000">
                                          <p:val>
                                            <p:strVal val="#ppt_x"/>
                                          </p:val>
                                        </p:tav>
                                      </p:tavLst>
                                    </p:anim>
                                    <p:anim calcmode="lin" valueType="num">
                                      <p:cBhvr>
                                        <p:cTn id="1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left)">
                                      <p:cBhvr>
                                        <p:cTn id="50" dur="500"/>
                                        <p:tgtEl>
                                          <p:spTgt spid="24"/>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par>
                                <p:cTn id="57" presetID="10" presetClass="entr" presetSubtype="0"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left)">
                                      <p:cBhvr>
                                        <p:cTn id="75" dur="500"/>
                                        <p:tgtEl>
                                          <p:spTgt spid="43"/>
                                        </p:tgtEl>
                                      </p:cBhvr>
                                    </p:animEffect>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1500"/>
                            </p:stCondLst>
                            <p:childTnLst>
                              <p:par>
                                <p:cTn id="81" presetID="22" presetClass="entr" presetSubtype="8" fill="hold" grpId="0" nodeType="after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wipe(left)">
                                      <p:cBhvr>
                                        <p:cTn id="8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28" grpId="0" animBg="1"/>
      <p:bldP spid="42" grpId="0" animBg="1"/>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a:off x="0" y="1065010"/>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3967643" y="870596"/>
            <a:ext cx="3920310"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grpSp>
        <p:nvGrpSpPr>
          <p:cNvPr id="11" name="组合 10">
            <a:extLst>
              <a:ext uri="{FF2B5EF4-FFF2-40B4-BE49-F238E27FC236}">
                <a16:creationId xmlns:a16="http://schemas.microsoft.com/office/drawing/2014/main" id="{07C98BA6-E4F7-40AC-906A-B128328E5796}"/>
              </a:ext>
            </a:extLst>
          </p:cNvPr>
          <p:cNvGrpSpPr/>
          <p:nvPr/>
        </p:nvGrpSpPr>
        <p:grpSpPr>
          <a:xfrm>
            <a:off x="1278309" y="2041079"/>
            <a:ext cx="990602" cy="3547338"/>
            <a:chOff x="562575" y="1083772"/>
            <a:chExt cx="990602" cy="3547338"/>
          </a:xfrm>
          <a:solidFill>
            <a:srgbClr val="F6E2E3"/>
          </a:solidFill>
        </p:grpSpPr>
        <p:grpSp>
          <p:nvGrpSpPr>
            <p:cNvPr id="12" name="组合 11">
              <a:extLst>
                <a:ext uri="{FF2B5EF4-FFF2-40B4-BE49-F238E27FC236}">
                  <a16:creationId xmlns:a16="http://schemas.microsoft.com/office/drawing/2014/main" id="{D5283247-90A3-4A58-921C-53B6C6A98866}"/>
                </a:ext>
              </a:extLst>
            </p:cNvPr>
            <p:cNvGrpSpPr/>
            <p:nvPr/>
          </p:nvGrpSpPr>
          <p:grpSpPr>
            <a:xfrm>
              <a:off x="562575" y="1083772"/>
              <a:ext cx="990602" cy="3506894"/>
              <a:chOff x="751904" y="1267983"/>
              <a:chExt cx="1323980" cy="4687107"/>
            </a:xfrm>
            <a:grpFill/>
          </p:grpSpPr>
          <p:cxnSp>
            <p:nvCxnSpPr>
              <p:cNvPr id="16" name="直接连接符 15">
                <a:extLst>
                  <a:ext uri="{FF2B5EF4-FFF2-40B4-BE49-F238E27FC236}">
                    <a16:creationId xmlns:a16="http://schemas.microsoft.com/office/drawing/2014/main" id="{7CF2F8E6-195A-447A-ADF7-7257790ACB6B}"/>
                  </a:ext>
                </a:extLst>
              </p:cNvPr>
              <p:cNvCxnSpPr/>
              <p:nvPr/>
            </p:nvCxnSpPr>
            <p:spPr>
              <a:xfrm>
                <a:off x="1414232" y="1267983"/>
                <a:ext cx="0" cy="3358031"/>
              </a:xfrm>
              <a:prstGeom prst="line">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7" name="弧形 16">
                <a:extLst>
                  <a:ext uri="{FF2B5EF4-FFF2-40B4-BE49-F238E27FC236}">
                    <a16:creationId xmlns:a16="http://schemas.microsoft.com/office/drawing/2014/main" id="{FE26E02B-8CF8-4B25-A773-1D0254A8935B}"/>
                  </a:ext>
                </a:extLst>
              </p:cNvPr>
              <p:cNvSpPr/>
              <p:nvPr/>
            </p:nvSpPr>
            <p:spPr>
              <a:xfrm>
                <a:off x="751904" y="4631110"/>
                <a:ext cx="1323980" cy="1323980"/>
              </a:xfrm>
              <a:prstGeom prst="arc">
                <a:avLst>
                  <a:gd name="adj1" fmla="val 12935667"/>
                  <a:gd name="adj2" fmla="val 19476206"/>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grpSp>
        <p:grpSp>
          <p:nvGrpSpPr>
            <p:cNvPr id="13" name="组合 12">
              <a:extLst>
                <a:ext uri="{FF2B5EF4-FFF2-40B4-BE49-F238E27FC236}">
                  <a16:creationId xmlns:a16="http://schemas.microsoft.com/office/drawing/2014/main" id="{D7AB4D23-102A-46BA-97B4-8709D347FF49}"/>
                </a:ext>
              </a:extLst>
            </p:cNvPr>
            <p:cNvGrpSpPr/>
            <p:nvPr/>
          </p:nvGrpSpPr>
          <p:grpSpPr>
            <a:xfrm>
              <a:off x="608833" y="3733024"/>
              <a:ext cx="898087" cy="898086"/>
              <a:chOff x="608833" y="3733024"/>
              <a:chExt cx="898087" cy="898086"/>
            </a:xfrm>
            <a:grpFill/>
          </p:grpSpPr>
          <p:sp>
            <p:nvSpPr>
              <p:cNvPr id="14" name="椭圆 13">
                <a:extLst>
                  <a:ext uri="{FF2B5EF4-FFF2-40B4-BE49-F238E27FC236}">
                    <a16:creationId xmlns:a16="http://schemas.microsoft.com/office/drawing/2014/main" id="{302942B1-74E9-4270-AF04-C11889BA8D51}"/>
                  </a:ext>
                </a:extLst>
              </p:cNvPr>
              <p:cNvSpPr/>
              <p:nvPr/>
            </p:nvSpPr>
            <p:spPr>
              <a:xfrm>
                <a:off x="608833" y="3733024"/>
                <a:ext cx="898087" cy="898086"/>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sp>
            <p:nvSpPr>
              <p:cNvPr id="15" name="文本框 24">
                <a:extLst>
                  <a:ext uri="{FF2B5EF4-FFF2-40B4-BE49-F238E27FC236}">
                    <a16:creationId xmlns:a16="http://schemas.microsoft.com/office/drawing/2014/main" id="{C0BE40F8-D49B-448E-9B04-E181A12CA5D0}"/>
                  </a:ext>
                </a:extLst>
              </p:cNvPr>
              <p:cNvSpPr txBox="1"/>
              <p:nvPr/>
            </p:nvSpPr>
            <p:spPr>
              <a:xfrm>
                <a:off x="758514" y="3871191"/>
                <a:ext cx="595035" cy="584775"/>
              </a:xfrm>
              <a:prstGeom prst="rect">
                <a:avLst/>
              </a:prstGeom>
              <a:grpFill/>
              <a:ln>
                <a:noFill/>
              </a:ln>
            </p:spPr>
            <p:txBody>
              <a:bodyPr wrap="none" rtlCol="0">
                <a:spAutoFit/>
              </a:bodyPr>
              <a:lstStyle/>
              <a:p>
                <a:r>
                  <a:rPr lang="zh-CN" altLang="en-US" sz="1600" dirty="0">
                    <a:solidFill>
                      <a:schemeClr val="bg1"/>
                    </a:solidFill>
                    <a:latin typeface="字魂58号-创中黑" panose="00000500000000000000" pitchFamily="2" charset="-122"/>
                    <a:ea typeface="字魂58号-创中黑" panose="00000500000000000000" pitchFamily="2" charset="-122"/>
                  </a:rPr>
                  <a:t>Title</a:t>
                </a:r>
                <a:endParaRPr lang="en-US" altLang="zh-CN" sz="1600" dirty="0">
                  <a:solidFill>
                    <a:schemeClr val="bg1"/>
                  </a:solidFill>
                  <a:latin typeface="字魂58号-创中黑" panose="00000500000000000000" pitchFamily="2" charset="-122"/>
                  <a:ea typeface="字魂58号-创中黑" panose="00000500000000000000" pitchFamily="2" charset="-122"/>
                </a:endParaRPr>
              </a:p>
              <a:p>
                <a:r>
                  <a:rPr lang="zh-CN" altLang="en-US" sz="1600" dirty="0">
                    <a:solidFill>
                      <a:schemeClr val="bg1"/>
                    </a:solidFill>
                    <a:latin typeface="字魂58号-创中黑" panose="00000500000000000000" pitchFamily="2" charset="-122"/>
                    <a:ea typeface="字魂58号-创中黑" panose="00000500000000000000" pitchFamily="2" charset="-122"/>
                  </a:rPr>
                  <a:t>Text</a:t>
                </a:r>
              </a:p>
            </p:txBody>
          </p:sp>
        </p:grpSp>
      </p:grpSp>
      <p:cxnSp>
        <p:nvCxnSpPr>
          <p:cNvPr id="21" name="直接连接符 20">
            <a:extLst>
              <a:ext uri="{FF2B5EF4-FFF2-40B4-BE49-F238E27FC236}">
                <a16:creationId xmlns:a16="http://schemas.microsoft.com/office/drawing/2014/main" id="{66508526-B8CB-465D-B206-83628BE40018}"/>
              </a:ext>
            </a:extLst>
          </p:cNvPr>
          <p:cNvCxnSpPr/>
          <p:nvPr/>
        </p:nvCxnSpPr>
        <p:spPr>
          <a:xfrm>
            <a:off x="715734" y="2041031"/>
            <a:ext cx="7172219" cy="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a:extLst>
              <a:ext uri="{FF2B5EF4-FFF2-40B4-BE49-F238E27FC236}">
                <a16:creationId xmlns:a16="http://schemas.microsoft.com/office/drawing/2014/main" id="{7AFDFD2C-641C-499A-AA78-7B1A9EAC0ED4}"/>
              </a:ext>
            </a:extLst>
          </p:cNvPr>
          <p:cNvGrpSpPr/>
          <p:nvPr/>
        </p:nvGrpSpPr>
        <p:grpSpPr>
          <a:xfrm>
            <a:off x="2328894" y="2041031"/>
            <a:ext cx="990602" cy="2305178"/>
            <a:chOff x="1613160" y="1083724"/>
            <a:chExt cx="990602" cy="2305178"/>
          </a:xfrm>
          <a:solidFill>
            <a:srgbClr val="ADDDEB"/>
          </a:solidFill>
        </p:grpSpPr>
        <p:grpSp>
          <p:nvGrpSpPr>
            <p:cNvPr id="23" name="组合 22">
              <a:extLst>
                <a:ext uri="{FF2B5EF4-FFF2-40B4-BE49-F238E27FC236}">
                  <a16:creationId xmlns:a16="http://schemas.microsoft.com/office/drawing/2014/main" id="{7589E13E-A9D8-46DF-8146-2174E361C881}"/>
                </a:ext>
              </a:extLst>
            </p:cNvPr>
            <p:cNvGrpSpPr/>
            <p:nvPr/>
          </p:nvGrpSpPr>
          <p:grpSpPr>
            <a:xfrm>
              <a:off x="1613160" y="1083724"/>
              <a:ext cx="990602" cy="2227897"/>
              <a:chOff x="2156053" y="1267920"/>
              <a:chExt cx="1323980" cy="2977675"/>
            </a:xfrm>
            <a:grpFill/>
          </p:grpSpPr>
          <p:cxnSp>
            <p:nvCxnSpPr>
              <p:cNvPr id="27" name="直接连接符 26">
                <a:extLst>
                  <a:ext uri="{FF2B5EF4-FFF2-40B4-BE49-F238E27FC236}">
                    <a16:creationId xmlns:a16="http://schemas.microsoft.com/office/drawing/2014/main" id="{836E8DDA-4283-4E4E-8EB2-C553B62DF577}"/>
                  </a:ext>
                </a:extLst>
              </p:cNvPr>
              <p:cNvCxnSpPr/>
              <p:nvPr/>
            </p:nvCxnSpPr>
            <p:spPr>
              <a:xfrm>
                <a:off x="2818381" y="1267920"/>
                <a:ext cx="0" cy="1648599"/>
              </a:xfrm>
              <a:prstGeom prst="line">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8" name="弧形 27">
                <a:extLst>
                  <a:ext uri="{FF2B5EF4-FFF2-40B4-BE49-F238E27FC236}">
                    <a16:creationId xmlns:a16="http://schemas.microsoft.com/office/drawing/2014/main" id="{72533104-BB05-4FC1-B3BB-C4951F447FF8}"/>
                  </a:ext>
                </a:extLst>
              </p:cNvPr>
              <p:cNvSpPr/>
              <p:nvPr/>
            </p:nvSpPr>
            <p:spPr>
              <a:xfrm>
                <a:off x="2156053" y="2921615"/>
                <a:ext cx="1323980" cy="1323980"/>
              </a:xfrm>
              <a:prstGeom prst="arc">
                <a:avLst>
                  <a:gd name="adj1" fmla="val 12935667"/>
                  <a:gd name="adj2" fmla="val 19476206"/>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grpSp>
        <p:grpSp>
          <p:nvGrpSpPr>
            <p:cNvPr id="24" name="组合 23">
              <a:extLst>
                <a:ext uri="{FF2B5EF4-FFF2-40B4-BE49-F238E27FC236}">
                  <a16:creationId xmlns:a16="http://schemas.microsoft.com/office/drawing/2014/main" id="{8F95E0B3-D9DC-45CD-A7C2-D077CB3626C8}"/>
                </a:ext>
              </a:extLst>
            </p:cNvPr>
            <p:cNvGrpSpPr/>
            <p:nvPr/>
          </p:nvGrpSpPr>
          <p:grpSpPr>
            <a:xfrm>
              <a:off x="1659417" y="2490816"/>
              <a:ext cx="898087" cy="898086"/>
              <a:chOff x="608833" y="3733024"/>
              <a:chExt cx="898087" cy="898086"/>
            </a:xfrm>
            <a:grpFill/>
          </p:grpSpPr>
          <p:sp>
            <p:nvSpPr>
              <p:cNvPr id="25" name="椭圆 24">
                <a:extLst>
                  <a:ext uri="{FF2B5EF4-FFF2-40B4-BE49-F238E27FC236}">
                    <a16:creationId xmlns:a16="http://schemas.microsoft.com/office/drawing/2014/main" id="{F1938BEE-78B1-45D1-899E-90827F86C1F8}"/>
                  </a:ext>
                </a:extLst>
              </p:cNvPr>
              <p:cNvSpPr/>
              <p:nvPr/>
            </p:nvSpPr>
            <p:spPr>
              <a:xfrm>
                <a:off x="608833" y="3733024"/>
                <a:ext cx="898087" cy="898086"/>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sp>
            <p:nvSpPr>
              <p:cNvPr id="26" name="文本框 24">
                <a:extLst>
                  <a:ext uri="{FF2B5EF4-FFF2-40B4-BE49-F238E27FC236}">
                    <a16:creationId xmlns:a16="http://schemas.microsoft.com/office/drawing/2014/main" id="{3CFE009B-5E39-4C42-9809-1C0708E7401C}"/>
                  </a:ext>
                </a:extLst>
              </p:cNvPr>
              <p:cNvSpPr txBox="1"/>
              <p:nvPr/>
            </p:nvSpPr>
            <p:spPr>
              <a:xfrm>
                <a:off x="758514" y="3871191"/>
                <a:ext cx="595035" cy="584775"/>
              </a:xfrm>
              <a:prstGeom prst="rect">
                <a:avLst/>
              </a:prstGeom>
              <a:grpFill/>
              <a:ln>
                <a:noFill/>
              </a:ln>
            </p:spPr>
            <p:txBody>
              <a:bodyPr wrap="none" rtlCol="0">
                <a:spAutoFit/>
              </a:bodyPr>
              <a:lstStyle/>
              <a:p>
                <a:r>
                  <a:rPr lang="zh-CN" altLang="en-US" sz="1600" dirty="0">
                    <a:solidFill>
                      <a:schemeClr val="bg1"/>
                    </a:solidFill>
                    <a:latin typeface="字魂58号-创中黑" panose="00000500000000000000" pitchFamily="2" charset="-122"/>
                    <a:ea typeface="字魂58号-创中黑" panose="00000500000000000000" pitchFamily="2" charset="-122"/>
                  </a:rPr>
                  <a:t>Title</a:t>
                </a:r>
                <a:endParaRPr lang="en-US" altLang="zh-CN" sz="1600" dirty="0">
                  <a:solidFill>
                    <a:schemeClr val="bg1"/>
                  </a:solidFill>
                  <a:latin typeface="字魂58号-创中黑" panose="00000500000000000000" pitchFamily="2" charset="-122"/>
                  <a:ea typeface="字魂58号-创中黑" panose="00000500000000000000" pitchFamily="2" charset="-122"/>
                </a:endParaRPr>
              </a:p>
              <a:p>
                <a:r>
                  <a:rPr lang="zh-CN" altLang="en-US" sz="1600" dirty="0">
                    <a:solidFill>
                      <a:schemeClr val="bg1"/>
                    </a:solidFill>
                    <a:latin typeface="字魂58号-创中黑" panose="00000500000000000000" pitchFamily="2" charset="-122"/>
                    <a:ea typeface="字魂58号-创中黑" panose="00000500000000000000" pitchFamily="2" charset="-122"/>
                  </a:rPr>
                  <a:t>Text</a:t>
                </a:r>
              </a:p>
            </p:txBody>
          </p:sp>
        </p:grpSp>
      </p:grpSp>
      <p:grpSp>
        <p:nvGrpSpPr>
          <p:cNvPr id="29" name="组合 28">
            <a:extLst>
              <a:ext uri="{FF2B5EF4-FFF2-40B4-BE49-F238E27FC236}">
                <a16:creationId xmlns:a16="http://schemas.microsoft.com/office/drawing/2014/main" id="{053AE7BA-B4B7-475E-BDA5-590F9B647712}"/>
              </a:ext>
            </a:extLst>
          </p:cNvPr>
          <p:cNvGrpSpPr/>
          <p:nvPr/>
        </p:nvGrpSpPr>
        <p:grpSpPr>
          <a:xfrm>
            <a:off x="3472089" y="2041031"/>
            <a:ext cx="990602" cy="2831795"/>
            <a:chOff x="2756355" y="1083724"/>
            <a:chExt cx="990602" cy="2831795"/>
          </a:xfrm>
          <a:solidFill>
            <a:srgbClr val="F6E2E3"/>
          </a:solidFill>
        </p:grpSpPr>
        <p:grpSp>
          <p:nvGrpSpPr>
            <p:cNvPr id="30" name="组合 29">
              <a:extLst>
                <a:ext uri="{FF2B5EF4-FFF2-40B4-BE49-F238E27FC236}">
                  <a16:creationId xmlns:a16="http://schemas.microsoft.com/office/drawing/2014/main" id="{8A5A9515-86B6-4DBA-A61E-CA705B6FAC2F}"/>
                </a:ext>
              </a:extLst>
            </p:cNvPr>
            <p:cNvGrpSpPr/>
            <p:nvPr/>
          </p:nvGrpSpPr>
          <p:grpSpPr>
            <a:xfrm>
              <a:off x="2756355" y="1083724"/>
              <a:ext cx="990602" cy="2774344"/>
              <a:chOff x="3683979" y="1267920"/>
              <a:chExt cx="1323980" cy="3708024"/>
            </a:xfrm>
            <a:grpFill/>
          </p:grpSpPr>
          <p:cxnSp>
            <p:nvCxnSpPr>
              <p:cNvPr id="34" name="直接连接符 33">
                <a:extLst>
                  <a:ext uri="{FF2B5EF4-FFF2-40B4-BE49-F238E27FC236}">
                    <a16:creationId xmlns:a16="http://schemas.microsoft.com/office/drawing/2014/main" id="{C8900380-1E8A-491D-BEB8-EB5551889AD7}"/>
                  </a:ext>
                </a:extLst>
              </p:cNvPr>
              <p:cNvCxnSpPr/>
              <p:nvPr/>
            </p:nvCxnSpPr>
            <p:spPr>
              <a:xfrm>
                <a:off x="4346307" y="1267920"/>
                <a:ext cx="0" cy="2378948"/>
              </a:xfrm>
              <a:prstGeom prst="line">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5" name="弧形 34">
                <a:extLst>
                  <a:ext uri="{FF2B5EF4-FFF2-40B4-BE49-F238E27FC236}">
                    <a16:creationId xmlns:a16="http://schemas.microsoft.com/office/drawing/2014/main" id="{76C23F4E-1599-4E4B-8B70-BFA2141A9BBC}"/>
                  </a:ext>
                </a:extLst>
              </p:cNvPr>
              <p:cNvSpPr/>
              <p:nvPr/>
            </p:nvSpPr>
            <p:spPr>
              <a:xfrm>
                <a:off x="3683979" y="3651964"/>
                <a:ext cx="1323980" cy="1323980"/>
              </a:xfrm>
              <a:prstGeom prst="arc">
                <a:avLst>
                  <a:gd name="adj1" fmla="val 12935667"/>
                  <a:gd name="adj2" fmla="val 19476206"/>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grpSp>
        <p:grpSp>
          <p:nvGrpSpPr>
            <p:cNvPr id="31" name="组合 30">
              <a:extLst>
                <a:ext uri="{FF2B5EF4-FFF2-40B4-BE49-F238E27FC236}">
                  <a16:creationId xmlns:a16="http://schemas.microsoft.com/office/drawing/2014/main" id="{F1066697-1884-4713-BACB-7EC430267A95}"/>
                </a:ext>
              </a:extLst>
            </p:cNvPr>
            <p:cNvGrpSpPr/>
            <p:nvPr/>
          </p:nvGrpSpPr>
          <p:grpSpPr>
            <a:xfrm>
              <a:off x="2802612" y="3017433"/>
              <a:ext cx="898087" cy="898086"/>
              <a:chOff x="608833" y="3733024"/>
              <a:chExt cx="898087" cy="898086"/>
            </a:xfrm>
            <a:grpFill/>
          </p:grpSpPr>
          <p:sp>
            <p:nvSpPr>
              <p:cNvPr id="32" name="椭圆 31">
                <a:extLst>
                  <a:ext uri="{FF2B5EF4-FFF2-40B4-BE49-F238E27FC236}">
                    <a16:creationId xmlns:a16="http://schemas.microsoft.com/office/drawing/2014/main" id="{6989B6A2-5648-4D21-BFF8-5410EF0AD7A8}"/>
                  </a:ext>
                </a:extLst>
              </p:cNvPr>
              <p:cNvSpPr/>
              <p:nvPr/>
            </p:nvSpPr>
            <p:spPr>
              <a:xfrm>
                <a:off x="608833" y="3733024"/>
                <a:ext cx="898087" cy="898086"/>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sp>
            <p:nvSpPr>
              <p:cNvPr id="33" name="文本框 32">
                <a:extLst>
                  <a:ext uri="{FF2B5EF4-FFF2-40B4-BE49-F238E27FC236}">
                    <a16:creationId xmlns:a16="http://schemas.microsoft.com/office/drawing/2014/main" id="{8AC90BFA-F64A-4C25-9E96-897202DA8FF3}"/>
                  </a:ext>
                </a:extLst>
              </p:cNvPr>
              <p:cNvSpPr txBox="1"/>
              <p:nvPr/>
            </p:nvSpPr>
            <p:spPr>
              <a:xfrm>
                <a:off x="758514" y="3871191"/>
                <a:ext cx="595035" cy="584775"/>
              </a:xfrm>
              <a:prstGeom prst="rect">
                <a:avLst/>
              </a:prstGeom>
              <a:grpFill/>
              <a:ln>
                <a:noFill/>
              </a:ln>
            </p:spPr>
            <p:txBody>
              <a:bodyPr wrap="none" rtlCol="0">
                <a:spAutoFit/>
              </a:bodyPr>
              <a:lstStyle/>
              <a:p>
                <a:r>
                  <a:rPr lang="zh-CN" altLang="en-US" sz="1600" dirty="0">
                    <a:solidFill>
                      <a:schemeClr val="bg1"/>
                    </a:solidFill>
                    <a:latin typeface="字魂58号-创中黑" panose="00000500000000000000" pitchFamily="2" charset="-122"/>
                    <a:ea typeface="字魂58号-创中黑" panose="00000500000000000000" pitchFamily="2" charset="-122"/>
                  </a:rPr>
                  <a:t>Title</a:t>
                </a:r>
                <a:endParaRPr lang="en-US" altLang="zh-CN" sz="1600" dirty="0">
                  <a:solidFill>
                    <a:schemeClr val="bg1"/>
                  </a:solidFill>
                  <a:latin typeface="字魂58号-创中黑" panose="00000500000000000000" pitchFamily="2" charset="-122"/>
                  <a:ea typeface="字魂58号-创中黑" panose="00000500000000000000" pitchFamily="2" charset="-122"/>
                </a:endParaRPr>
              </a:p>
              <a:p>
                <a:r>
                  <a:rPr lang="zh-CN" altLang="en-US" sz="1600" dirty="0">
                    <a:solidFill>
                      <a:schemeClr val="bg1"/>
                    </a:solidFill>
                    <a:latin typeface="字魂58号-创中黑" panose="00000500000000000000" pitchFamily="2" charset="-122"/>
                    <a:ea typeface="字魂58号-创中黑" panose="00000500000000000000" pitchFamily="2" charset="-122"/>
                  </a:rPr>
                  <a:t>Text</a:t>
                </a:r>
              </a:p>
            </p:txBody>
          </p:sp>
        </p:grpSp>
      </p:grpSp>
      <p:grpSp>
        <p:nvGrpSpPr>
          <p:cNvPr id="36" name="组合 35">
            <a:extLst>
              <a:ext uri="{FF2B5EF4-FFF2-40B4-BE49-F238E27FC236}">
                <a16:creationId xmlns:a16="http://schemas.microsoft.com/office/drawing/2014/main" id="{0938F024-49F1-41D0-B703-76A8E18574FD}"/>
              </a:ext>
            </a:extLst>
          </p:cNvPr>
          <p:cNvGrpSpPr/>
          <p:nvPr/>
        </p:nvGrpSpPr>
        <p:grpSpPr>
          <a:xfrm>
            <a:off x="4517269" y="2050168"/>
            <a:ext cx="990602" cy="1924572"/>
            <a:chOff x="3801535" y="1092861"/>
            <a:chExt cx="990602" cy="1924572"/>
          </a:xfrm>
          <a:solidFill>
            <a:srgbClr val="ADDDEB"/>
          </a:solidFill>
        </p:grpSpPr>
        <p:grpSp>
          <p:nvGrpSpPr>
            <p:cNvPr id="37" name="组合 36">
              <a:extLst>
                <a:ext uri="{FF2B5EF4-FFF2-40B4-BE49-F238E27FC236}">
                  <a16:creationId xmlns:a16="http://schemas.microsoft.com/office/drawing/2014/main" id="{C1A763BE-5C50-4A0C-8C52-77173D37D66C}"/>
                </a:ext>
              </a:extLst>
            </p:cNvPr>
            <p:cNvGrpSpPr/>
            <p:nvPr/>
          </p:nvGrpSpPr>
          <p:grpSpPr>
            <a:xfrm>
              <a:off x="3801535" y="1092861"/>
              <a:ext cx="990602" cy="1872126"/>
              <a:chOff x="5080905" y="1263803"/>
              <a:chExt cx="1323980" cy="2502173"/>
            </a:xfrm>
            <a:grpFill/>
          </p:grpSpPr>
          <p:cxnSp>
            <p:nvCxnSpPr>
              <p:cNvPr id="41" name="直接连接符 40">
                <a:extLst>
                  <a:ext uri="{FF2B5EF4-FFF2-40B4-BE49-F238E27FC236}">
                    <a16:creationId xmlns:a16="http://schemas.microsoft.com/office/drawing/2014/main" id="{6E78247F-E484-4246-BAC4-B3D52F5FDC50}"/>
                  </a:ext>
                </a:extLst>
              </p:cNvPr>
              <p:cNvCxnSpPr/>
              <p:nvPr/>
            </p:nvCxnSpPr>
            <p:spPr>
              <a:xfrm>
                <a:off x="5743233" y="1263803"/>
                <a:ext cx="0" cy="1173097"/>
              </a:xfrm>
              <a:prstGeom prst="line">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2" name="弧形 41">
                <a:extLst>
                  <a:ext uri="{FF2B5EF4-FFF2-40B4-BE49-F238E27FC236}">
                    <a16:creationId xmlns:a16="http://schemas.microsoft.com/office/drawing/2014/main" id="{69102DD5-BC4F-4437-92CD-7C2ED313408A}"/>
                  </a:ext>
                </a:extLst>
              </p:cNvPr>
              <p:cNvSpPr/>
              <p:nvPr/>
            </p:nvSpPr>
            <p:spPr>
              <a:xfrm>
                <a:off x="5080905" y="2441996"/>
                <a:ext cx="1323980" cy="1323980"/>
              </a:xfrm>
              <a:prstGeom prst="arc">
                <a:avLst>
                  <a:gd name="adj1" fmla="val 12935667"/>
                  <a:gd name="adj2" fmla="val 19476206"/>
                </a:avLst>
              </a:prstGeom>
              <a:grpFill/>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grpSp>
        <p:grpSp>
          <p:nvGrpSpPr>
            <p:cNvPr id="38" name="组合 37">
              <a:extLst>
                <a:ext uri="{FF2B5EF4-FFF2-40B4-BE49-F238E27FC236}">
                  <a16:creationId xmlns:a16="http://schemas.microsoft.com/office/drawing/2014/main" id="{498FD276-CC3B-4431-B5D4-2BD224705D9D}"/>
                </a:ext>
              </a:extLst>
            </p:cNvPr>
            <p:cNvGrpSpPr/>
            <p:nvPr/>
          </p:nvGrpSpPr>
          <p:grpSpPr>
            <a:xfrm>
              <a:off x="3847792" y="2119347"/>
              <a:ext cx="898087" cy="898086"/>
              <a:chOff x="608833" y="3733024"/>
              <a:chExt cx="898087" cy="898086"/>
            </a:xfrm>
            <a:grpFill/>
          </p:grpSpPr>
          <p:sp>
            <p:nvSpPr>
              <p:cNvPr id="39" name="椭圆 38">
                <a:extLst>
                  <a:ext uri="{FF2B5EF4-FFF2-40B4-BE49-F238E27FC236}">
                    <a16:creationId xmlns:a16="http://schemas.microsoft.com/office/drawing/2014/main" id="{DAEF3CBD-89BD-4D0A-8CC3-368DAD902B0A}"/>
                  </a:ext>
                </a:extLst>
              </p:cNvPr>
              <p:cNvSpPr/>
              <p:nvPr/>
            </p:nvSpPr>
            <p:spPr>
              <a:xfrm>
                <a:off x="608833" y="3733024"/>
                <a:ext cx="898087" cy="898086"/>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accent2"/>
                  </a:solidFill>
                  <a:latin typeface="字魂58号-创中黑" panose="00000500000000000000" pitchFamily="2" charset="-122"/>
                  <a:ea typeface="字魂58号-创中黑" panose="00000500000000000000" pitchFamily="2" charset="-122"/>
                </a:endParaRPr>
              </a:p>
            </p:txBody>
          </p:sp>
          <p:sp>
            <p:nvSpPr>
              <p:cNvPr id="40" name="文本框 24">
                <a:extLst>
                  <a:ext uri="{FF2B5EF4-FFF2-40B4-BE49-F238E27FC236}">
                    <a16:creationId xmlns:a16="http://schemas.microsoft.com/office/drawing/2014/main" id="{3564186E-5DB7-4741-B561-41F0A8456CF0}"/>
                  </a:ext>
                </a:extLst>
              </p:cNvPr>
              <p:cNvSpPr txBox="1"/>
              <p:nvPr/>
            </p:nvSpPr>
            <p:spPr>
              <a:xfrm>
                <a:off x="758514" y="3871191"/>
                <a:ext cx="595035" cy="584775"/>
              </a:xfrm>
              <a:prstGeom prst="rect">
                <a:avLst/>
              </a:prstGeom>
              <a:grpFill/>
              <a:ln>
                <a:noFill/>
              </a:ln>
            </p:spPr>
            <p:txBody>
              <a:bodyPr wrap="none" rtlCol="0">
                <a:spAutoFit/>
              </a:bodyPr>
              <a:lstStyle/>
              <a:p>
                <a:r>
                  <a:rPr lang="zh-CN" altLang="en-US" sz="1600" dirty="0">
                    <a:solidFill>
                      <a:schemeClr val="bg1"/>
                    </a:solidFill>
                    <a:latin typeface="字魂58号-创中黑" panose="00000500000000000000" pitchFamily="2" charset="-122"/>
                    <a:ea typeface="字魂58号-创中黑" panose="00000500000000000000" pitchFamily="2" charset="-122"/>
                  </a:rPr>
                  <a:t>Title</a:t>
                </a:r>
                <a:endParaRPr lang="en-US" altLang="zh-CN" sz="1600" dirty="0">
                  <a:solidFill>
                    <a:schemeClr val="bg1"/>
                  </a:solidFill>
                  <a:latin typeface="字魂58号-创中黑" panose="00000500000000000000" pitchFamily="2" charset="-122"/>
                  <a:ea typeface="字魂58号-创中黑" panose="00000500000000000000" pitchFamily="2" charset="-122"/>
                </a:endParaRPr>
              </a:p>
              <a:p>
                <a:r>
                  <a:rPr lang="zh-CN" altLang="en-US" sz="1600" dirty="0">
                    <a:solidFill>
                      <a:schemeClr val="bg1"/>
                    </a:solidFill>
                    <a:latin typeface="字魂58号-创中黑" panose="00000500000000000000" pitchFamily="2" charset="-122"/>
                    <a:ea typeface="字魂58号-创中黑" panose="00000500000000000000" pitchFamily="2" charset="-122"/>
                  </a:rPr>
                  <a:t>Text</a:t>
                </a:r>
              </a:p>
            </p:txBody>
          </p:sp>
        </p:grpSp>
      </p:grpSp>
      <p:grpSp>
        <p:nvGrpSpPr>
          <p:cNvPr id="43" name="Group 24">
            <a:extLst>
              <a:ext uri="{FF2B5EF4-FFF2-40B4-BE49-F238E27FC236}">
                <a16:creationId xmlns:a16="http://schemas.microsoft.com/office/drawing/2014/main" id="{A7C1F570-9C8A-4184-9E8B-9031126E3D2A}"/>
              </a:ext>
            </a:extLst>
          </p:cNvPr>
          <p:cNvGrpSpPr/>
          <p:nvPr/>
        </p:nvGrpSpPr>
        <p:grpSpPr bwMode="auto">
          <a:xfrm>
            <a:off x="7005809" y="4312525"/>
            <a:ext cx="2944684" cy="982398"/>
            <a:chOff x="427" y="2769"/>
            <a:chExt cx="1925" cy="842"/>
          </a:xfrm>
        </p:grpSpPr>
        <p:sp>
          <p:nvSpPr>
            <p:cNvPr id="44" name="文本框 9">
              <a:extLst>
                <a:ext uri="{FF2B5EF4-FFF2-40B4-BE49-F238E27FC236}">
                  <a16:creationId xmlns:a16="http://schemas.microsoft.com/office/drawing/2014/main" id="{624AC197-ACED-4DBA-80B2-E7A5971D45DA}"/>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5" name="矩形 10">
              <a:extLst>
                <a:ext uri="{FF2B5EF4-FFF2-40B4-BE49-F238E27FC236}">
                  <a16:creationId xmlns:a16="http://schemas.microsoft.com/office/drawing/2014/main" id="{DCA013C6-4135-472C-AD00-83393D78A7B7}"/>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46" name="Group 24">
            <a:extLst>
              <a:ext uri="{FF2B5EF4-FFF2-40B4-BE49-F238E27FC236}">
                <a16:creationId xmlns:a16="http://schemas.microsoft.com/office/drawing/2014/main" id="{EFF1F8C7-8786-4A52-918F-69A8F805501E}"/>
              </a:ext>
            </a:extLst>
          </p:cNvPr>
          <p:cNvGrpSpPr/>
          <p:nvPr/>
        </p:nvGrpSpPr>
        <p:grpSpPr bwMode="auto">
          <a:xfrm>
            <a:off x="6976459" y="2927879"/>
            <a:ext cx="2973749" cy="982398"/>
            <a:chOff x="427" y="2769"/>
            <a:chExt cx="1944" cy="842"/>
          </a:xfrm>
        </p:grpSpPr>
        <p:sp>
          <p:nvSpPr>
            <p:cNvPr id="47" name="文本框 46">
              <a:extLst>
                <a:ext uri="{FF2B5EF4-FFF2-40B4-BE49-F238E27FC236}">
                  <a16:creationId xmlns:a16="http://schemas.microsoft.com/office/drawing/2014/main" id="{3CF8B76E-1034-404E-8487-5EDF7CAEF8FE}"/>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8" name="矩形 47">
              <a:extLst>
                <a:ext uri="{FF2B5EF4-FFF2-40B4-BE49-F238E27FC236}">
                  <a16:creationId xmlns:a16="http://schemas.microsoft.com/office/drawing/2014/main" id="{0139A555-BB64-43C5-A462-FA5B73E4F365}"/>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31464061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7" presetClass="entr" presetSubtype="0"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7" presetClass="entr" presetSubtype="0"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nodeType="after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anim calcmode="lin" valueType="num">
                                      <p:cBhvr>
                                        <p:cTn id="43" dur="1000" fill="hold"/>
                                        <p:tgtEl>
                                          <p:spTgt spid="36"/>
                                        </p:tgtEl>
                                        <p:attrNameLst>
                                          <p:attrName>ppt_x</p:attrName>
                                        </p:attrNameLst>
                                      </p:cBhvr>
                                      <p:tavLst>
                                        <p:tav tm="0">
                                          <p:val>
                                            <p:strVal val="#ppt_x"/>
                                          </p:val>
                                        </p:tav>
                                        <p:tav tm="100000">
                                          <p:val>
                                            <p:strVal val="#ppt_x"/>
                                          </p:val>
                                        </p:tav>
                                      </p:tavLst>
                                    </p:anim>
                                    <p:anim calcmode="lin" valueType="num">
                                      <p:cBhvr>
                                        <p:cTn id="44" dur="1000" fill="hold"/>
                                        <p:tgtEl>
                                          <p:spTgt spid="36"/>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47" presetClass="entr" presetSubtype="0" fill="hold"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500"/>
                                        <p:tgtEl>
                                          <p:spTgt spid="43"/>
                                        </p:tgtEl>
                                      </p:cBhvr>
                                    </p:animEffect>
                                    <p:anim calcmode="lin" valueType="num">
                                      <p:cBhvr>
                                        <p:cTn id="49" dur="500" fill="hold"/>
                                        <p:tgtEl>
                                          <p:spTgt spid="43"/>
                                        </p:tgtEl>
                                        <p:attrNameLst>
                                          <p:attrName>ppt_x</p:attrName>
                                        </p:attrNameLst>
                                      </p:cBhvr>
                                      <p:tavLst>
                                        <p:tav tm="0">
                                          <p:val>
                                            <p:strVal val="#ppt_x"/>
                                          </p:val>
                                        </p:tav>
                                        <p:tav tm="100000">
                                          <p:val>
                                            <p:strVal val="#ppt_x"/>
                                          </p:val>
                                        </p:tav>
                                      </p:tavLst>
                                    </p:anim>
                                    <p:anim calcmode="lin" valueType="num">
                                      <p:cBhvr>
                                        <p:cTn id="50" dur="500" fill="hold"/>
                                        <p:tgtEl>
                                          <p:spTgt spid="43"/>
                                        </p:tgtEl>
                                        <p:attrNameLst>
                                          <p:attrName>ppt_y</p:attrName>
                                        </p:attrNameLst>
                                      </p:cBhvr>
                                      <p:tavLst>
                                        <p:tav tm="0">
                                          <p:val>
                                            <p:strVal val="#ppt_y-.1"/>
                                          </p:val>
                                        </p:tav>
                                        <p:tav tm="100000">
                                          <p:val>
                                            <p:strVal val="#ppt_y"/>
                                          </p:val>
                                        </p:tav>
                                      </p:tavLst>
                                    </p:anim>
                                  </p:childTnLst>
                                </p:cTn>
                              </p:par>
                            </p:childTnLst>
                          </p:cTn>
                        </p:par>
                        <p:par>
                          <p:cTn id="51" fill="hold">
                            <p:stCondLst>
                              <p:cond delay="5500"/>
                            </p:stCondLst>
                            <p:childTnLst>
                              <p:par>
                                <p:cTn id="52" presetID="47" presetClass="entr" presetSubtype="0"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500"/>
                                        <p:tgtEl>
                                          <p:spTgt spid="46"/>
                                        </p:tgtEl>
                                      </p:cBhvr>
                                    </p:animEffect>
                                    <p:anim calcmode="lin" valueType="num">
                                      <p:cBhvr>
                                        <p:cTn id="55" dur="500" fill="hold"/>
                                        <p:tgtEl>
                                          <p:spTgt spid="46"/>
                                        </p:tgtEl>
                                        <p:attrNameLst>
                                          <p:attrName>ppt_x</p:attrName>
                                        </p:attrNameLst>
                                      </p:cBhvr>
                                      <p:tavLst>
                                        <p:tav tm="0">
                                          <p:val>
                                            <p:strVal val="#ppt_x"/>
                                          </p:val>
                                        </p:tav>
                                        <p:tav tm="100000">
                                          <p:val>
                                            <p:strVal val="#ppt_x"/>
                                          </p:val>
                                        </p:tav>
                                      </p:tavLst>
                                    </p:anim>
                                    <p:anim calcmode="lin" valueType="num">
                                      <p:cBhvr>
                                        <p:cTn id="56" dur="5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a:off x="0" y="1065010"/>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256054" y="870596"/>
            <a:ext cx="3852247"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pic>
        <p:nvPicPr>
          <p:cNvPr id="10" name="图片 9">
            <a:extLst>
              <a:ext uri="{FF2B5EF4-FFF2-40B4-BE49-F238E27FC236}">
                <a16:creationId xmlns:a16="http://schemas.microsoft.com/office/drawing/2014/main" id="{AF73D9F8-38F0-4873-BB8E-2023D941E46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445383" y="2185375"/>
            <a:ext cx="4964863" cy="3313970"/>
          </a:xfrm>
          <a:prstGeom prst="rect">
            <a:avLst/>
          </a:prstGeom>
        </p:spPr>
      </p:pic>
      <p:grpSp>
        <p:nvGrpSpPr>
          <p:cNvPr id="11" name="Group 24">
            <a:extLst>
              <a:ext uri="{FF2B5EF4-FFF2-40B4-BE49-F238E27FC236}">
                <a16:creationId xmlns:a16="http://schemas.microsoft.com/office/drawing/2014/main" id="{6A9D732F-6A2E-42B8-B3EA-04EF5E2E53AF}"/>
              </a:ext>
            </a:extLst>
          </p:cNvPr>
          <p:cNvGrpSpPr/>
          <p:nvPr/>
        </p:nvGrpSpPr>
        <p:grpSpPr bwMode="auto">
          <a:xfrm>
            <a:off x="1894966" y="3953296"/>
            <a:ext cx="2944684" cy="982398"/>
            <a:chOff x="427" y="2769"/>
            <a:chExt cx="1925" cy="842"/>
          </a:xfrm>
        </p:grpSpPr>
        <p:sp>
          <p:nvSpPr>
            <p:cNvPr id="12" name="文本框 9">
              <a:extLst>
                <a:ext uri="{FF2B5EF4-FFF2-40B4-BE49-F238E27FC236}">
                  <a16:creationId xmlns:a16="http://schemas.microsoft.com/office/drawing/2014/main" id="{6981CAB8-788E-40D2-9E15-D4FAD4298D90}"/>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3" name="矩形 10">
              <a:extLst>
                <a:ext uri="{FF2B5EF4-FFF2-40B4-BE49-F238E27FC236}">
                  <a16:creationId xmlns:a16="http://schemas.microsoft.com/office/drawing/2014/main" id="{EF9AB109-6CC2-4CB6-9250-FBD135432181}"/>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14" name="Group 24">
            <a:extLst>
              <a:ext uri="{FF2B5EF4-FFF2-40B4-BE49-F238E27FC236}">
                <a16:creationId xmlns:a16="http://schemas.microsoft.com/office/drawing/2014/main" id="{7BDF6AA2-4B77-4B17-97C1-C36858ECB976}"/>
              </a:ext>
            </a:extLst>
          </p:cNvPr>
          <p:cNvGrpSpPr/>
          <p:nvPr/>
        </p:nvGrpSpPr>
        <p:grpSpPr bwMode="auto">
          <a:xfrm>
            <a:off x="1865616" y="2568650"/>
            <a:ext cx="2973749" cy="982398"/>
            <a:chOff x="427" y="2769"/>
            <a:chExt cx="1944" cy="842"/>
          </a:xfrm>
        </p:grpSpPr>
        <p:sp>
          <p:nvSpPr>
            <p:cNvPr id="15" name="文本框 14">
              <a:extLst>
                <a:ext uri="{FF2B5EF4-FFF2-40B4-BE49-F238E27FC236}">
                  <a16:creationId xmlns:a16="http://schemas.microsoft.com/office/drawing/2014/main" id="{F1B41BB6-EFF6-451F-B93C-4DA3B0C23FD4}"/>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6" name="矩形 15">
              <a:extLst>
                <a:ext uri="{FF2B5EF4-FFF2-40B4-BE49-F238E27FC236}">
                  <a16:creationId xmlns:a16="http://schemas.microsoft.com/office/drawing/2014/main" id="{FE7CDFA5-C2C4-4EE2-9CF3-4171B0CAC6E6}"/>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38574475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anim calcmode="lin" valueType="num">
                                      <p:cBhvr>
                                        <p:cTn id="31" dur="500" fill="hold"/>
                                        <p:tgtEl>
                                          <p:spTgt spid="14"/>
                                        </p:tgtEl>
                                        <p:attrNameLst>
                                          <p:attrName>ppt_x</p:attrName>
                                        </p:attrNameLst>
                                      </p:cBhvr>
                                      <p:tavLst>
                                        <p:tav tm="0">
                                          <p:val>
                                            <p:strVal val="#ppt_x"/>
                                          </p:val>
                                        </p:tav>
                                        <p:tav tm="100000">
                                          <p:val>
                                            <p:strVal val="#ppt_x"/>
                                          </p:val>
                                        </p:tav>
                                      </p:tavLst>
                                    </p:anim>
                                    <p:anim calcmode="lin" valueType="num">
                                      <p:cBhvr>
                                        <p:cTn id="32"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a:off x="0" y="1065010"/>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524094" y="870596"/>
            <a:ext cx="3798812"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0" name="Freeform 24">
            <a:extLst>
              <a:ext uri="{FF2B5EF4-FFF2-40B4-BE49-F238E27FC236}">
                <a16:creationId xmlns:a16="http://schemas.microsoft.com/office/drawing/2014/main" id="{AAF163D4-1D10-42B8-A8FF-CE1B57B6F9BE}"/>
              </a:ext>
            </a:extLst>
          </p:cNvPr>
          <p:cNvSpPr/>
          <p:nvPr/>
        </p:nvSpPr>
        <p:spPr bwMode="auto">
          <a:xfrm>
            <a:off x="6102402" y="2435757"/>
            <a:ext cx="1690370" cy="2969895"/>
          </a:xfrm>
          <a:custGeom>
            <a:avLst/>
            <a:gdLst>
              <a:gd name="T0" fmla="*/ 863 w 863"/>
              <a:gd name="T1" fmla="*/ 0 h 1516"/>
              <a:gd name="T2" fmla="*/ 0 w 863"/>
              <a:gd name="T3" fmla="*/ 0 h 1516"/>
              <a:gd name="T4" fmla="*/ 0 w 863"/>
              <a:gd name="T5" fmla="*/ 1516 h 1516"/>
            </a:gdLst>
            <a:ahLst/>
            <a:cxnLst>
              <a:cxn ang="0">
                <a:pos x="T0" y="T1"/>
              </a:cxn>
              <a:cxn ang="0">
                <a:pos x="T2" y="T3"/>
              </a:cxn>
              <a:cxn ang="0">
                <a:pos x="T4" y="T5"/>
              </a:cxn>
            </a:cxnLst>
            <a:rect l="0" t="0" r="r" b="b"/>
            <a:pathLst>
              <a:path w="863" h="1516">
                <a:moveTo>
                  <a:pt x="863" y="0"/>
                </a:moveTo>
                <a:lnTo>
                  <a:pt x="0" y="0"/>
                </a:lnTo>
                <a:lnTo>
                  <a:pt x="0" y="1516"/>
                </a:lnTo>
              </a:path>
            </a:pathLst>
          </a:custGeom>
          <a:noFill/>
          <a:ln w="6350" cap="flat" cmpd="sng">
            <a:solidFill>
              <a:schemeClr val="bg1">
                <a:lumMod val="50000"/>
              </a:schemeClr>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latin typeface="字魂59号-创粗黑" panose="00000500000000000000" charset="-122"/>
              <a:ea typeface="字魂59号-创粗黑" panose="00000500000000000000" charset="-122"/>
            </a:endParaRPr>
          </a:p>
        </p:txBody>
      </p:sp>
      <p:sp>
        <p:nvSpPr>
          <p:cNvPr id="11" name="Freeform 25">
            <a:extLst>
              <a:ext uri="{FF2B5EF4-FFF2-40B4-BE49-F238E27FC236}">
                <a16:creationId xmlns:a16="http://schemas.microsoft.com/office/drawing/2014/main" id="{373DA7A7-494A-4C6F-BC42-D92FCF945498}"/>
              </a:ext>
            </a:extLst>
          </p:cNvPr>
          <p:cNvSpPr/>
          <p:nvPr/>
        </p:nvSpPr>
        <p:spPr bwMode="auto">
          <a:xfrm>
            <a:off x="6517692" y="3450487"/>
            <a:ext cx="1275080" cy="1955165"/>
          </a:xfrm>
          <a:custGeom>
            <a:avLst/>
            <a:gdLst>
              <a:gd name="T0" fmla="*/ 651 w 651"/>
              <a:gd name="T1" fmla="*/ 0 h 998"/>
              <a:gd name="T2" fmla="*/ 0 w 651"/>
              <a:gd name="T3" fmla="*/ 0 h 998"/>
              <a:gd name="T4" fmla="*/ 0 w 651"/>
              <a:gd name="T5" fmla="*/ 998 h 998"/>
            </a:gdLst>
            <a:ahLst/>
            <a:cxnLst>
              <a:cxn ang="0">
                <a:pos x="T0" y="T1"/>
              </a:cxn>
              <a:cxn ang="0">
                <a:pos x="T2" y="T3"/>
              </a:cxn>
              <a:cxn ang="0">
                <a:pos x="T4" y="T5"/>
              </a:cxn>
            </a:cxnLst>
            <a:rect l="0" t="0" r="r" b="b"/>
            <a:pathLst>
              <a:path w="651" h="998">
                <a:moveTo>
                  <a:pt x="651" y="0"/>
                </a:moveTo>
                <a:lnTo>
                  <a:pt x="0" y="0"/>
                </a:lnTo>
                <a:lnTo>
                  <a:pt x="0" y="998"/>
                </a:lnTo>
              </a:path>
            </a:pathLst>
          </a:custGeom>
          <a:noFill/>
          <a:ln w="6350" cap="flat" cmpd="sng">
            <a:solidFill>
              <a:schemeClr val="bg1">
                <a:lumMod val="50000"/>
              </a:schemeClr>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latin typeface="字魂59号-创粗黑" panose="00000500000000000000" charset="-122"/>
              <a:ea typeface="字魂59号-创粗黑" panose="00000500000000000000" charset="-122"/>
            </a:endParaRPr>
          </a:p>
        </p:txBody>
      </p:sp>
      <p:sp>
        <p:nvSpPr>
          <p:cNvPr id="12" name="Freeform 26">
            <a:extLst>
              <a:ext uri="{FF2B5EF4-FFF2-40B4-BE49-F238E27FC236}">
                <a16:creationId xmlns:a16="http://schemas.microsoft.com/office/drawing/2014/main" id="{7FD3B74C-AB9B-4B80-B9AC-A215B5F506E6}"/>
              </a:ext>
            </a:extLst>
          </p:cNvPr>
          <p:cNvSpPr/>
          <p:nvPr/>
        </p:nvSpPr>
        <p:spPr bwMode="auto">
          <a:xfrm>
            <a:off x="6948222" y="4465217"/>
            <a:ext cx="843915" cy="940435"/>
          </a:xfrm>
          <a:custGeom>
            <a:avLst/>
            <a:gdLst>
              <a:gd name="T0" fmla="*/ 431 w 431"/>
              <a:gd name="T1" fmla="*/ 0 h 480"/>
              <a:gd name="T2" fmla="*/ 0 w 431"/>
              <a:gd name="T3" fmla="*/ 0 h 480"/>
              <a:gd name="T4" fmla="*/ 0 w 431"/>
              <a:gd name="T5" fmla="*/ 480 h 480"/>
            </a:gdLst>
            <a:ahLst/>
            <a:cxnLst>
              <a:cxn ang="0">
                <a:pos x="T0" y="T1"/>
              </a:cxn>
              <a:cxn ang="0">
                <a:pos x="T2" y="T3"/>
              </a:cxn>
              <a:cxn ang="0">
                <a:pos x="T4" y="T5"/>
              </a:cxn>
            </a:cxnLst>
            <a:rect l="0" t="0" r="r" b="b"/>
            <a:pathLst>
              <a:path w="431" h="480">
                <a:moveTo>
                  <a:pt x="431" y="0"/>
                </a:moveTo>
                <a:lnTo>
                  <a:pt x="0" y="0"/>
                </a:lnTo>
                <a:lnTo>
                  <a:pt x="0" y="480"/>
                </a:lnTo>
              </a:path>
            </a:pathLst>
          </a:custGeom>
          <a:noFill/>
          <a:ln w="6350" cap="flat" cmpd="sng">
            <a:solidFill>
              <a:schemeClr val="bg1">
                <a:lumMod val="50000"/>
              </a:schemeClr>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latin typeface="字魂59号-创粗黑" panose="00000500000000000000" charset="-122"/>
              <a:ea typeface="字魂59号-创粗黑" panose="00000500000000000000" charset="-122"/>
            </a:endParaRPr>
          </a:p>
        </p:txBody>
      </p:sp>
      <p:sp>
        <p:nvSpPr>
          <p:cNvPr id="13" name="Freeform 30">
            <a:extLst>
              <a:ext uri="{FF2B5EF4-FFF2-40B4-BE49-F238E27FC236}">
                <a16:creationId xmlns:a16="http://schemas.microsoft.com/office/drawing/2014/main" id="{14523A73-EA27-4F46-B02C-141AE41D8D87}"/>
              </a:ext>
            </a:extLst>
          </p:cNvPr>
          <p:cNvSpPr/>
          <p:nvPr/>
        </p:nvSpPr>
        <p:spPr bwMode="auto">
          <a:xfrm>
            <a:off x="3965627" y="2435757"/>
            <a:ext cx="1690370" cy="2969895"/>
          </a:xfrm>
          <a:custGeom>
            <a:avLst/>
            <a:gdLst>
              <a:gd name="T0" fmla="*/ 0 w 863"/>
              <a:gd name="T1" fmla="*/ 0 h 1516"/>
              <a:gd name="T2" fmla="*/ 863 w 863"/>
              <a:gd name="T3" fmla="*/ 0 h 1516"/>
              <a:gd name="T4" fmla="*/ 863 w 863"/>
              <a:gd name="T5" fmla="*/ 1516 h 1516"/>
            </a:gdLst>
            <a:ahLst/>
            <a:cxnLst>
              <a:cxn ang="0">
                <a:pos x="T0" y="T1"/>
              </a:cxn>
              <a:cxn ang="0">
                <a:pos x="T2" y="T3"/>
              </a:cxn>
              <a:cxn ang="0">
                <a:pos x="T4" y="T5"/>
              </a:cxn>
            </a:cxnLst>
            <a:rect l="0" t="0" r="r" b="b"/>
            <a:pathLst>
              <a:path w="863" h="1516">
                <a:moveTo>
                  <a:pt x="0" y="0"/>
                </a:moveTo>
                <a:lnTo>
                  <a:pt x="863" y="0"/>
                </a:lnTo>
                <a:lnTo>
                  <a:pt x="863" y="1516"/>
                </a:lnTo>
              </a:path>
            </a:pathLst>
          </a:custGeom>
          <a:noFill/>
          <a:ln w="6350" cap="flat" cmpd="sng">
            <a:solidFill>
              <a:schemeClr val="bg1">
                <a:lumMod val="65000"/>
              </a:schemeClr>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latin typeface="字魂59号-创粗黑" panose="00000500000000000000" charset="-122"/>
              <a:ea typeface="字魂59号-创粗黑" panose="00000500000000000000" charset="-122"/>
            </a:endParaRPr>
          </a:p>
        </p:txBody>
      </p:sp>
      <p:sp>
        <p:nvSpPr>
          <p:cNvPr id="14" name="Freeform 31">
            <a:extLst>
              <a:ext uri="{FF2B5EF4-FFF2-40B4-BE49-F238E27FC236}">
                <a16:creationId xmlns:a16="http://schemas.microsoft.com/office/drawing/2014/main" id="{C80AC300-DB3B-43D6-910D-DF99BF0345F3}"/>
              </a:ext>
            </a:extLst>
          </p:cNvPr>
          <p:cNvSpPr/>
          <p:nvPr/>
        </p:nvSpPr>
        <p:spPr bwMode="auto">
          <a:xfrm>
            <a:off x="3965627" y="3450487"/>
            <a:ext cx="1275080" cy="1955165"/>
          </a:xfrm>
          <a:custGeom>
            <a:avLst/>
            <a:gdLst>
              <a:gd name="T0" fmla="*/ 0 w 651"/>
              <a:gd name="T1" fmla="*/ 0 h 998"/>
              <a:gd name="T2" fmla="*/ 651 w 651"/>
              <a:gd name="T3" fmla="*/ 0 h 998"/>
              <a:gd name="T4" fmla="*/ 651 w 651"/>
              <a:gd name="T5" fmla="*/ 998 h 998"/>
            </a:gdLst>
            <a:ahLst/>
            <a:cxnLst>
              <a:cxn ang="0">
                <a:pos x="T0" y="T1"/>
              </a:cxn>
              <a:cxn ang="0">
                <a:pos x="T2" y="T3"/>
              </a:cxn>
              <a:cxn ang="0">
                <a:pos x="T4" y="T5"/>
              </a:cxn>
            </a:cxnLst>
            <a:rect l="0" t="0" r="r" b="b"/>
            <a:pathLst>
              <a:path w="651" h="998">
                <a:moveTo>
                  <a:pt x="0" y="0"/>
                </a:moveTo>
                <a:lnTo>
                  <a:pt x="651" y="0"/>
                </a:lnTo>
                <a:lnTo>
                  <a:pt x="651" y="998"/>
                </a:lnTo>
              </a:path>
            </a:pathLst>
          </a:custGeom>
          <a:noFill/>
          <a:ln w="6350" cap="flat" cmpd="sng">
            <a:solidFill>
              <a:schemeClr val="bg1">
                <a:lumMod val="65000"/>
              </a:schemeClr>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latin typeface="字魂59号-创粗黑" panose="00000500000000000000" charset="-122"/>
              <a:ea typeface="字魂59号-创粗黑" panose="00000500000000000000" charset="-122"/>
            </a:endParaRPr>
          </a:p>
        </p:txBody>
      </p:sp>
      <p:sp>
        <p:nvSpPr>
          <p:cNvPr id="15" name="Freeform 32">
            <a:extLst>
              <a:ext uri="{FF2B5EF4-FFF2-40B4-BE49-F238E27FC236}">
                <a16:creationId xmlns:a16="http://schemas.microsoft.com/office/drawing/2014/main" id="{7A19CBC9-99EA-4326-8E61-C7930839C7E0}"/>
              </a:ext>
            </a:extLst>
          </p:cNvPr>
          <p:cNvSpPr/>
          <p:nvPr/>
        </p:nvSpPr>
        <p:spPr bwMode="auto">
          <a:xfrm>
            <a:off x="3965627" y="4465217"/>
            <a:ext cx="845820" cy="940435"/>
          </a:xfrm>
          <a:custGeom>
            <a:avLst/>
            <a:gdLst>
              <a:gd name="T0" fmla="*/ 0 w 432"/>
              <a:gd name="T1" fmla="*/ 0 h 480"/>
              <a:gd name="T2" fmla="*/ 432 w 432"/>
              <a:gd name="T3" fmla="*/ 0 h 480"/>
              <a:gd name="T4" fmla="*/ 432 w 432"/>
              <a:gd name="T5" fmla="*/ 480 h 480"/>
            </a:gdLst>
            <a:ahLst/>
            <a:cxnLst>
              <a:cxn ang="0">
                <a:pos x="T0" y="T1"/>
              </a:cxn>
              <a:cxn ang="0">
                <a:pos x="T2" y="T3"/>
              </a:cxn>
              <a:cxn ang="0">
                <a:pos x="T4" y="T5"/>
              </a:cxn>
            </a:cxnLst>
            <a:rect l="0" t="0" r="r" b="b"/>
            <a:pathLst>
              <a:path w="432" h="480">
                <a:moveTo>
                  <a:pt x="0" y="0"/>
                </a:moveTo>
                <a:lnTo>
                  <a:pt x="432" y="0"/>
                </a:lnTo>
                <a:lnTo>
                  <a:pt x="432" y="480"/>
                </a:lnTo>
              </a:path>
            </a:pathLst>
          </a:custGeom>
          <a:noFill/>
          <a:ln w="6350" cap="flat" cmpd="sng">
            <a:solidFill>
              <a:schemeClr val="bg1">
                <a:lumMod val="65000"/>
              </a:schemeClr>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latin typeface="字魂59号-创粗黑" panose="00000500000000000000" charset="-122"/>
              <a:ea typeface="字魂59号-创粗黑" panose="00000500000000000000" charset="-122"/>
            </a:endParaRPr>
          </a:p>
        </p:txBody>
      </p:sp>
      <p:grpSp>
        <p:nvGrpSpPr>
          <p:cNvPr id="16" name="组合 15">
            <a:extLst>
              <a:ext uri="{FF2B5EF4-FFF2-40B4-BE49-F238E27FC236}">
                <a16:creationId xmlns:a16="http://schemas.microsoft.com/office/drawing/2014/main" id="{7298F9E0-6870-408B-9C89-AA0159687370}"/>
              </a:ext>
            </a:extLst>
          </p:cNvPr>
          <p:cNvGrpSpPr/>
          <p:nvPr/>
        </p:nvGrpSpPr>
        <p:grpSpPr>
          <a:xfrm>
            <a:off x="3316657" y="2112542"/>
            <a:ext cx="650240" cy="642620"/>
            <a:chOff x="5564" y="3240"/>
            <a:chExt cx="1024" cy="1012"/>
          </a:xfrm>
        </p:grpSpPr>
        <p:sp>
          <p:nvSpPr>
            <p:cNvPr id="17" name="Freeform 27">
              <a:extLst>
                <a:ext uri="{FF2B5EF4-FFF2-40B4-BE49-F238E27FC236}">
                  <a16:creationId xmlns:a16="http://schemas.microsoft.com/office/drawing/2014/main" id="{CF6B8311-E568-48C7-B099-E332CAB37958}"/>
                </a:ext>
              </a:extLst>
            </p:cNvPr>
            <p:cNvSpPr/>
            <p:nvPr/>
          </p:nvSpPr>
          <p:spPr bwMode="auto">
            <a:xfrm>
              <a:off x="5564" y="3240"/>
              <a:ext cx="1024" cy="1012"/>
            </a:xfrm>
            <a:custGeom>
              <a:avLst/>
              <a:gdLst>
                <a:gd name="T0" fmla="*/ 0 w 267"/>
                <a:gd name="T1" fmla="*/ 218 h 263"/>
                <a:gd name="T2" fmla="*/ 46 w 267"/>
                <a:gd name="T3" fmla="*/ 263 h 263"/>
                <a:gd name="T4" fmla="*/ 222 w 267"/>
                <a:gd name="T5" fmla="*/ 263 h 263"/>
                <a:gd name="T6" fmla="*/ 267 w 267"/>
                <a:gd name="T7" fmla="*/ 218 h 263"/>
                <a:gd name="T8" fmla="*/ 267 w 267"/>
                <a:gd name="T9" fmla="*/ 46 h 263"/>
                <a:gd name="T10" fmla="*/ 222 w 267"/>
                <a:gd name="T11" fmla="*/ 0 h 263"/>
                <a:gd name="T12" fmla="*/ 46 w 267"/>
                <a:gd name="T13" fmla="*/ 0 h 263"/>
                <a:gd name="T14" fmla="*/ 0 w 267"/>
                <a:gd name="T15" fmla="*/ 46 h 263"/>
                <a:gd name="T16" fmla="*/ 0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0" y="218"/>
                  </a:moveTo>
                  <a:cubicBezTo>
                    <a:pt x="0" y="243"/>
                    <a:pt x="21" y="263"/>
                    <a:pt x="46" y="263"/>
                  </a:cubicBezTo>
                  <a:cubicBezTo>
                    <a:pt x="222" y="263"/>
                    <a:pt x="222" y="263"/>
                    <a:pt x="222" y="263"/>
                  </a:cubicBezTo>
                  <a:cubicBezTo>
                    <a:pt x="247" y="263"/>
                    <a:pt x="267" y="243"/>
                    <a:pt x="267" y="218"/>
                  </a:cubicBezTo>
                  <a:cubicBezTo>
                    <a:pt x="267" y="46"/>
                    <a:pt x="267" y="46"/>
                    <a:pt x="267" y="46"/>
                  </a:cubicBezTo>
                  <a:cubicBezTo>
                    <a:pt x="267" y="21"/>
                    <a:pt x="247" y="0"/>
                    <a:pt x="222" y="0"/>
                  </a:cubicBezTo>
                  <a:cubicBezTo>
                    <a:pt x="46" y="0"/>
                    <a:pt x="46" y="0"/>
                    <a:pt x="46" y="0"/>
                  </a:cubicBezTo>
                  <a:cubicBezTo>
                    <a:pt x="21" y="0"/>
                    <a:pt x="0" y="21"/>
                    <a:pt x="0" y="46"/>
                  </a:cubicBezTo>
                  <a:lnTo>
                    <a:pt x="0" y="218"/>
                  </a:lnTo>
                  <a:close/>
                </a:path>
              </a:pathLst>
            </a:custGeom>
            <a:solidFill>
              <a:srgbClr val="F6E2E3"/>
            </a:solidFill>
            <a:ln>
              <a:noFill/>
            </a:ln>
          </p:spPr>
          <p:txBody>
            <a:bodyPr vert="horz" wrap="square" lIns="91440" tIns="45720" rIns="91440" bIns="45720" numCol="1" anchor="t" anchorCtr="0" compatLnSpc="1"/>
            <a:lstStyle/>
            <a:p>
              <a:endParaRPr lang="zh-CN" altLang="en-US" dirty="0">
                <a:latin typeface="字魂59号-创粗黑" panose="00000500000000000000" charset="-122"/>
                <a:ea typeface="字魂59号-创粗黑" panose="00000500000000000000" charset="-122"/>
              </a:endParaRPr>
            </a:p>
          </p:txBody>
        </p:sp>
        <p:sp>
          <p:nvSpPr>
            <p:cNvPr id="18" name="Freeform 33">
              <a:extLst>
                <a:ext uri="{FF2B5EF4-FFF2-40B4-BE49-F238E27FC236}">
                  <a16:creationId xmlns:a16="http://schemas.microsoft.com/office/drawing/2014/main" id="{91359B5E-03C5-4FCC-AAC3-4DC2D7A14305}"/>
                </a:ext>
              </a:extLst>
            </p:cNvPr>
            <p:cNvSpPr>
              <a:spLocks noEditPoints="1"/>
            </p:cNvSpPr>
            <p:nvPr/>
          </p:nvSpPr>
          <p:spPr bwMode="auto">
            <a:xfrm>
              <a:off x="5827" y="3518"/>
              <a:ext cx="493" cy="457"/>
            </a:xfrm>
            <a:custGeom>
              <a:avLst/>
              <a:gdLst>
                <a:gd name="T0" fmla="*/ 100 w 129"/>
                <a:gd name="T1" fmla="*/ 66 h 119"/>
                <a:gd name="T2" fmla="*/ 105 w 129"/>
                <a:gd name="T3" fmla="*/ 61 h 119"/>
                <a:gd name="T4" fmla="*/ 110 w 129"/>
                <a:gd name="T5" fmla="*/ 66 h 119"/>
                <a:gd name="T6" fmla="*/ 110 w 129"/>
                <a:gd name="T7" fmla="*/ 115 h 119"/>
                <a:gd name="T8" fmla="*/ 105 w 129"/>
                <a:gd name="T9" fmla="*/ 119 h 119"/>
                <a:gd name="T10" fmla="*/ 105 w 129"/>
                <a:gd name="T11" fmla="*/ 119 h 119"/>
                <a:gd name="T12" fmla="*/ 24 w 129"/>
                <a:gd name="T13" fmla="*/ 119 h 119"/>
                <a:gd name="T14" fmla="*/ 19 w 129"/>
                <a:gd name="T15" fmla="*/ 115 h 119"/>
                <a:gd name="T16" fmla="*/ 19 w 129"/>
                <a:gd name="T17" fmla="*/ 114 h 119"/>
                <a:gd name="T18" fmla="*/ 19 w 129"/>
                <a:gd name="T19" fmla="*/ 66 h 119"/>
                <a:gd name="T20" fmla="*/ 24 w 129"/>
                <a:gd name="T21" fmla="*/ 61 h 119"/>
                <a:gd name="T22" fmla="*/ 29 w 129"/>
                <a:gd name="T23" fmla="*/ 66 h 119"/>
                <a:gd name="T24" fmla="*/ 29 w 129"/>
                <a:gd name="T25" fmla="*/ 110 h 119"/>
                <a:gd name="T26" fmla="*/ 45 w 129"/>
                <a:gd name="T27" fmla="*/ 110 h 119"/>
                <a:gd name="T28" fmla="*/ 45 w 129"/>
                <a:gd name="T29" fmla="*/ 61 h 119"/>
                <a:gd name="T30" fmla="*/ 48 w 129"/>
                <a:gd name="T31" fmla="*/ 58 h 119"/>
                <a:gd name="T32" fmla="*/ 48 w 129"/>
                <a:gd name="T33" fmla="*/ 58 h 119"/>
                <a:gd name="T34" fmla="*/ 81 w 129"/>
                <a:gd name="T35" fmla="*/ 58 h 119"/>
                <a:gd name="T36" fmla="*/ 85 w 129"/>
                <a:gd name="T37" fmla="*/ 61 h 119"/>
                <a:gd name="T38" fmla="*/ 85 w 129"/>
                <a:gd name="T39" fmla="*/ 61 h 119"/>
                <a:gd name="T40" fmla="*/ 85 w 129"/>
                <a:gd name="T41" fmla="*/ 110 h 119"/>
                <a:gd name="T42" fmla="*/ 100 w 129"/>
                <a:gd name="T43" fmla="*/ 110 h 119"/>
                <a:gd name="T44" fmla="*/ 100 w 129"/>
                <a:gd name="T45" fmla="*/ 66 h 119"/>
                <a:gd name="T46" fmla="*/ 51 w 129"/>
                <a:gd name="T47" fmla="*/ 110 h 119"/>
                <a:gd name="T48" fmla="*/ 51 w 129"/>
                <a:gd name="T49" fmla="*/ 110 h 119"/>
                <a:gd name="T50" fmla="*/ 79 w 129"/>
                <a:gd name="T51" fmla="*/ 110 h 119"/>
                <a:gd name="T52" fmla="*/ 79 w 129"/>
                <a:gd name="T53" fmla="*/ 64 h 119"/>
                <a:gd name="T54" fmla="*/ 51 w 129"/>
                <a:gd name="T55" fmla="*/ 64 h 119"/>
                <a:gd name="T56" fmla="*/ 51 w 129"/>
                <a:gd name="T57" fmla="*/ 110 h 119"/>
                <a:gd name="T58" fmla="*/ 9 w 129"/>
                <a:gd name="T59" fmla="*/ 68 h 119"/>
                <a:gd name="T60" fmla="*/ 9 w 129"/>
                <a:gd name="T61" fmla="*/ 68 h 119"/>
                <a:gd name="T62" fmla="*/ 65 w 129"/>
                <a:gd name="T63" fmla="*/ 12 h 119"/>
                <a:gd name="T64" fmla="*/ 120 w 129"/>
                <a:gd name="T65" fmla="*/ 68 h 119"/>
                <a:gd name="T66" fmla="*/ 127 w 129"/>
                <a:gd name="T67" fmla="*/ 68 h 119"/>
                <a:gd name="T68" fmla="*/ 127 w 129"/>
                <a:gd name="T69" fmla="*/ 61 h 119"/>
                <a:gd name="T70" fmla="*/ 68 w 129"/>
                <a:gd name="T71" fmla="*/ 2 h 119"/>
                <a:gd name="T72" fmla="*/ 68 w 129"/>
                <a:gd name="T73" fmla="*/ 2 h 119"/>
                <a:gd name="T74" fmla="*/ 61 w 129"/>
                <a:gd name="T75" fmla="*/ 2 h 119"/>
                <a:gd name="T76" fmla="*/ 2 w 129"/>
                <a:gd name="T77" fmla="*/ 61 h 119"/>
                <a:gd name="T78" fmla="*/ 2 w 129"/>
                <a:gd name="T79" fmla="*/ 68 h 119"/>
                <a:gd name="T80" fmla="*/ 9 w 129"/>
                <a:gd name="T81" fmla="*/ 6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9" h="119">
                  <a:moveTo>
                    <a:pt x="100" y="66"/>
                  </a:moveTo>
                  <a:cubicBezTo>
                    <a:pt x="100" y="64"/>
                    <a:pt x="103" y="61"/>
                    <a:pt x="105" y="61"/>
                  </a:cubicBezTo>
                  <a:cubicBezTo>
                    <a:pt x="108" y="61"/>
                    <a:pt x="110" y="64"/>
                    <a:pt x="110" y="66"/>
                  </a:cubicBezTo>
                  <a:cubicBezTo>
                    <a:pt x="110" y="115"/>
                    <a:pt x="110" y="115"/>
                    <a:pt x="110" y="115"/>
                  </a:cubicBezTo>
                  <a:cubicBezTo>
                    <a:pt x="110" y="117"/>
                    <a:pt x="108" y="119"/>
                    <a:pt x="105" y="119"/>
                  </a:cubicBezTo>
                  <a:cubicBezTo>
                    <a:pt x="105" y="119"/>
                    <a:pt x="105" y="119"/>
                    <a:pt x="105" y="119"/>
                  </a:cubicBezTo>
                  <a:cubicBezTo>
                    <a:pt x="24" y="119"/>
                    <a:pt x="24" y="119"/>
                    <a:pt x="24" y="119"/>
                  </a:cubicBezTo>
                  <a:cubicBezTo>
                    <a:pt x="21" y="119"/>
                    <a:pt x="19" y="117"/>
                    <a:pt x="19" y="115"/>
                  </a:cubicBezTo>
                  <a:cubicBezTo>
                    <a:pt x="19" y="114"/>
                    <a:pt x="19" y="114"/>
                    <a:pt x="19" y="114"/>
                  </a:cubicBezTo>
                  <a:cubicBezTo>
                    <a:pt x="19" y="66"/>
                    <a:pt x="19" y="66"/>
                    <a:pt x="19" y="66"/>
                  </a:cubicBezTo>
                  <a:cubicBezTo>
                    <a:pt x="19" y="64"/>
                    <a:pt x="21" y="61"/>
                    <a:pt x="24" y="61"/>
                  </a:cubicBezTo>
                  <a:cubicBezTo>
                    <a:pt x="27" y="61"/>
                    <a:pt x="29" y="64"/>
                    <a:pt x="29" y="66"/>
                  </a:cubicBezTo>
                  <a:cubicBezTo>
                    <a:pt x="29" y="110"/>
                    <a:pt x="29" y="110"/>
                    <a:pt x="29" y="110"/>
                  </a:cubicBezTo>
                  <a:cubicBezTo>
                    <a:pt x="45" y="110"/>
                    <a:pt x="45" y="110"/>
                    <a:pt x="45" y="110"/>
                  </a:cubicBezTo>
                  <a:cubicBezTo>
                    <a:pt x="45" y="61"/>
                    <a:pt x="45" y="61"/>
                    <a:pt x="45" y="61"/>
                  </a:cubicBezTo>
                  <a:cubicBezTo>
                    <a:pt x="45" y="59"/>
                    <a:pt x="46" y="58"/>
                    <a:pt x="48" y="58"/>
                  </a:cubicBezTo>
                  <a:cubicBezTo>
                    <a:pt x="48" y="58"/>
                    <a:pt x="48" y="58"/>
                    <a:pt x="48" y="58"/>
                  </a:cubicBezTo>
                  <a:cubicBezTo>
                    <a:pt x="81" y="58"/>
                    <a:pt x="81" y="58"/>
                    <a:pt x="81" y="58"/>
                  </a:cubicBezTo>
                  <a:cubicBezTo>
                    <a:pt x="83" y="58"/>
                    <a:pt x="85" y="59"/>
                    <a:pt x="85" y="61"/>
                  </a:cubicBezTo>
                  <a:cubicBezTo>
                    <a:pt x="85" y="61"/>
                    <a:pt x="85" y="61"/>
                    <a:pt x="85" y="61"/>
                  </a:cubicBezTo>
                  <a:cubicBezTo>
                    <a:pt x="85" y="110"/>
                    <a:pt x="85" y="110"/>
                    <a:pt x="85" y="110"/>
                  </a:cubicBezTo>
                  <a:cubicBezTo>
                    <a:pt x="100" y="110"/>
                    <a:pt x="100" y="110"/>
                    <a:pt x="100" y="110"/>
                  </a:cubicBezTo>
                  <a:cubicBezTo>
                    <a:pt x="100" y="66"/>
                    <a:pt x="100" y="66"/>
                    <a:pt x="100" y="66"/>
                  </a:cubicBezTo>
                  <a:close/>
                  <a:moveTo>
                    <a:pt x="51" y="110"/>
                  </a:moveTo>
                  <a:cubicBezTo>
                    <a:pt x="51" y="110"/>
                    <a:pt x="51" y="110"/>
                    <a:pt x="51" y="110"/>
                  </a:cubicBezTo>
                  <a:cubicBezTo>
                    <a:pt x="79" y="110"/>
                    <a:pt x="79" y="110"/>
                    <a:pt x="79" y="110"/>
                  </a:cubicBezTo>
                  <a:cubicBezTo>
                    <a:pt x="79" y="64"/>
                    <a:pt x="79" y="64"/>
                    <a:pt x="79" y="64"/>
                  </a:cubicBezTo>
                  <a:cubicBezTo>
                    <a:pt x="51" y="64"/>
                    <a:pt x="51" y="64"/>
                    <a:pt x="51" y="64"/>
                  </a:cubicBezTo>
                  <a:cubicBezTo>
                    <a:pt x="51" y="110"/>
                    <a:pt x="51" y="110"/>
                    <a:pt x="51" y="110"/>
                  </a:cubicBezTo>
                  <a:close/>
                  <a:moveTo>
                    <a:pt x="9" y="68"/>
                  </a:moveTo>
                  <a:cubicBezTo>
                    <a:pt x="9" y="68"/>
                    <a:pt x="9" y="68"/>
                    <a:pt x="9" y="68"/>
                  </a:cubicBezTo>
                  <a:cubicBezTo>
                    <a:pt x="65" y="12"/>
                    <a:pt x="65" y="12"/>
                    <a:pt x="65" y="12"/>
                  </a:cubicBezTo>
                  <a:cubicBezTo>
                    <a:pt x="120" y="68"/>
                    <a:pt x="120" y="68"/>
                    <a:pt x="120" y="68"/>
                  </a:cubicBezTo>
                  <a:cubicBezTo>
                    <a:pt x="122" y="70"/>
                    <a:pt x="125" y="70"/>
                    <a:pt x="127" y="68"/>
                  </a:cubicBezTo>
                  <a:cubicBezTo>
                    <a:pt x="129" y="66"/>
                    <a:pt x="129" y="63"/>
                    <a:pt x="127" y="61"/>
                  </a:cubicBezTo>
                  <a:cubicBezTo>
                    <a:pt x="68" y="2"/>
                    <a:pt x="68" y="2"/>
                    <a:pt x="68" y="2"/>
                  </a:cubicBezTo>
                  <a:cubicBezTo>
                    <a:pt x="68" y="2"/>
                    <a:pt x="68" y="2"/>
                    <a:pt x="68" y="2"/>
                  </a:cubicBezTo>
                  <a:cubicBezTo>
                    <a:pt x="66" y="0"/>
                    <a:pt x="63" y="0"/>
                    <a:pt x="61" y="2"/>
                  </a:cubicBezTo>
                  <a:cubicBezTo>
                    <a:pt x="2" y="61"/>
                    <a:pt x="2" y="61"/>
                    <a:pt x="2" y="61"/>
                  </a:cubicBezTo>
                  <a:cubicBezTo>
                    <a:pt x="0" y="63"/>
                    <a:pt x="0" y="66"/>
                    <a:pt x="2" y="68"/>
                  </a:cubicBezTo>
                  <a:cubicBezTo>
                    <a:pt x="4" y="70"/>
                    <a:pt x="7" y="70"/>
                    <a:pt x="9" y="6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50000"/>
                    <a:lumOff val="50000"/>
                  </a:schemeClr>
                </a:solidFill>
                <a:latin typeface="字魂59号-创粗黑" panose="00000500000000000000" charset="-122"/>
                <a:ea typeface="字魂59号-创粗黑" panose="00000500000000000000" charset="-122"/>
              </a:endParaRPr>
            </a:p>
          </p:txBody>
        </p:sp>
      </p:grpSp>
      <p:grpSp>
        <p:nvGrpSpPr>
          <p:cNvPr id="19" name="组合 18">
            <a:extLst>
              <a:ext uri="{FF2B5EF4-FFF2-40B4-BE49-F238E27FC236}">
                <a16:creationId xmlns:a16="http://schemas.microsoft.com/office/drawing/2014/main" id="{C601007E-684A-4A90-9AC7-913C2A9391B8}"/>
              </a:ext>
            </a:extLst>
          </p:cNvPr>
          <p:cNvGrpSpPr/>
          <p:nvPr/>
        </p:nvGrpSpPr>
        <p:grpSpPr>
          <a:xfrm>
            <a:off x="7792137" y="3129177"/>
            <a:ext cx="650240" cy="640080"/>
            <a:chOff x="12612" y="4841"/>
            <a:chExt cx="1024" cy="1008"/>
          </a:xfrm>
        </p:grpSpPr>
        <p:sp>
          <p:nvSpPr>
            <p:cNvPr id="20" name="Freeform 22">
              <a:extLst>
                <a:ext uri="{FF2B5EF4-FFF2-40B4-BE49-F238E27FC236}">
                  <a16:creationId xmlns:a16="http://schemas.microsoft.com/office/drawing/2014/main" id="{611579B8-538B-4588-AAFD-676E80DDE3D3}"/>
                </a:ext>
              </a:extLst>
            </p:cNvPr>
            <p:cNvSpPr/>
            <p:nvPr/>
          </p:nvSpPr>
          <p:spPr bwMode="auto">
            <a:xfrm>
              <a:off x="12612" y="4841"/>
              <a:ext cx="1024" cy="1009"/>
            </a:xfrm>
            <a:custGeom>
              <a:avLst/>
              <a:gdLst>
                <a:gd name="T0" fmla="*/ 267 w 267"/>
                <a:gd name="T1" fmla="*/ 218 h 263"/>
                <a:gd name="T2" fmla="*/ 222 w 267"/>
                <a:gd name="T3" fmla="*/ 263 h 263"/>
                <a:gd name="T4" fmla="*/ 46 w 267"/>
                <a:gd name="T5" fmla="*/ 263 h 263"/>
                <a:gd name="T6" fmla="*/ 0 w 267"/>
                <a:gd name="T7" fmla="*/ 218 h 263"/>
                <a:gd name="T8" fmla="*/ 0 w 267"/>
                <a:gd name="T9" fmla="*/ 46 h 263"/>
                <a:gd name="T10" fmla="*/ 46 w 267"/>
                <a:gd name="T11" fmla="*/ 0 h 263"/>
                <a:gd name="T12" fmla="*/ 222 w 267"/>
                <a:gd name="T13" fmla="*/ 0 h 263"/>
                <a:gd name="T14" fmla="*/ 267 w 267"/>
                <a:gd name="T15" fmla="*/ 46 h 263"/>
                <a:gd name="T16" fmla="*/ 267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267" y="218"/>
                  </a:moveTo>
                  <a:cubicBezTo>
                    <a:pt x="267" y="243"/>
                    <a:pt x="247" y="263"/>
                    <a:pt x="222" y="263"/>
                  </a:cubicBezTo>
                  <a:cubicBezTo>
                    <a:pt x="46" y="263"/>
                    <a:pt x="46" y="263"/>
                    <a:pt x="46" y="263"/>
                  </a:cubicBezTo>
                  <a:cubicBezTo>
                    <a:pt x="21" y="263"/>
                    <a:pt x="0" y="243"/>
                    <a:pt x="0" y="218"/>
                  </a:cubicBezTo>
                  <a:cubicBezTo>
                    <a:pt x="0" y="46"/>
                    <a:pt x="0" y="46"/>
                    <a:pt x="0" y="46"/>
                  </a:cubicBezTo>
                  <a:cubicBezTo>
                    <a:pt x="0" y="21"/>
                    <a:pt x="21" y="0"/>
                    <a:pt x="46" y="0"/>
                  </a:cubicBezTo>
                  <a:cubicBezTo>
                    <a:pt x="222" y="0"/>
                    <a:pt x="222" y="0"/>
                    <a:pt x="222" y="0"/>
                  </a:cubicBezTo>
                  <a:cubicBezTo>
                    <a:pt x="247" y="0"/>
                    <a:pt x="267" y="21"/>
                    <a:pt x="267" y="46"/>
                  </a:cubicBezTo>
                  <a:lnTo>
                    <a:pt x="267" y="218"/>
                  </a:lnTo>
                  <a:close/>
                </a:path>
              </a:pathLst>
            </a:custGeom>
            <a:solidFill>
              <a:srgbClr val="F6E2E3"/>
            </a:solidFill>
            <a:ln>
              <a:noFill/>
            </a:ln>
          </p:spPr>
          <p:txBody>
            <a:bodyPr vert="horz" wrap="square" lIns="91440" tIns="45720" rIns="91440" bIns="45720" numCol="1" anchor="t" anchorCtr="0" compatLnSpc="1"/>
            <a:lstStyle/>
            <a:p>
              <a:endParaRPr lang="zh-CN" altLang="en-US" dirty="0">
                <a:latin typeface="字魂59号-创粗黑" panose="00000500000000000000" charset="-122"/>
                <a:ea typeface="字魂59号-创粗黑" panose="00000500000000000000" charset="-122"/>
              </a:endParaRPr>
            </a:p>
          </p:txBody>
        </p:sp>
        <p:sp>
          <p:nvSpPr>
            <p:cNvPr id="21" name="Freeform 34">
              <a:extLst>
                <a:ext uri="{FF2B5EF4-FFF2-40B4-BE49-F238E27FC236}">
                  <a16:creationId xmlns:a16="http://schemas.microsoft.com/office/drawing/2014/main" id="{A5ACAEBE-53D4-4874-9562-C738CEF198E7}"/>
                </a:ext>
              </a:extLst>
            </p:cNvPr>
            <p:cNvSpPr>
              <a:spLocks noEditPoints="1"/>
            </p:cNvSpPr>
            <p:nvPr/>
          </p:nvSpPr>
          <p:spPr bwMode="auto">
            <a:xfrm>
              <a:off x="12958" y="5110"/>
              <a:ext cx="336" cy="475"/>
            </a:xfrm>
            <a:custGeom>
              <a:avLst/>
              <a:gdLst>
                <a:gd name="T0" fmla="*/ 77 w 88"/>
                <a:gd name="T1" fmla="*/ 33 h 124"/>
                <a:gd name="T2" fmla="*/ 67 w 88"/>
                <a:gd name="T3" fmla="*/ 57 h 124"/>
                <a:gd name="T4" fmla="*/ 67 w 88"/>
                <a:gd name="T5" fmla="*/ 57 h 124"/>
                <a:gd name="T6" fmla="*/ 85 w 88"/>
                <a:gd name="T7" fmla="*/ 79 h 124"/>
                <a:gd name="T8" fmla="*/ 88 w 88"/>
                <a:gd name="T9" fmla="*/ 104 h 124"/>
                <a:gd name="T10" fmla="*/ 79 w 88"/>
                <a:gd name="T11" fmla="*/ 115 h 124"/>
                <a:gd name="T12" fmla="*/ 69 w 88"/>
                <a:gd name="T13" fmla="*/ 115 h 124"/>
                <a:gd name="T14" fmla="*/ 64 w 88"/>
                <a:gd name="T15" fmla="*/ 124 h 124"/>
                <a:gd name="T16" fmla="*/ 23 w 88"/>
                <a:gd name="T17" fmla="*/ 124 h 124"/>
                <a:gd name="T18" fmla="*/ 19 w 88"/>
                <a:gd name="T19" fmla="*/ 119 h 124"/>
                <a:gd name="T20" fmla="*/ 9 w 88"/>
                <a:gd name="T21" fmla="*/ 115 h 124"/>
                <a:gd name="T22" fmla="*/ 2 w 88"/>
                <a:gd name="T23" fmla="*/ 111 h 124"/>
                <a:gd name="T24" fmla="*/ 0 w 88"/>
                <a:gd name="T25" fmla="*/ 93 h 124"/>
                <a:gd name="T26" fmla="*/ 20 w 88"/>
                <a:gd name="T27" fmla="*/ 57 h 124"/>
                <a:gd name="T28" fmla="*/ 20 w 88"/>
                <a:gd name="T29" fmla="*/ 57 h 124"/>
                <a:gd name="T30" fmla="*/ 44 w 88"/>
                <a:gd name="T31" fmla="*/ 0 h 124"/>
                <a:gd name="T32" fmla="*/ 22 w 88"/>
                <a:gd name="T33" fmla="*/ 105 h 124"/>
                <a:gd name="T34" fmla="*/ 25 w 88"/>
                <a:gd name="T35" fmla="*/ 89 h 124"/>
                <a:gd name="T36" fmla="*/ 28 w 88"/>
                <a:gd name="T37" fmla="*/ 109 h 124"/>
                <a:gd name="T38" fmla="*/ 28 w 88"/>
                <a:gd name="T39" fmla="*/ 114 h 124"/>
                <a:gd name="T40" fmla="*/ 59 w 88"/>
                <a:gd name="T41" fmla="*/ 110 h 124"/>
                <a:gd name="T42" fmla="*/ 59 w 88"/>
                <a:gd name="T43" fmla="*/ 109 h 124"/>
                <a:gd name="T44" fmla="*/ 62 w 88"/>
                <a:gd name="T45" fmla="*/ 89 h 124"/>
                <a:gd name="T46" fmla="*/ 65 w 88"/>
                <a:gd name="T47" fmla="*/ 105 h 124"/>
                <a:gd name="T48" fmla="*/ 78 w 88"/>
                <a:gd name="T49" fmla="*/ 104 h 124"/>
                <a:gd name="T50" fmla="*/ 76 w 88"/>
                <a:gd name="T51" fmla="*/ 83 h 124"/>
                <a:gd name="T52" fmla="*/ 59 w 88"/>
                <a:gd name="T53" fmla="*/ 63 h 124"/>
                <a:gd name="T54" fmla="*/ 28 w 88"/>
                <a:gd name="T55" fmla="*/ 63 h 124"/>
                <a:gd name="T56" fmla="*/ 10 w 88"/>
                <a:gd name="T57" fmla="*/ 93 h 124"/>
                <a:gd name="T58" fmla="*/ 10 w 88"/>
                <a:gd name="T59" fmla="*/ 105 h 124"/>
                <a:gd name="T60" fmla="*/ 44 w 88"/>
                <a:gd name="T61" fmla="*/ 9 h 124"/>
                <a:gd name="T62" fmla="*/ 20 w 88"/>
                <a:gd name="T63" fmla="*/ 33 h 124"/>
                <a:gd name="T64" fmla="*/ 68 w 88"/>
                <a:gd name="T65" fmla="*/ 3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124">
                  <a:moveTo>
                    <a:pt x="44" y="0"/>
                  </a:moveTo>
                  <a:cubicBezTo>
                    <a:pt x="62" y="0"/>
                    <a:pt x="77" y="15"/>
                    <a:pt x="77" y="33"/>
                  </a:cubicBezTo>
                  <a:cubicBezTo>
                    <a:pt x="77" y="43"/>
                    <a:pt x="74" y="51"/>
                    <a:pt x="68" y="57"/>
                  </a:cubicBezTo>
                  <a:cubicBezTo>
                    <a:pt x="67" y="57"/>
                    <a:pt x="67" y="57"/>
                    <a:pt x="67" y="57"/>
                  </a:cubicBezTo>
                  <a:cubicBezTo>
                    <a:pt x="67" y="57"/>
                    <a:pt x="67" y="57"/>
                    <a:pt x="67" y="57"/>
                  </a:cubicBezTo>
                  <a:cubicBezTo>
                    <a:pt x="67" y="57"/>
                    <a:pt x="67" y="57"/>
                    <a:pt x="67" y="57"/>
                  </a:cubicBezTo>
                  <a:cubicBezTo>
                    <a:pt x="74" y="64"/>
                    <a:pt x="81" y="70"/>
                    <a:pt x="85" y="79"/>
                  </a:cubicBezTo>
                  <a:cubicBezTo>
                    <a:pt x="85" y="79"/>
                    <a:pt x="85" y="79"/>
                    <a:pt x="85" y="79"/>
                  </a:cubicBezTo>
                  <a:cubicBezTo>
                    <a:pt x="87" y="83"/>
                    <a:pt x="88" y="88"/>
                    <a:pt x="88" y="93"/>
                  </a:cubicBezTo>
                  <a:cubicBezTo>
                    <a:pt x="88" y="104"/>
                    <a:pt x="88" y="104"/>
                    <a:pt x="88" y="104"/>
                  </a:cubicBezTo>
                  <a:cubicBezTo>
                    <a:pt x="88" y="106"/>
                    <a:pt x="87" y="109"/>
                    <a:pt x="85" y="111"/>
                  </a:cubicBezTo>
                  <a:cubicBezTo>
                    <a:pt x="84" y="113"/>
                    <a:pt x="82" y="114"/>
                    <a:pt x="79" y="115"/>
                  </a:cubicBezTo>
                  <a:cubicBezTo>
                    <a:pt x="79" y="115"/>
                    <a:pt x="79" y="115"/>
                    <a:pt x="78" y="115"/>
                  </a:cubicBezTo>
                  <a:cubicBezTo>
                    <a:pt x="69" y="115"/>
                    <a:pt x="69" y="115"/>
                    <a:pt x="69" y="115"/>
                  </a:cubicBezTo>
                  <a:cubicBezTo>
                    <a:pt x="69" y="119"/>
                    <a:pt x="69" y="119"/>
                    <a:pt x="69" y="119"/>
                  </a:cubicBezTo>
                  <a:cubicBezTo>
                    <a:pt x="69" y="122"/>
                    <a:pt x="66" y="124"/>
                    <a:pt x="64" y="124"/>
                  </a:cubicBezTo>
                  <a:cubicBezTo>
                    <a:pt x="64" y="124"/>
                    <a:pt x="64" y="124"/>
                    <a:pt x="64" y="124"/>
                  </a:cubicBezTo>
                  <a:cubicBezTo>
                    <a:pt x="23" y="124"/>
                    <a:pt x="23" y="124"/>
                    <a:pt x="23" y="124"/>
                  </a:cubicBezTo>
                  <a:cubicBezTo>
                    <a:pt x="21" y="124"/>
                    <a:pt x="19" y="122"/>
                    <a:pt x="19" y="119"/>
                  </a:cubicBezTo>
                  <a:cubicBezTo>
                    <a:pt x="19" y="119"/>
                    <a:pt x="19" y="119"/>
                    <a:pt x="19" y="119"/>
                  </a:cubicBezTo>
                  <a:cubicBezTo>
                    <a:pt x="19" y="115"/>
                    <a:pt x="19" y="115"/>
                    <a:pt x="19" y="115"/>
                  </a:cubicBezTo>
                  <a:cubicBezTo>
                    <a:pt x="9" y="115"/>
                    <a:pt x="9" y="115"/>
                    <a:pt x="9" y="115"/>
                  </a:cubicBezTo>
                  <a:cubicBezTo>
                    <a:pt x="9" y="115"/>
                    <a:pt x="8" y="115"/>
                    <a:pt x="8" y="115"/>
                  </a:cubicBezTo>
                  <a:cubicBezTo>
                    <a:pt x="5" y="114"/>
                    <a:pt x="3" y="113"/>
                    <a:pt x="2" y="111"/>
                  </a:cubicBezTo>
                  <a:cubicBezTo>
                    <a:pt x="0" y="109"/>
                    <a:pt x="0" y="106"/>
                    <a:pt x="0" y="104"/>
                  </a:cubicBezTo>
                  <a:cubicBezTo>
                    <a:pt x="0" y="93"/>
                    <a:pt x="0" y="93"/>
                    <a:pt x="0" y="93"/>
                  </a:cubicBezTo>
                  <a:cubicBezTo>
                    <a:pt x="0" y="88"/>
                    <a:pt x="1" y="83"/>
                    <a:pt x="2" y="79"/>
                  </a:cubicBezTo>
                  <a:cubicBezTo>
                    <a:pt x="6" y="70"/>
                    <a:pt x="13" y="64"/>
                    <a:pt x="20" y="57"/>
                  </a:cubicBezTo>
                  <a:cubicBezTo>
                    <a:pt x="20" y="57"/>
                    <a:pt x="20" y="57"/>
                    <a:pt x="20" y="57"/>
                  </a:cubicBezTo>
                  <a:cubicBezTo>
                    <a:pt x="20" y="57"/>
                    <a:pt x="20" y="57"/>
                    <a:pt x="20" y="57"/>
                  </a:cubicBezTo>
                  <a:cubicBezTo>
                    <a:pt x="13" y="51"/>
                    <a:pt x="10" y="42"/>
                    <a:pt x="10" y="33"/>
                  </a:cubicBezTo>
                  <a:cubicBezTo>
                    <a:pt x="10" y="15"/>
                    <a:pt x="25" y="0"/>
                    <a:pt x="44" y="0"/>
                  </a:cubicBezTo>
                  <a:close/>
                  <a:moveTo>
                    <a:pt x="22" y="105"/>
                  </a:moveTo>
                  <a:cubicBezTo>
                    <a:pt x="22" y="105"/>
                    <a:pt x="22" y="105"/>
                    <a:pt x="22" y="105"/>
                  </a:cubicBezTo>
                  <a:cubicBezTo>
                    <a:pt x="22" y="92"/>
                    <a:pt x="22" y="92"/>
                    <a:pt x="22" y="92"/>
                  </a:cubicBezTo>
                  <a:cubicBezTo>
                    <a:pt x="22" y="90"/>
                    <a:pt x="24" y="89"/>
                    <a:pt x="25" y="89"/>
                  </a:cubicBezTo>
                  <a:cubicBezTo>
                    <a:pt x="27" y="89"/>
                    <a:pt x="28" y="90"/>
                    <a:pt x="28" y="92"/>
                  </a:cubicBezTo>
                  <a:cubicBezTo>
                    <a:pt x="28" y="109"/>
                    <a:pt x="28" y="109"/>
                    <a:pt x="28" y="109"/>
                  </a:cubicBezTo>
                  <a:cubicBezTo>
                    <a:pt x="28" y="110"/>
                    <a:pt x="28" y="110"/>
                    <a:pt x="28" y="110"/>
                  </a:cubicBezTo>
                  <a:cubicBezTo>
                    <a:pt x="28" y="114"/>
                    <a:pt x="28" y="114"/>
                    <a:pt x="28" y="114"/>
                  </a:cubicBezTo>
                  <a:cubicBezTo>
                    <a:pt x="59" y="114"/>
                    <a:pt x="59" y="114"/>
                    <a:pt x="59" y="114"/>
                  </a:cubicBezTo>
                  <a:cubicBezTo>
                    <a:pt x="59" y="110"/>
                    <a:pt x="59" y="110"/>
                    <a:pt x="59" y="110"/>
                  </a:cubicBezTo>
                  <a:cubicBezTo>
                    <a:pt x="59" y="110"/>
                    <a:pt x="59" y="110"/>
                    <a:pt x="59" y="110"/>
                  </a:cubicBezTo>
                  <a:cubicBezTo>
                    <a:pt x="59" y="109"/>
                    <a:pt x="59" y="109"/>
                    <a:pt x="59" y="109"/>
                  </a:cubicBezTo>
                  <a:cubicBezTo>
                    <a:pt x="59" y="92"/>
                    <a:pt x="59" y="92"/>
                    <a:pt x="59" y="92"/>
                  </a:cubicBezTo>
                  <a:cubicBezTo>
                    <a:pt x="59" y="90"/>
                    <a:pt x="60" y="89"/>
                    <a:pt x="62" y="89"/>
                  </a:cubicBezTo>
                  <a:cubicBezTo>
                    <a:pt x="63" y="89"/>
                    <a:pt x="65" y="90"/>
                    <a:pt x="65" y="92"/>
                  </a:cubicBezTo>
                  <a:cubicBezTo>
                    <a:pt x="65" y="105"/>
                    <a:pt x="65" y="105"/>
                    <a:pt x="65" y="105"/>
                  </a:cubicBezTo>
                  <a:cubicBezTo>
                    <a:pt x="78" y="105"/>
                    <a:pt x="78" y="105"/>
                    <a:pt x="78" y="105"/>
                  </a:cubicBezTo>
                  <a:cubicBezTo>
                    <a:pt x="78" y="104"/>
                    <a:pt x="78" y="104"/>
                    <a:pt x="78" y="104"/>
                  </a:cubicBezTo>
                  <a:cubicBezTo>
                    <a:pt x="78" y="93"/>
                    <a:pt x="78" y="93"/>
                    <a:pt x="78" y="93"/>
                  </a:cubicBezTo>
                  <a:cubicBezTo>
                    <a:pt x="78" y="89"/>
                    <a:pt x="77" y="86"/>
                    <a:pt x="76" y="83"/>
                  </a:cubicBezTo>
                  <a:cubicBezTo>
                    <a:pt x="76" y="83"/>
                    <a:pt x="76" y="83"/>
                    <a:pt x="76" y="83"/>
                  </a:cubicBezTo>
                  <a:cubicBezTo>
                    <a:pt x="73" y="75"/>
                    <a:pt x="65" y="69"/>
                    <a:pt x="59" y="63"/>
                  </a:cubicBezTo>
                  <a:cubicBezTo>
                    <a:pt x="55" y="66"/>
                    <a:pt x="49" y="67"/>
                    <a:pt x="44" y="67"/>
                  </a:cubicBezTo>
                  <a:cubicBezTo>
                    <a:pt x="38" y="67"/>
                    <a:pt x="33" y="66"/>
                    <a:pt x="28" y="63"/>
                  </a:cubicBezTo>
                  <a:cubicBezTo>
                    <a:pt x="23" y="69"/>
                    <a:pt x="15" y="75"/>
                    <a:pt x="11" y="83"/>
                  </a:cubicBezTo>
                  <a:cubicBezTo>
                    <a:pt x="10" y="86"/>
                    <a:pt x="10" y="89"/>
                    <a:pt x="10" y="93"/>
                  </a:cubicBezTo>
                  <a:cubicBezTo>
                    <a:pt x="10" y="104"/>
                    <a:pt x="10" y="104"/>
                    <a:pt x="10" y="104"/>
                  </a:cubicBezTo>
                  <a:cubicBezTo>
                    <a:pt x="10" y="104"/>
                    <a:pt x="10" y="104"/>
                    <a:pt x="10" y="105"/>
                  </a:cubicBezTo>
                  <a:cubicBezTo>
                    <a:pt x="22" y="105"/>
                    <a:pt x="22" y="105"/>
                    <a:pt x="22" y="105"/>
                  </a:cubicBezTo>
                  <a:close/>
                  <a:moveTo>
                    <a:pt x="44" y="9"/>
                  </a:moveTo>
                  <a:cubicBezTo>
                    <a:pt x="44" y="9"/>
                    <a:pt x="44" y="9"/>
                    <a:pt x="44" y="9"/>
                  </a:cubicBezTo>
                  <a:cubicBezTo>
                    <a:pt x="30" y="9"/>
                    <a:pt x="20" y="20"/>
                    <a:pt x="20" y="33"/>
                  </a:cubicBezTo>
                  <a:cubicBezTo>
                    <a:pt x="20" y="47"/>
                    <a:pt x="31" y="57"/>
                    <a:pt x="44" y="57"/>
                  </a:cubicBezTo>
                  <a:cubicBezTo>
                    <a:pt x="57" y="57"/>
                    <a:pt x="68" y="47"/>
                    <a:pt x="68" y="33"/>
                  </a:cubicBezTo>
                  <a:cubicBezTo>
                    <a:pt x="68" y="20"/>
                    <a:pt x="57" y="9"/>
                    <a:pt x="44"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50000"/>
                    <a:lumOff val="50000"/>
                  </a:schemeClr>
                </a:solidFill>
                <a:latin typeface="字魂59号-创粗黑" panose="00000500000000000000" charset="-122"/>
                <a:ea typeface="字魂59号-创粗黑" panose="00000500000000000000" charset="-122"/>
              </a:endParaRPr>
            </a:p>
          </p:txBody>
        </p:sp>
      </p:grpSp>
      <p:grpSp>
        <p:nvGrpSpPr>
          <p:cNvPr id="22" name="组合 21">
            <a:extLst>
              <a:ext uri="{FF2B5EF4-FFF2-40B4-BE49-F238E27FC236}">
                <a16:creationId xmlns:a16="http://schemas.microsoft.com/office/drawing/2014/main" id="{EFC4436E-E088-4321-98B7-4AEDB3993721}"/>
              </a:ext>
            </a:extLst>
          </p:cNvPr>
          <p:cNvGrpSpPr/>
          <p:nvPr/>
        </p:nvGrpSpPr>
        <p:grpSpPr>
          <a:xfrm>
            <a:off x="7792137" y="2112542"/>
            <a:ext cx="650240" cy="642620"/>
            <a:chOff x="12612" y="3240"/>
            <a:chExt cx="1024" cy="1012"/>
          </a:xfrm>
        </p:grpSpPr>
        <p:sp>
          <p:nvSpPr>
            <p:cNvPr id="23" name="Freeform 21">
              <a:extLst>
                <a:ext uri="{FF2B5EF4-FFF2-40B4-BE49-F238E27FC236}">
                  <a16:creationId xmlns:a16="http://schemas.microsoft.com/office/drawing/2014/main" id="{B00A4B90-34E0-4975-809C-60C242D04702}"/>
                </a:ext>
              </a:extLst>
            </p:cNvPr>
            <p:cNvSpPr/>
            <p:nvPr/>
          </p:nvSpPr>
          <p:spPr bwMode="auto">
            <a:xfrm>
              <a:off x="12612" y="3240"/>
              <a:ext cx="1024" cy="1012"/>
            </a:xfrm>
            <a:custGeom>
              <a:avLst/>
              <a:gdLst>
                <a:gd name="T0" fmla="*/ 267 w 267"/>
                <a:gd name="T1" fmla="*/ 218 h 263"/>
                <a:gd name="T2" fmla="*/ 222 w 267"/>
                <a:gd name="T3" fmla="*/ 263 h 263"/>
                <a:gd name="T4" fmla="*/ 46 w 267"/>
                <a:gd name="T5" fmla="*/ 263 h 263"/>
                <a:gd name="T6" fmla="*/ 0 w 267"/>
                <a:gd name="T7" fmla="*/ 218 h 263"/>
                <a:gd name="T8" fmla="*/ 0 w 267"/>
                <a:gd name="T9" fmla="*/ 46 h 263"/>
                <a:gd name="T10" fmla="*/ 46 w 267"/>
                <a:gd name="T11" fmla="*/ 0 h 263"/>
                <a:gd name="T12" fmla="*/ 222 w 267"/>
                <a:gd name="T13" fmla="*/ 0 h 263"/>
                <a:gd name="T14" fmla="*/ 267 w 267"/>
                <a:gd name="T15" fmla="*/ 46 h 263"/>
                <a:gd name="T16" fmla="*/ 267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267" y="218"/>
                  </a:moveTo>
                  <a:cubicBezTo>
                    <a:pt x="267" y="243"/>
                    <a:pt x="247" y="263"/>
                    <a:pt x="222" y="263"/>
                  </a:cubicBezTo>
                  <a:cubicBezTo>
                    <a:pt x="46" y="263"/>
                    <a:pt x="46" y="263"/>
                    <a:pt x="46" y="263"/>
                  </a:cubicBezTo>
                  <a:cubicBezTo>
                    <a:pt x="21" y="263"/>
                    <a:pt x="0" y="243"/>
                    <a:pt x="0" y="218"/>
                  </a:cubicBezTo>
                  <a:cubicBezTo>
                    <a:pt x="0" y="46"/>
                    <a:pt x="0" y="46"/>
                    <a:pt x="0" y="46"/>
                  </a:cubicBezTo>
                  <a:cubicBezTo>
                    <a:pt x="0" y="21"/>
                    <a:pt x="21" y="0"/>
                    <a:pt x="46" y="0"/>
                  </a:cubicBezTo>
                  <a:cubicBezTo>
                    <a:pt x="222" y="0"/>
                    <a:pt x="222" y="0"/>
                    <a:pt x="222" y="0"/>
                  </a:cubicBezTo>
                  <a:cubicBezTo>
                    <a:pt x="247" y="0"/>
                    <a:pt x="267" y="21"/>
                    <a:pt x="267" y="46"/>
                  </a:cubicBezTo>
                  <a:lnTo>
                    <a:pt x="267" y="218"/>
                  </a:lnTo>
                  <a:close/>
                </a:path>
              </a:pathLst>
            </a:custGeom>
            <a:solidFill>
              <a:srgbClr val="ADDDEB"/>
            </a:solidFill>
            <a:ln>
              <a:noFill/>
            </a:ln>
          </p:spPr>
          <p:txBody>
            <a:bodyPr vert="horz" wrap="square" lIns="91440" tIns="45720" rIns="91440" bIns="45720" numCol="1" anchor="t" anchorCtr="0" compatLnSpc="1"/>
            <a:lstStyle/>
            <a:p>
              <a:endParaRPr lang="zh-CN" altLang="en-US" dirty="0">
                <a:latin typeface="字魂59号-创粗黑" panose="00000500000000000000" charset="-122"/>
                <a:ea typeface="字魂59号-创粗黑" panose="00000500000000000000" charset="-122"/>
              </a:endParaRPr>
            </a:p>
          </p:txBody>
        </p:sp>
        <p:sp>
          <p:nvSpPr>
            <p:cNvPr id="24" name="Freeform 35">
              <a:extLst>
                <a:ext uri="{FF2B5EF4-FFF2-40B4-BE49-F238E27FC236}">
                  <a16:creationId xmlns:a16="http://schemas.microsoft.com/office/drawing/2014/main" id="{E71E9540-769E-412B-9DA3-1E74B3A97901}"/>
                </a:ext>
              </a:extLst>
            </p:cNvPr>
            <p:cNvSpPr>
              <a:spLocks noEditPoints="1"/>
            </p:cNvSpPr>
            <p:nvPr/>
          </p:nvSpPr>
          <p:spPr bwMode="auto">
            <a:xfrm>
              <a:off x="12905" y="3471"/>
              <a:ext cx="429" cy="546"/>
            </a:xfrm>
            <a:custGeom>
              <a:avLst/>
              <a:gdLst>
                <a:gd name="T0" fmla="*/ 99 w 111"/>
                <a:gd name="T1" fmla="*/ 127 h 142"/>
                <a:gd name="T2" fmla="*/ 90 w 111"/>
                <a:gd name="T3" fmla="*/ 134 h 142"/>
                <a:gd name="T4" fmla="*/ 62 w 111"/>
                <a:gd name="T5" fmla="*/ 141 h 142"/>
                <a:gd name="T6" fmla="*/ 35 w 111"/>
                <a:gd name="T7" fmla="*/ 129 h 142"/>
                <a:gd name="T8" fmla="*/ 35 w 111"/>
                <a:gd name="T9" fmla="*/ 129 h 142"/>
                <a:gd name="T10" fmla="*/ 35 w 111"/>
                <a:gd name="T11" fmla="*/ 129 h 142"/>
                <a:gd name="T12" fmla="*/ 28 w 111"/>
                <a:gd name="T13" fmla="*/ 120 h 142"/>
                <a:gd name="T14" fmla="*/ 13 w 111"/>
                <a:gd name="T15" fmla="*/ 95 h 142"/>
                <a:gd name="T16" fmla="*/ 13 w 111"/>
                <a:gd name="T17" fmla="*/ 95 h 142"/>
                <a:gd name="T18" fmla="*/ 5 w 111"/>
                <a:gd name="T19" fmla="*/ 80 h 142"/>
                <a:gd name="T20" fmla="*/ 15 w 111"/>
                <a:gd name="T21" fmla="*/ 60 h 142"/>
                <a:gd name="T22" fmla="*/ 28 w 111"/>
                <a:gd name="T23" fmla="*/ 66 h 142"/>
                <a:gd name="T24" fmla="*/ 29 w 111"/>
                <a:gd name="T25" fmla="*/ 67 h 142"/>
                <a:gd name="T26" fmla="*/ 30 w 111"/>
                <a:gd name="T27" fmla="*/ 69 h 142"/>
                <a:gd name="T28" fmla="*/ 30 w 111"/>
                <a:gd name="T29" fmla="*/ 22 h 142"/>
                <a:gd name="T30" fmla="*/ 49 w 111"/>
                <a:gd name="T31" fmla="*/ 11 h 142"/>
                <a:gd name="T32" fmla="*/ 73 w 111"/>
                <a:gd name="T33" fmla="*/ 11 h 142"/>
                <a:gd name="T34" fmla="*/ 92 w 111"/>
                <a:gd name="T35" fmla="*/ 22 h 142"/>
                <a:gd name="T36" fmla="*/ 92 w 111"/>
                <a:gd name="T37" fmla="*/ 22 h 142"/>
                <a:gd name="T38" fmla="*/ 93 w 111"/>
                <a:gd name="T39" fmla="*/ 22 h 142"/>
                <a:gd name="T40" fmla="*/ 111 w 111"/>
                <a:gd name="T41" fmla="*/ 34 h 142"/>
                <a:gd name="T42" fmla="*/ 111 w 111"/>
                <a:gd name="T43" fmla="*/ 97 h 142"/>
                <a:gd name="T44" fmla="*/ 108 w 111"/>
                <a:gd name="T45" fmla="*/ 113 h 142"/>
                <a:gd name="T46" fmla="*/ 99 w 111"/>
                <a:gd name="T47" fmla="*/ 127 h 142"/>
                <a:gd name="T48" fmla="*/ 85 w 111"/>
                <a:gd name="T49" fmla="*/ 126 h 142"/>
                <a:gd name="T50" fmla="*/ 85 w 111"/>
                <a:gd name="T51" fmla="*/ 126 h 142"/>
                <a:gd name="T52" fmla="*/ 92 w 111"/>
                <a:gd name="T53" fmla="*/ 120 h 142"/>
                <a:gd name="T54" fmla="*/ 98 w 111"/>
                <a:gd name="T55" fmla="*/ 109 h 142"/>
                <a:gd name="T56" fmla="*/ 101 w 111"/>
                <a:gd name="T57" fmla="*/ 97 h 142"/>
                <a:gd name="T58" fmla="*/ 101 w 111"/>
                <a:gd name="T59" fmla="*/ 34 h 142"/>
                <a:gd name="T60" fmla="*/ 95 w 111"/>
                <a:gd name="T61" fmla="*/ 34 h 142"/>
                <a:gd name="T62" fmla="*/ 95 w 111"/>
                <a:gd name="T63" fmla="*/ 64 h 142"/>
                <a:gd name="T64" fmla="*/ 82 w 111"/>
                <a:gd name="T65" fmla="*/ 64 h 142"/>
                <a:gd name="T66" fmla="*/ 82 w 111"/>
                <a:gd name="T67" fmla="*/ 22 h 142"/>
                <a:gd name="T68" fmla="*/ 77 w 111"/>
                <a:gd name="T69" fmla="*/ 22 h 142"/>
                <a:gd name="T70" fmla="*/ 77 w 111"/>
                <a:gd name="T71" fmla="*/ 64 h 142"/>
                <a:gd name="T72" fmla="*/ 64 w 111"/>
                <a:gd name="T73" fmla="*/ 64 h 142"/>
                <a:gd name="T74" fmla="*/ 64 w 111"/>
                <a:gd name="T75" fmla="*/ 15 h 142"/>
                <a:gd name="T76" fmla="*/ 58 w 111"/>
                <a:gd name="T77" fmla="*/ 15 h 142"/>
                <a:gd name="T78" fmla="*/ 58 w 111"/>
                <a:gd name="T79" fmla="*/ 64 h 142"/>
                <a:gd name="T80" fmla="*/ 45 w 111"/>
                <a:gd name="T81" fmla="*/ 64 h 142"/>
                <a:gd name="T82" fmla="*/ 45 w 111"/>
                <a:gd name="T83" fmla="*/ 22 h 142"/>
                <a:gd name="T84" fmla="*/ 40 w 111"/>
                <a:gd name="T85" fmla="*/ 22 h 142"/>
                <a:gd name="T86" fmla="*/ 40 w 111"/>
                <a:gd name="T87" fmla="*/ 80 h 142"/>
                <a:gd name="T88" fmla="*/ 27 w 111"/>
                <a:gd name="T89" fmla="*/ 84 h 142"/>
                <a:gd name="T90" fmla="*/ 20 w 111"/>
                <a:gd name="T91" fmla="*/ 72 h 142"/>
                <a:gd name="T92" fmla="*/ 13 w 111"/>
                <a:gd name="T93" fmla="*/ 75 h 142"/>
                <a:gd name="T94" fmla="*/ 22 w 111"/>
                <a:gd name="T95" fmla="*/ 90 h 142"/>
                <a:gd name="T96" fmla="*/ 22 w 111"/>
                <a:gd name="T97" fmla="*/ 90 h 142"/>
                <a:gd name="T98" fmla="*/ 36 w 111"/>
                <a:gd name="T99" fmla="*/ 115 h 142"/>
                <a:gd name="T100" fmla="*/ 42 w 111"/>
                <a:gd name="T101" fmla="*/ 122 h 142"/>
                <a:gd name="T102" fmla="*/ 42 w 111"/>
                <a:gd name="T103" fmla="*/ 122 h 142"/>
                <a:gd name="T104" fmla="*/ 63 w 111"/>
                <a:gd name="T105" fmla="*/ 131 h 142"/>
                <a:gd name="T106" fmla="*/ 85 w 111"/>
                <a:gd name="T107" fmla="*/ 12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42">
                  <a:moveTo>
                    <a:pt x="99" y="127"/>
                  </a:moveTo>
                  <a:cubicBezTo>
                    <a:pt x="97" y="130"/>
                    <a:pt x="94" y="132"/>
                    <a:pt x="90" y="134"/>
                  </a:cubicBezTo>
                  <a:cubicBezTo>
                    <a:pt x="82" y="139"/>
                    <a:pt x="72" y="142"/>
                    <a:pt x="62" y="141"/>
                  </a:cubicBezTo>
                  <a:cubicBezTo>
                    <a:pt x="52" y="140"/>
                    <a:pt x="43" y="136"/>
                    <a:pt x="35" y="129"/>
                  </a:cubicBezTo>
                  <a:cubicBezTo>
                    <a:pt x="35" y="129"/>
                    <a:pt x="35" y="129"/>
                    <a:pt x="35" y="129"/>
                  </a:cubicBezTo>
                  <a:cubicBezTo>
                    <a:pt x="35" y="129"/>
                    <a:pt x="35" y="129"/>
                    <a:pt x="35" y="129"/>
                  </a:cubicBezTo>
                  <a:cubicBezTo>
                    <a:pt x="33" y="127"/>
                    <a:pt x="30" y="124"/>
                    <a:pt x="28" y="120"/>
                  </a:cubicBezTo>
                  <a:cubicBezTo>
                    <a:pt x="13" y="95"/>
                    <a:pt x="13" y="95"/>
                    <a:pt x="13" y="95"/>
                  </a:cubicBezTo>
                  <a:cubicBezTo>
                    <a:pt x="13" y="95"/>
                    <a:pt x="13" y="95"/>
                    <a:pt x="13" y="95"/>
                  </a:cubicBezTo>
                  <a:cubicBezTo>
                    <a:pt x="5" y="80"/>
                    <a:pt x="5" y="80"/>
                    <a:pt x="5" y="80"/>
                  </a:cubicBezTo>
                  <a:cubicBezTo>
                    <a:pt x="0" y="72"/>
                    <a:pt x="5" y="61"/>
                    <a:pt x="15" y="60"/>
                  </a:cubicBezTo>
                  <a:cubicBezTo>
                    <a:pt x="19" y="60"/>
                    <a:pt x="25" y="61"/>
                    <a:pt x="28" y="66"/>
                  </a:cubicBezTo>
                  <a:cubicBezTo>
                    <a:pt x="29" y="67"/>
                    <a:pt x="29" y="67"/>
                    <a:pt x="29" y="67"/>
                  </a:cubicBezTo>
                  <a:cubicBezTo>
                    <a:pt x="30" y="69"/>
                    <a:pt x="30" y="69"/>
                    <a:pt x="30" y="69"/>
                  </a:cubicBezTo>
                  <a:cubicBezTo>
                    <a:pt x="30" y="22"/>
                    <a:pt x="30" y="22"/>
                    <a:pt x="30" y="22"/>
                  </a:cubicBezTo>
                  <a:cubicBezTo>
                    <a:pt x="30" y="12"/>
                    <a:pt x="41" y="6"/>
                    <a:pt x="49" y="11"/>
                  </a:cubicBezTo>
                  <a:cubicBezTo>
                    <a:pt x="52" y="0"/>
                    <a:pt x="70" y="0"/>
                    <a:pt x="73" y="11"/>
                  </a:cubicBezTo>
                  <a:cubicBezTo>
                    <a:pt x="81" y="6"/>
                    <a:pt x="92" y="12"/>
                    <a:pt x="92" y="22"/>
                  </a:cubicBezTo>
                  <a:cubicBezTo>
                    <a:pt x="92" y="22"/>
                    <a:pt x="92" y="22"/>
                    <a:pt x="92" y="22"/>
                  </a:cubicBezTo>
                  <a:cubicBezTo>
                    <a:pt x="93" y="22"/>
                    <a:pt x="93" y="22"/>
                    <a:pt x="93" y="22"/>
                  </a:cubicBezTo>
                  <a:cubicBezTo>
                    <a:pt x="101" y="19"/>
                    <a:pt x="111" y="24"/>
                    <a:pt x="111" y="34"/>
                  </a:cubicBezTo>
                  <a:cubicBezTo>
                    <a:pt x="111" y="97"/>
                    <a:pt x="111" y="97"/>
                    <a:pt x="111" y="97"/>
                  </a:cubicBezTo>
                  <a:cubicBezTo>
                    <a:pt x="111" y="102"/>
                    <a:pt x="110" y="108"/>
                    <a:pt x="108" y="113"/>
                  </a:cubicBezTo>
                  <a:cubicBezTo>
                    <a:pt x="106" y="118"/>
                    <a:pt x="103" y="122"/>
                    <a:pt x="99" y="127"/>
                  </a:cubicBezTo>
                  <a:close/>
                  <a:moveTo>
                    <a:pt x="85" y="126"/>
                  </a:moveTo>
                  <a:cubicBezTo>
                    <a:pt x="85" y="126"/>
                    <a:pt x="85" y="126"/>
                    <a:pt x="85" y="126"/>
                  </a:cubicBezTo>
                  <a:cubicBezTo>
                    <a:pt x="88" y="124"/>
                    <a:pt x="90" y="122"/>
                    <a:pt x="92" y="120"/>
                  </a:cubicBezTo>
                  <a:cubicBezTo>
                    <a:pt x="95" y="117"/>
                    <a:pt x="97" y="113"/>
                    <a:pt x="98" y="109"/>
                  </a:cubicBezTo>
                  <a:cubicBezTo>
                    <a:pt x="100" y="105"/>
                    <a:pt x="101" y="101"/>
                    <a:pt x="101" y="97"/>
                  </a:cubicBezTo>
                  <a:cubicBezTo>
                    <a:pt x="101" y="34"/>
                    <a:pt x="101" y="34"/>
                    <a:pt x="101" y="34"/>
                  </a:cubicBezTo>
                  <a:cubicBezTo>
                    <a:pt x="101" y="30"/>
                    <a:pt x="95" y="30"/>
                    <a:pt x="95" y="34"/>
                  </a:cubicBezTo>
                  <a:cubicBezTo>
                    <a:pt x="95" y="64"/>
                    <a:pt x="95" y="64"/>
                    <a:pt x="95" y="64"/>
                  </a:cubicBezTo>
                  <a:cubicBezTo>
                    <a:pt x="95" y="72"/>
                    <a:pt x="82" y="72"/>
                    <a:pt x="82" y="64"/>
                  </a:cubicBezTo>
                  <a:cubicBezTo>
                    <a:pt x="82" y="22"/>
                    <a:pt x="82" y="22"/>
                    <a:pt x="82" y="22"/>
                  </a:cubicBezTo>
                  <a:cubicBezTo>
                    <a:pt x="82" y="18"/>
                    <a:pt x="77" y="18"/>
                    <a:pt x="77" y="22"/>
                  </a:cubicBezTo>
                  <a:cubicBezTo>
                    <a:pt x="77" y="64"/>
                    <a:pt x="77" y="64"/>
                    <a:pt x="77" y="64"/>
                  </a:cubicBezTo>
                  <a:cubicBezTo>
                    <a:pt x="77" y="72"/>
                    <a:pt x="64" y="72"/>
                    <a:pt x="64" y="64"/>
                  </a:cubicBezTo>
                  <a:cubicBezTo>
                    <a:pt x="64" y="15"/>
                    <a:pt x="64" y="15"/>
                    <a:pt x="64" y="15"/>
                  </a:cubicBezTo>
                  <a:cubicBezTo>
                    <a:pt x="64" y="12"/>
                    <a:pt x="58" y="12"/>
                    <a:pt x="58" y="15"/>
                  </a:cubicBezTo>
                  <a:cubicBezTo>
                    <a:pt x="58" y="64"/>
                    <a:pt x="58" y="64"/>
                    <a:pt x="58" y="64"/>
                  </a:cubicBezTo>
                  <a:cubicBezTo>
                    <a:pt x="58" y="72"/>
                    <a:pt x="45" y="72"/>
                    <a:pt x="45" y="64"/>
                  </a:cubicBezTo>
                  <a:cubicBezTo>
                    <a:pt x="45" y="22"/>
                    <a:pt x="45" y="22"/>
                    <a:pt x="45" y="22"/>
                  </a:cubicBezTo>
                  <a:cubicBezTo>
                    <a:pt x="45" y="18"/>
                    <a:pt x="40" y="18"/>
                    <a:pt x="40" y="22"/>
                  </a:cubicBezTo>
                  <a:cubicBezTo>
                    <a:pt x="40" y="80"/>
                    <a:pt x="40" y="80"/>
                    <a:pt x="40" y="80"/>
                  </a:cubicBezTo>
                  <a:cubicBezTo>
                    <a:pt x="40" y="87"/>
                    <a:pt x="30" y="90"/>
                    <a:pt x="27" y="84"/>
                  </a:cubicBezTo>
                  <a:cubicBezTo>
                    <a:pt x="20" y="72"/>
                    <a:pt x="20" y="72"/>
                    <a:pt x="20" y="72"/>
                  </a:cubicBezTo>
                  <a:cubicBezTo>
                    <a:pt x="17" y="68"/>
                    <a:pt x="11" y="71"/>
                    <a:pt x="13" y="75"/>
                  </a:cubicBezTo>
                  <a:cubicBezTo>
                    <a:pt x="22" y="90"/>
                    <a:pt x="22" y="90"/>
                    <a:pt x="22" y="90"/>
                  </a:cubicBezTo>
                  <a:cubicBezTo>
                    <a:pt x="22" y="90"/>
                    <a:pt x="22" y="90"/>
                    <a:pt x="22" y="90"/>
                  </a:cubicBezTo>
                  <a:cubicBezTo>
                    <a:pt x="36" y="115"/>
                    <a:pt x="36" y="115"/>
                    <a:pt x="36" y="115"/>
                  </a:cubicBezTo>
                  <a:cubicBezTo>
                    <a:pt x="38" y="118"/>
                    <a:pt x="40" y="120"/>
                    <a:pt x="42" y="122"/>
                  </a:cubicBezTo>
                  <a:cubicBezTo>
                    <a:pt x="42" y="122"/>
                    <a:pt x="42" y="122"/>
                    <a:pt x="42" y="122"/>
                  </a:cubicBezTo>
                  <a:cubicBezTo>
                    <a:pt x="48" y="127"/>
                    <a:pt x="55" y="130"/>
                    <a:pt x="63" y="131"/>
                  </a:cubicBezTo>
                  <a:cubicBezTo>
                    <a:pt x="71" y="132"/>
                    <a:pt x="78" y="130"/>
                    <a:pt x="85" y="1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50000"/>
                    <a:lumOff val="50000"/>
                  </a:schemeClr>
                </a:solidFill>
                <a:latin typeface="字魂59号-创粗黑" panose="00000500000000000000" charset="-122"/>
                <a:ea typeface="字魂59号-创粗黑" panose="00000500000000000000" charset="-122"/>
              </a:endParaRPr>
            </a:p>
          </p:txBody>
        </p:sp>
      </p:grpSp>
      <p:grpSp>
        <p:nvGrpSpPr>
          <p:cNvPr id="25" name="组合 24">
            <a:extLst>
              <a:ext uri="{FF2B5EF4-FFF2-40B4-BE49-F238E27FC236}">
                <a16:creationId xmlns:a16="http://schemas.microsoft.com/office/drawing/2014/main" id="{DA9AED50-AFB7-425E-9F95-F91D12A687B0}"/>
              </a:ext>
            </a:extLst>
          </p:cNvPr>
          <p:cNvGrpSpPr/>
          <p:nvPr/>
        </p:nvGrpSpPr>
        <p:grpSpPr>
          <a:xfrm>
            <a:off x="7792137" y="4143907"/>
            <a:ext cx="650240" cy="642620"/>
            <a:chOff x="12612" y="6439"/>
            <a:chExt cx="1024" cy="1012"/>
          </a:xfrm>
        </p:grpSpPr>
        <p:sp>
          <p:nvSpPr>
            <p:cNvPr id="26" name="Freeform 23">
              <a:extLst>
                <a:ext uri="{FF2B5EF4-FFF2-40B4-BE49-F238E27FC236}">
                  <a16:creationId xmlns:a16="http://schemas.microsoft.com/office/drawing/2014/main" id="{5760F671-C502-4F49-BF47-872808217FCC}"/>
                </a:ext>
              </a:extLst>
            </p:cNvPr>
            <p:cNvSpPr/>
            <p:nvPr/>
          </p:nvSpPr>
          <p:spPr bwMode="auto">
            <a:xfrm>
              <a:off x="12612" y="6439"/>
              <a:ext cx="1024" cy="1012"/>
            </a:xfrm>
            <a:custGeom>
              <a:avLst/>
              <a:gdLst>
                <a:gd name="T0" fmla="*/ 267 w 267"/>
                <a:gd name="T1" fmla="*/ 218 h 263"/>
                <a:gd name="T2" fmla="*/ 222 w 267"/>
                <a:gd name="T3" fmla="*/ 263 h 263"/>
                <a:gd name="T4" fmla="*/ 46 w 267"/>
                <a:gd name="T5" fmla="*/ 263 h 263"/>
                <a:gd name="T6" fmla="*/ 0 w 267"/>
                <a:gd name="T7" fmla="*/ 218 h 263"/>
                <a:gd name="T8" fmla="*/ 0 w 267"/>
                <a:gd name="T9" fmla="*/ 46 h 263"/>
                <a:gd name="T10" fmla="*/ 46 w 267"/>
                <a:gd name="T11" fmla="*/ 0 h 263"/>
                <a:gd name="T12" fmla="*/ 222 w 267"/>
                <a:gd name="T13" fmla="*/ 0 h 263"/>
                <a:gd name="T14" fmla="*/ 267 w 267"/>
                <a:gd name="T15" fmla="*/ 46 h 263"/>
                <a:gd name="T16" fmla="*/ 267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267" y="218"/>
                  </a:moveTo>
                  <a:cubicBezTo>
                    <a:pt x="267" y="243"/>
                    <a:pt x="247" y="263"/>
                    <a:pt x="222" y="263"/>
                  </a:cubicBezTo>
                  <a:cubicBezTo>
                    <a:pt x="46" y="263"/>
                    <a:pt x="46" y="263"/>
                    <a:pt x="46" y="263"/>
                  </a:cubicBezTo>
                  <a:cubicBezTo>
                    <a:pt x="21" y="263"/>
                    <a:pt x="0" y="243"/>
                    <a:pt x="0" y="218"/>
                  </a:cubicBezTo>
                  <a:cubicBezTo>
                    <a:pt x="0" y="46"/>
                    <a:pt x="0" y="46"/>
                    <a:pt x="0" y="46"/>
                  </a:cubicBezTo>
                  <a:cubicBezTo>
                    <a:pt x="0" y="21"/>
                    <a:pt x="21" y="0"/>
                    <a:pt x="46" y="0"/>
                  </a:cubicBezTo>
                  <a:cubicBezTo>
                    <a:pt x="222" y="0"/>
                    <a:pt x="222" y="0"/>
                    <a:pt x="222" y="0"/>
                  </a:cubicBezTo>
                  <a:cubicBezTo>
                    <a:pt x="247" y="0"/>
                    <a:pt x="267" y="21"/>
                    <a:pt x="267" y="46"/>
                  </a:cubicBezTo>
                  <a:lnTo>
                    <a:pt x="267" y="218"/>
                  </a:lnTo>
                  <a:close/>
                </a:path>
              </a:pathLst>
            </a:custGeom>
            <a:solidFill>
              <a:srgbClr val="ADDDEB"/>
            </a:solidFill>
            <a:ln>
              <a:noFill/>
            </a:ln>
          </p:spPr>
          <p:txBody>
            <a:bodyPr/>
            <a:lstStyle/>
            <a:p>
              <a:endParaRPr lang="zh-CN" altLang="en-US" dirty="0">
                <a:latin typeface="字魂59号-创粗黑" panose="00000500000000000000" charset="-122"/>
                <a:ea typeface="字魂59号-创粗黑" panose="00000500000000000000" charset="-122"/>
              </a:endParaRPr>
            </a:p>
          </p:txBody>
        </p:sp>
        <p:sp>
          <p:nvSpPr>
            <p:cNvPr id="27" name="Freeform 36">
              <a:extLst>
                <a:ext uri="{FF2B5EF4-FFF2-40B4-BE49-F238E27FC236}">
                  <a16:creationId xmlns:a16="http://schemas.microsoft.com/office/drawing/2014/main" id="{4E0DEB3F-2967-4E78-88DE-6ABD780F6E39}"/>
                </a:ext>
              </a:extLst>
            </p:cNvPr>
            <p:cNvSpPr>
              <a:spLocks noEditPoints="1"/>
            </p:cNvSpPr>
            <p:nvPr/>
          </p:nvSpPr>
          <p:spPr bwMode="auto">
            <a:xfrm>
              <a:off x="12942" y="6702"/>
              <a:ext cx="364" cy="491"/>
            </a:xfrm>
            <a:custGeom>
              <a:avLst/>
              <a:gdLst>
                <a:gd name="T0" fmla="*/ 70 w 95"/>
                <a:gd name="T1" fmla="*/ 9 h 128"/>
                <a:gd name="T2" fmla="*/ 79 w 95"/>
                <a:gd name="T3" fmla="*/ 59 h 128"/>
                <a:gd name="T4" fmla="*/ 70 w 95"/>
                <a:gd name="T5" fmla="*/ 81 h 128"/>
                <a:gd name="T6" fmla="*/ 26 w 95"/>
                <a:gd name="T7" fmla="*/ 81 h 128"/>
                <a:gd name="T8" fmla="*/ 17 w 95"/>
                <a:gd name="T9" fmla="*/ 59 h 128"/>
                <a:gd name="T10" fmla="*/ 26 w 95"/>
                <a:gd name="T11" fmla="*/ 9 h 128"/>
                <a:gd name="T12" fmla="*/ 27 w 95"/>
                <a:gd name="T13" fmla="*/ 42 h 128"/>
                <a:gd name="T14" fmla="*/ 69 w 95"/>
                <a:gd name="T15" fmla="*/ 42 h 128"/>
                <a:gd name="T16" fmla="*/ 63 w 95"/>
                <a:gd name="T17" fmla="*/ 16 h 128"/>
                <a:gd name="T18" fmla="*/ 33 w 95"/>
                <a:gd name="T19" fmla="*/ 16 h 128"/>
                <a:gd name="T20" fmla="*/ 27 w 95"/>
                <a:gd name="T21" fmla="*/ 42 h 128"/>
                <a:gd name="T22" fmla="*/ 69 w 95"/>
                <a:gd name="T23" fmla="*/ 48 h 128"/>
                <a:gd name="T24" fmla="*/ 27 w 95"/>
                <a:gd name="T25" fmla="*/ 59 h 128"/>
                <a:gd name="T26" fmla="*/ 33 w 95"/>
                <a:gd name="T27" fmla="*/ 74 h 128"/>
                <a:gd name="T28" fmla="*/ 63 w 95"/>
                <a:gd name="T29" fmla="*/ 74 h 128"/>
                <a:gd name="T30" fmla="*/ 69 w 95"/>
                <a:gd name="T31" fmla="*/ 48 h 128"/>
                <a:gd name="T32" fmla="*/ 18 w 95"/>
                <a:gd name="T33" fmla="*/ 128 h 128"/>
                <a:gd name="T34" fmla="*/ 48 w 95"/>
                <a:gd name="T35" fmla="*/ 128 h 128"/>
                <a:gd name="T36" fmla="*/ 77 w 95"/>
                <a:gd name="T37" fmla="*/ 128 h 128"/>
                <a:gd name="T38" fmla="*/ 77 w 95"/>
                <a:gd name="T39" fmla="*/ 118 h 128"/>
                <a:gd name="T40" fmla="*/ 53 w 95"/>
                <a:gd name="T41" fmla="*/ 106 h 128"/>
                <a:gd name="T42" fmla="*/ 91 w 95"/>
                <a:gd name="T43" fmla="*/ 77 h 128"/>
                <a:gd name="T44" fmla="*/ 95 w 95"/>
                <a:gd name="T45" fmla="*/ 45 h 128"/>
                <a:gd name="T46" fmla="*/ 85 w 95"/>
                <a:gd name="T47" fmla="*/ 45 h 128"/>
                <a:gd name="T48" fmla="*/ 82 w 95"/>
                <a:gd name="T49" fmla="*/ 73 h 128"/>
                <a:gd name="T50" fmla="*/ 48 w 95"/>
                <a:gd name="T51" fmla="*/ 97 h 128"/>
                <a:gd name="T52" fmla="*/ 21 w 95"/>
                <a:gd name="T53" fmla="*/ 86 h 128"/>
                <a:gd name="T54" fmla="*/ 10 w 95"/>
                <a:gd name="T55" fmla="*/ 59 h 128"/>
                <a:gd name="T56" fmla="*/ 5 w 95"/>
                <a:gd name="T57" fmla="*/ 40 h 128"/>
                <a:gd name="T58" fmla="*/ 0 w 95"/>
                <a:gd name="T59" fmla="*/ 59 h 128"/>
                <a:gd name="T60" fmla="*/ 14 w 95"/>
                <a:gd name="T61" fmla="*/ 92 h 128"/>
                <a:gd name="T62" fmla="*/ 43 w 95"/>
                <a:gd name="T63" fmla="*/ 106 h 128"/>
                <a:gd name="T64" fmla="*/ 18 w 95"/>
                <a:gd name="T65" fmla="*/ 118 h 128"/>
                <a:gd name="T66" fmla="*/ 18 w 95"/>
                <a:gd name="T67"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5" h="128">
                  <a:moveTo>
                    <a:pt x="48" y="0"/>
                  </a:moveTo>
                  <a:cubicBezTo>
                    <a:pt x="56" y="0"/>
                    <a:pt x="64" y="3"/>
                    <a:pt x="70" y="9"/>
                  </a:cubicBezTo>
                  <a:cubicBezTo>
                    <a:pt x="75" y="14"/>
                    <a:pt x="79" y="22"/>
                    <a:pt x="79" y="31"/>
                  </a:cubicBezTo>
                  <a:cubicBezTo>
                    <a:pt x="79" y="59"/>
                    <a:pt x="79" y="59"/>
                    <a:pt x="79" y="59"/>
                  </a:cubicBezTo>
                  <a:cubicBezTo>
                    <a:pt x="79" y="67"/>
                    <a:pt x="75" y="75"/>
                    <a:pt x="70" y="81"/>
                  </a:cubicBezTo>
                  <a:cubicBezTo>
                    <a:pt x="70" y="81"/>
                    <a:pt x="70" y="81"/>
                    <a:pt x="70" y="81"/>
                  </a:cubicBezTo>
                  <a:cubicBezTo>
                    <a:pt x="64" y="86"/>
                    <a:pt x="56" y="90"/>
                    <a:pt x="48" y="90"/>
                  </a:cubicBezTo>
                  <a:cubicBezTo>
                    <a:pt x="39" y="90"/>
                    <a:pt x="31" y="86"/>
                    <a:pt x="26" y="81"/>
                  </a:cubicBezTo>
                  <a:cubicBezTo>
                    <a:pt x="26" y="81"/>
                    <a:pt x="26" y="81"/>
                    <a:pt x="26" y="81"/>
                  </a:cubicBezTo>
                  <a:cubicBezTo>
                    <a:pt x="20" y="75"/>
                    <a:pt x="17" y="67"/>
                    <a:pt x="17" y="59"/>
                  </a:cubicBezTo>
                  <a:cubicBezTo>
                    <a:pt x="17" y="31"/>
                    <a:pt x="17" y="31"/>
                    <a:pt x="17" y="31"/>
                  </a:cubicBezTo>
                  <a:cubicBezTo>
                    <a:pt x="17" y="22"/>
                    <a:pt x="20" y="14"/>
                    <a:pt x="26" y="9"/>
                  </a:cubicBezTo>
                  <a:cubicBezTo>
                    <a:pt x="31" y="3"/>
                    <a:pt x="39" y="0"/>
                    <a:pt x="48" y="0"/>
                  </a:cubicBezTo>
                  <a:close/>
                  <a:moveTo>
                    <a:pt x="27" y="42"/>
                  </a:moveTo>
                  <a:cubicBezTo>
                    <a:pt x="27" y="42"/>
                    <a:pt x="27" y="42"/>
                    <a:pt x="27" y="42"/>
                  </a:cubicBezTo>
                  <a:cubicBezTo>
                    <a:pt x="69" y="42"/>
                    <a:pt x="69" y="42"/>
                    <a:pt x="69" y="42"/>
                  </a:cubicBezTo>
                  <a:cubicBezTo>
                    <a:pt x="69" y="31"/>
                    <a:pt x="69" y="31"/>
                    <a:pt x="69" y="31"/>
                  </a:cubicBezTo>
                  <a:cubicBezTo>
                    <a:pt x="69" y="25"/>
                    <a:pt x="66" y="20"/>
                    <a:pt x="63" y="16"/>
                  </a:cubicBezTo>
                  <a:cubicBezTo>
                    <a:pt x="59" y="12"/>
                    <a:pt x="53" y="10"/>
                    <a:pt x="48" y="10"/>
                  </a:cubicBezTo>
                  <a:cubicBezTo>
                    <a:pt x="42" y="10"/>
                    <a:pt x="37" y="12"/>
                    <a:pt x="33" y="16"/>
                  </a:cubicBezTo>
                  <a:cubicBezTo>
                    <a:pt x="29" y="20"/>
                    <a:pt x="27" y="25"/>
                    <a:pt x="27" y="31"/>
                  </a:cubicBezTo>
                  <a:cubicBezTo>
                    <a:pt x="27" y="42"/>
                    <a:pt x="27" y="42"/>
                    <a:pt x="27" y="42"/>
                  </a:cubicBezTo>
                  <a:close/>
                  <a:moveTo>
                    <a:pt x="69" y="48"/>
                  </a:moveTo>
                  <a:cubicBezTo>
                    <a:pt x="69" y="48"/>
                    <a:pt x="69" y="48"/>
                    <a:pt x="69" y="48"/>
                  </a:cubicBezTo>
                  <a:cubicBezTo>
                    <a:pt x="27" y="48"/>
                    <a:pt x="27" y="48"/>
                    <a:pt x="27" y="48"/>
                  </a:cubicBezTo>
                  <a:cubicBezTo>
                    <a:pt x="27" y="59"/>
                    <a:pt x="27" y="59"/>
                    <a:pt x="27" y="59"/>
                  </a:cubicBezTo>
                  <a:cubicBezTo>
                    <a:pt x="27" y="65"/>
                    <a:pt x="29" y="70"/>
                    <a:pt x="33" y="74"/>
                  </a:cubicBezTo>
                  <a:cubicBezTo>
                    <a:pt x="33" y="74"/>
                    <a:pt x="33" y="74"/>
                    <a:pt x="33" y="74"/>
                  </a:cubicBezTo>
                  <a:cubicBezTo>
                    <a:pt x="37" y="78"/>
                    <a:pt x="42" y="80"/>
                    <a:pt x="48" y="80"/>
                  </a:cubicBezTo>
                  <a:cubicBezTo>
                    <a:pt x="53" y="80"/>
                    <a:pt x="59" y="78"/>
                    <a:pt x="63" y="74"/>
                  </a:cubicBezTo>
                  <a:cubicBezTo>
                    <a:pt x="66" y="70"/>
                    <a:pt x="69" y="65"/>
                    <a:pt x="69" y="59"/>
                  </a:cubicBezTo>
                  <a:cubicBezTo>
                    <a:pt x="69" y="48"/>
                    <a:pt x="69" y="48"/>
                    <a:pt x="69" y="48"/>
                  </a:cubicBezTo>
                  <a:close/>
                  <a:moveTo>
                    <a:pt x="18" y="128"/>
                  </a:moveTo>
                  <a:cubicBezTo>
                    <a:pt x="18" y="128"/>
                    <a:pt x="18" y="128"/>
                    <a:pt x="18" y="128"/>
                  </a:cubicBezTo>
                  <a:cubicBezTo>
                    <a:pt x="47" y="128"/>
                    <a:pt x="47" y="128"/>
                    <a:pt x="47" y="128"/>
                  </a:cubicBezTo>
                  <a:cubicBezTo>
                    <a:pt x="48" y="128"/>
                    <a:pt x="48" y="128"/>
                    <a:pt x="48" y="128"/>
                  </a:cubicBezTo>
                  <a:cubicBezTo>
                    <a:pt x="48" y="128"/>
                    <a:pt x="48" y="128"/>
                    <a:pt x="48" y="128"/>
                  </a:cubicBezTo>
                  <a:cubicBezTo>
                    <a:pt x="77" y="128"/>
                    <a:pt x="77" y="128"/>
                    <a:pt x="77" y="128"/>
                  </a:cubicBezTo>
                  <a:cubicBezTo>
                    <a:pt x="80" y="128"/>
                    <a:pt x="82" y="126"/>
                    <a:pt x="82" y="123"/>
                  </a:cubicBezTo>
                  <a:cubicBezTo>
                    <a:pt x="82" y="120"/>
                    <a:pt x="80" y="118"/>
                    <a:pt x="77" y="118"/>
                  </a:cubicBezTo>
                  <a:cubicBezTo>
                    <a:pt x="53" y="118"/>
                    <a:pt x="53" y="118"/>
                    <a:pt x="53" y="118"/>
                  </a:cubicBezTo>
                  <a:cubicBezTo>
                    <a:pt x="53" y="106"/>
                    <a:pt x="53" y="106"/>
                    <a:pt x="53" y="106"/>
                  </a:cubicBezTo>
                  <a:cubicBezTo>
                    <a:pt x="64" y="105"/>
                    <a:pt x="74" y="100"/>
                    <a:pt x="81" y="92"/>
                  </a:cubicBezTo>
                  <a:cubicBezTo>
                    <a:pt x="86" y="88"/>
                    <a:pt x="89" y="83"/>
                    <a:pt x="91" y="77"/>
                  </a:cubicBezTo>
                  <a:cubicBezTo>
                    <a:pt x="94" y="71"/>
                    <a:pt x="95" y="65"/>
                    <a:pt x="95" y="59"/>
                  </a:cubicBezTo>
                  <a:cubicBezTo>
                    <a:pt x="95" y="45"/>
                    <a:pt x="95" y="45"/>
                    <a:pt x="95" y="45"/>
                  </a:cubicBezTo>
                  <a:cubicBezTo>
                    <a:pt x="95" y="42"/>
                    <a:pt x="93" y="40"/>
                    <a:pt x="90" y="40"/>
                  </a:cubicBezTo>
                  <a:cubicBezTo>
                    <a:pt x="87" y="40"/>
                    <a:pt x="85" y="42"/>
                    <a:pt x="85" y="45"/>
                  </a:cubicBezTo>
                  <a:cubicBezTo>
                    <a:pt x="85" y="59"/>
                    <a:pt x="85" y="59"/>
                    <a:pt x="85" y="59"/>
                  </a:cubicBezTo>
                  <a:cubicBezTo>
                    <a:pt x="85" y="64"/>
                    <a:pt x="84" y="69"/>
                    <a:pt x="82" y="73"/>
                  </a:cubicBezTo>
                  <a:cubicBezTo>
                    <a:pt x="80" y="78"/>
                    <a:pt x="78" y="82"/>
                    <a:pt x="74" y="86"/>
                  </a:cubicBezTo>
                  <a:cubicBezTo>
                    <a:pt x="67" y="92"/>
                    <a:pt x="58" y="97"/>
                    <a:pt x="48" y="97"/>
                  </a:cubicBezTo>
                  <a:cubicBezTo>
                    <a:pt x="43" y="97"/>
                    <a:pt x="38" y="96"/>
                    <a:pt x="33" y="94"/>
                  </a:cubicBezTo>
                  <a:cubicBezTo>
                    <a:pt x="29" y="92"/>
                    <a:pt x="25" y="89"/>
                    <a:pt x="21" y="86"/>
                  </a:cubicBezTo>
                  <a:cubicBezTo>
                    <a:pt x="18" y="82"/>
                    <a:pt x="15" y="78"/>
                    <a:pt x="13" y="73"/>
                  </a:cubicBezTo>
                  <a:cubicBezTo>
                    <a:pt x="11" y="69"/>
                    <a:pt x="10" y="64"/>
                    <a:pt x="10" y="59"/>
                  </a:cubicBezTo>
                  <a:cubicBezTo>
                    <a:pt x="10" y="45"/>
                    <a:pt x="10" y="45"/>
                    <a:pt x="10" y="45"/>
                  </a:cubicBezTo>
                  <a:cubicBezTo>
                    <a:pt x="10" y="42"/>
                    <a:pt x="8" y="40"/>
                    <a:pt x="5" y="40"/>
                  </a:cubicBezTo>
                  <a:cubicBezTo>
                    <a:pt x="2" y="40"/>
                    <a:pt x="0" y="42"/>
                    <a:pt x="0" y="45"/>
                  </a:cubicBezTo>
                  <a:cubicBezTo>
                    <a:pt x="0" y="59"/>
                    <a:pt x="0" y="59"/>
                    <a:pt x="0" y="59"/>
                  </a:cubicBezTo>
                  <a:cubicBezTo>
                    <a:pt x="0" y="65"/>
                    <a:pt x="2" y="71"/>
                    <a:pt x="4" y="77"/>
                  </a:cubicBezTo>
                  <a:cubicBezTo>
                    <a:pt x="6" y="83"/>
                    <a:pt x="10" y="88"/>
                    <a:pt x="14" y="92"/>
                  </a:cubicBezTo>
                  <a:cubicBezTo>
                    <a:pt x="19" y="97"/>
                    <a:pt x="24" y="100"/>
                    <a:pt x="30" y="103"/>
                  </a:cubicBezTo>
                  <a:cubicBezTo>
                    <a:pt x="34" y="104"/>
                    <a:pt x="38" y="106"/>
                    <a:pt x="43" y="106"/>
                  </a:cubicBezTo>
                  <a:cubicBezTo>
                    <a:pt x="43" y="118"/>
                    <a:pt x="43" y="118"/>
                    <a:pt x="43" y="118"/>
                  </a:cubicBezTo>
                  <a:cubicBezTo>
                    <a:pt x="18" y="118"/>
                    <a:pt x="18" y="118"/>
                    <a:pt x="18" y="118"/>
                  </a:cubicBezTo>
                  <a:cubicBezTo>
                    <a:pt x="16" y="118"/>
                    <a:pt x="14" y="120"/>
                    <a:pt x="14" y="123"/>
                  </a:cubicBezTo>
                  <a:cubicBezTo>
                    <a:pt x="14" y="126"/>
                    <a:pt x="16" y="128"/>
                    <a:pt x="18" y="1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50000"/>
                    <a:lumOff val="50000"/>
                  </a:schemeClr>
                </a:solidFill>
                <a:latin typeface="字魂59号-创粗黑" panose="00000500000000000000" charset="-122"/>
                <a:ea typeface="字魂59号-创粗黑" panose="00000500000000000000" charset="-122"/>
              </a:endParaRPr>
            </a:p>
          </p:txBody>
        </p:sp>
      </p:grpSp>
      <p:grpSp>
        <p:nvGrpSpPr>
          <p:cNvPr id="28" name="组合 27">
            <a:extLst>
              <a:ext uri="{FF2B5EF4-FFF2-40B4-BE49-F238E27FC236}">
                <a16:creationId xmlns:a16="http://schemas.microsoft.com/office/drawing/2014/main" id="{CC748C43-0421-4DAD-8BA8-246E462167D1}"/>
              </a:ext>
            </a:extLst>
          </p:cNvPr>
          <p:cNvGrpSpPr/>
          <p:nvPr/>
        </p:nvGrpSpPr>
        <p:grpSpPr>
          <a:xfrm>
            <a:off x="3315387" y="3129177"/>
            <a:ext cx="650240" cy="640080"/>
            <a:chOff x="5562" y="4841"/>
            <a:chExt cx="1024" cy="1008"/>
          </a:xfrm>
        </p:grpSpPr>
        <p:sp>
          <p:nvSpPr>
            <p:cNvPr id="29" name="Freeform 28">
              <a:extLst>
                <a:ext uri="{FF2B5EF4-FFF2-40B4-BE49-F238E27FC236}">
                  <a16:creationId xmlns:a16="http://schemas.microsoft.com/office/drawing/2014/main" id="{978568F2-5913-40B9-A598-E9E17179C269}"/>
                </a:ext>
              </a:extLst>
            </p:cNvPr>
            <p:cNvSpPr/>
            <p:nvPr/>
          </p:nvSpPr>
          <p:spPr bwMode="auto">
            <a:xfrm>
              <a:off x="5562" y="4841"/>
              <a:ext cx="1024" cy="1009"/>
            </a:xfrm>
            <a:custGeom>
              <a:avLst/>
              <a:gdLst>
                <a:gd name="T0" fmla="*/ 0 w 267"/>
                <a:gd name="T1" fmla="*/ 218 h 263"/>
                <a:gd name="T2" fmla="*/ 46 w 267"/>
                <a:gd name="T3" fmla="*/ 263 h 263"/>
                <a:gd name="T4" fmla="*/ 222 w 267"/>
                <a:gd name="T5" fmla="*/ 263 h 263"/>
                <a:gd name="T6" fmla="*/ 267 w 267"/>
                <a:gd name="T7" fmla="*/ 218 h 263"/>
                <a:gd name="T8" fmla="*/ 267 w 267"/>
                <a:gd name="T9" fmla="*/ 46 h 263"/>
                <a:gd name="T10" fmla="*/ 222 w 267"/>
                <a:gd name="T11" fmla="*/ 0 h 263"/>
                <a:gd name="T12" fmla="*/ 46 w 267"/>
                <a:gd name="T13" fmla="*/ 0 h 263"/>
                <a:gd name="T14" fmla="*/ 0 w 267"/>
                <a:gd name="T15" fmla="*/ 46 h 263"/>
                <a:gd name="T16" fmla="*/ 0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0" y="218"/>
                  </a:moveTo>
                  <a:cubicBezTo>
                    <a:pt x="0" y="243"/>
                    <a:pt x="21" y="263"/>
                    <a:pt x="46" y="263"/>
                  </a:cubicBezTo>
                  <a:cubicBezTo>
                    <a:pt x="222" y="263"/>
                    <a:pt x="222" y="263"/>
                    <a:pt x="222" y="263"/>
                  </a:cubicBezTo>
                  <a:cubicBezTo>
                    <a:pt x="247" y="263"/>
                    <a:pt x="267" y="243"/>
                    <a:pt x="267" y="218"/>
                  </a:cubicBezTo>
                  <a:cubicBezTo>
                    <a:pt x="267" y="46"/>
                    <a:pt x="267" y="46"/>
                    <a:pt x="267" y="46"/>
                  </a:cubicBezTo>
                  <a:cubicBezTo>
                    <a:pt x="267" y="21"/>
                    <a:pt x="247" y="0"/>
                    <a:pt x="222" y="0"/>
                  </a:cubicBezTo>
                  <a:cubicBezTo>
                    <a:pt x="46" y="0"/>
                    <a:pt x="46" y="0"/>
                    <a:pt x="46" y="0"/>
                  </a:cubicBezTo>
                  <a:cubicBezTo>
                    <a:pt x="21" y="0"/>
                    <a:pt x="0" y="21"/>
                    <a:pt x="0" y="46"/>
                  </a:cubicBezTo>
                  <a:lnTo>
                    <a:pt x="0" y="218"/>
                  </a:lnTo>
                  <a:close/>
                </a:path>
              </a:pathLst>
            </a:custGeom>
            <a:solidFill>
              <a:srgbClr val="ADDDEB"/>
            </a:solidFill>
            <a:ln>
              <a:noFill/>
            </a:ln>
          </p:spPr>
          <p:txBody>
            <a:bodyPr vert="horz" wrap="square" lIns="91440" tIns="45720" rIns="91440" bIns="45720" numCol="1" anchor="t" anchorCtr="0" compatLnSpc="1"/>
            <a:lstStyle/>
            <a:p>
              <a:endParaRPr lang="zh-CN" altLang="en-US" dirty="0">
                <a:latin typeface="字魂59号-创粗黑" panose="00000500000000000000" charset="-122"/>
                <a:ea typeface="字魂59号-创粗黑" panose="00000500000000000000" charset="-122"/>
              </a:endParaRPr>
            </a:p>
          </p:txBody>
        </p:sp>
        <p:sp>
          <p:nvSpPr>
            <p:cNvPr id="30" name="Freeform 37">
              <a:extLst>
                <a:ext uri="{FF2B5EF4-FFF2-40B4-BE49-F238E27FC236}">
                  <a16:creationId xmlns:a16="http://schemas.microsoft.com/office/drawing/2014/main" id="{AB8E000D-88D4-40C7-A619-5085A43FE55C}"/>
                </a:ext>
              </a:extLst>
            </p:cNvPr>
            <p:cNvSpPr>
              <a:spLocks noEditPoints="1"/>
            </p:cNvSpPr>
            <p:nvPr/>
          </p:nvSpPr>
          <p:spPr bwMode="auto">
            <a:xfrm>
              <a:off x="5861" y="5100"/>
              <a:ext cx="429" cy="494"/>
            </a:xfrm>
            <a:custGeom>
              <a:avLst/>
              <a:gdLst>
                <a:gd name="T0" fmla="*/ 27 w 112"/>
                <a:gd name="T1" fmla="*/ 92 h 128"/>
                <a:gd name="T2" fmla="*/ 27 w 112"/>
                <a:gd name="T3" fmla="*/ 98 h 128"/>
                <a:gd name="T4" fmla="*/ 87 w 112"/>
                <a:gd name="T5" fmla="*/ 95 h 128"/>
                <a:gd name="T6" fmla="*/ 24 w 112"/>
                <a:gd name="T7" fmla="*/ 53 h 128"/>
                <a:gd name="T8" fmla="*/ 27 w 112"/>
                <a:gd name="T9" fmla="*/ 56 h 128"/>
                <a:gd name="T10" fmla="*/ 87 w 112"/>
                <a:gd name="T11" fmla="*/ 53 h 128"/>
                <a:gd name="T12" fmla="*/ 27 w 112"/>
                <a:gd name="T13" fmla="*/ 50 h 128"/>
                <a:gd name="T14" fmla="*/ 110 w 112"/>
                <a:gd name="T15" fmla="*/ 37 h 128"/>
                <a:gd name="T16" fmla="*/ 75 w 112"/>
                <a:gd name="T17" fmla="*/ 1 h 128"/>
                <a:gd name="T18" fmla="*/ 13 w 112"/>
                <a:gd name="T19" fmla="*/ 0 h 128"/>
                <a:gd name="T20" fmla="*/ 0 w 112"/>
                <a:gd name="T21" fmla="*/ 13 h 128"/>
                <a:gd name="T22" fmla="*/ 3 w 112"/>
                <a:gd name="T23" fmla="*/ 124 h 128"/>
                <a:gd name="T24" fmla="*/ 13 w 112"/>
                <a:gd name="T25" fmla="*/ 128 h 128"/>
                <a:gd name="T26" fmla="*/ 108 w 112"/>
                <a:gd name="T27" fmla="*/ 124 h 128"/>
                <a:gd name="T28" fmla="*/ 112 w 112"/>
                <a:gd name="T29" fmla="*/ 115 h 128"/>
                <a:gd name="T30" fmla="*/ 110 w 112"/>
                <a:gd name="T31" fmla="*/ 37 h 128"/>
                <a:gd name="T32" fmla="*/ 74 w 112"/>
                <a:gd name="T33" fmla="*/ 15 h 128"/>
                <a:gd name="T34" fmla="*/ 79 w 112"/>
                <a:gd name="T35" fmla="*/ 37 h 128"/>
                <a:gd name="T36" fmla="*/ 76 w 112"/>
                <a:gd name="T37" fmla="*/ 36 h 128"/>
                <a:gd name="T38" fmla="*/ 74 w 112"/>
                <a:gd name="T39" fmla="*/ 15 h 128"/>
                <a:gd name="T40" fmla="*/ 102 w 112"/>
                <a:gd name="T41" fmla="*/ 115 h 128"/>
                <a:gd name="T42" fmla="*/ 101 w 112"/>
                <a:gd name="T43" fmla="*/ 117 h 128"/>
                <a:gd name="T44" fmla="*/ 13 w 112"/>
                <a:gd name="T45" fmla="*/ 118 h 128"/>
                <a:gd name="T46" fmla="*/ 9 w 112"/>
                <a:gd name="T47" fmla="*/ 115 h 128"/>
                <a:gd name="T48" fmla="*/ 10 w 112"/>
                <a:gd name="T49" fmla="*/ 11 h 128"/>
                <a:gd name="T50" fmla="*/ 68 w 112"/>
                <a:gd name="T51" fmla="*/ 10 h 128"/>
                <a:gd name="T52" fmla="*/ 71 w 112"/>
                <a:gd name="T53" fmla="*/ 40 h 128"/>
                <a:gd name="T54" fmla="*/ 79 w 112"/>
                <a:gd name="T55" fmla="*/ 43 h 128"/>
                <a:gd name="T56" fmla="*/ 102 w 112"/>
                <a:gd name="T57" fmla="*/ 115 h 128"/>
                <a:gd name="T58" fmla="*/ 84 w 112"/>
                <a:gd name="T59" fmla="*/ 71 h 128"/>
                <a:gd name="T60" fmla="*/ 24 w 112"/>
                <a:gd name="T61" fmla="*/ 74 h 128"/>
                <a:gd name="T62" fmla="*/ 84 w 112"/>
                <a:gd name="T63" fmla="*/ 77 h 128"/>
                <a:gd name="T64" fmla="*/ 84 w 112"/>
                <a:gd name="T65"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2" h="128">
                  <a:moveTo>
                    <a:pt x="84" y="92"/>
                  </a:moveTo>
                  <a:cubicBezTo>
                    <a:pt x="27" y="92"/>
                    <a:pt x="27" y="92"/>
                    <a:pt x="27" y="92"/>
                  </a:cubicBezTo>
                  <a:cubicBezTo>
                    <a:pt x="25" y="92"/>
                    <a:pt x="24" y="93"/>
                    <a:pt x="24" y="95"/>
                  </a:cubicBezTo>
                  <a:cubicBezTo>
                    <a:pt x="24" y="96"/>
                    <a:pt x="25" y="98"/>
                    <a:pt x="27" y="98"/>
                  </a:cubicBezTo>
                  <a:cubicBezTo>
                    <a:pt x="84" y="98"/>
                    <a:pt x="84" y="98"/>
                    <a:pt x="84" y="98"/>
                  </a:cubicBezTo>
                  <a:cubicBezTo>
                    <a:pt x="86" y="98"/>
                    <a:pt x="87" y="96"/>
                    <a:pt x="87" y="95"/>
                  </a:cubicBezTo>
                  <a:cubicBezTo>
                    <a:pt x="87" y="93"/>
                    <a:pt x="86" y="92"/>
                    <a:pt x="84" y="92"/>
                  </a:cubicBezTo>
                  <a:close/>
                  <a:moveTo>
                    <a:pt x="24" y="53"/>
                  </a:moveTo>
                  <a:cubicBezTo>
                    <a:pt x="24" y="53"/>
                    <a:pt x="24" y="53"/>
                    <a:pt x="24" y="53"/>
                  </a:cubicBezTo>
                  <a:cubicBezTo>
                    <a:pt x="24" y="55"/>
                    <a:pt x="25" y="56"/>
                    <a:pt x="27" y="56"/>
                  </a:cubicBezTo>
                  <a:cubicBezTo>
                    <a:pt x="84" y="56"/>
                    <a:pt x="84" y="56"/>
                    <a:pt x="84" y="56"/>
                  </a:cubicBezTo>
                  <a:cubicBezTo>
                    <a:pt x="86" y="56"/>
                    <a:pt x="87" y="55"/>
                    <a:pt x="87" y="53"/>
                  </a:cubicBezTo>
                  <a:cubicBezTo>
                    <a:pt x="87" y="52"/>
                    <a:pt x="86" y="50"/>
                    <a:pt x="84" y="50"/>
                  </a:cubicBezTo>
                  <a:cubicBezTo>
                    <a:pt x="27" y="50"/>
                    <a:pt x="27" y="50"/>
                    <a:pt x="27" y="50"/>
                  </a:cubicBezTo>
                  <a:cubicBezTo>
                    <a:pt x="25" y="50"/>
                    <a:pt x="24" y="52"/>
                    <a:pt x="24" y="53"/>
                  </a:cubicBezTo>
                  <a:close/>
                  <a:moveTo>
                    <a:pt x="110" y="37"/>
                  </a:moveTo>
                  <a:cubicBezTo>
                    <a:pt x="110" y="37"/>
                    <a:pt x="110" y="37"/>
                    <a:pt x="110" y="37"/>
                  </a:cubicBezTo>
                  <a:cubicBezTo>
                    <a:pt x="75" y="1"/>
                    <a:pt x="75" y="1"/>
                    <a:pt x="75" y="1"/>
                  </a:cubicBezTo>
                  <a:cubicBezTo>
                    <a:pt x="74" y="0"/>
                    <a:pt x="73" y="0"/>
                    <a:pt x="71" y="0"/>
                  </a:cubicBezTo>
                  <a:cubicBezTo>
                    <a:pt x="13" y="0"/>
                    <a:pt x="13" y="0"/>
                    <a:pt x="13" y="0"/>
                  </a:cubicBezTo>
                  <a:cubicBezTo>
                    <a:pt x="9" y="0"/>
                    <a:pt x="6" y="1"/>
                    <a:pt x="3" y="4"/>
                  </a:cubicBezTo>
                  <a:cubicBezTo>
                    <a:pt x="1" y="6"/>
                    <a:pt x="0" y="9"/>
                    <a:pt x="0" y="13"/>
                  </a:cubicBezTo>
                  <a:cubicBezTo>
                    <a:pt x="0" y="115"/>
                    <a:pt x="0" y="115"/>
                    <a:pt x="0" y="115"/>
                  </a:cubicBezTo>
                  <a:cubicBezTo>
                    <a:pt x="0" y="118"/>
                    <a:pt x="1" y="122"/>
                    <a:pt x="3" y="124"/>
                  </a:cubicBezTo>
                  <a:cubicBezTo>
                    <a:pt x="4" y="124"/>
                    <a:pt x="4" y="124"/>
                    <a:pt x="4" y="124"/>
                  </a:cubicBezTo>
                  <a:cubicBezTo>
                    <a:pt x="6" y="126"/>
                    <a:pt x="9" y="128"/>
                    <a:pt x="13" y="128"/>
                  </a:cubicBezTo>
                  <a:cubicBezTo>
                    <a:pt x="99" y="128"/>
                    <a:pt x="99" y="128"/>
                    <a:pt x="99" y="128"/>
                  </a:cubicBezTo>
                  <a:cubicBezTo>
                    <a:pt x="102" y="128"/>
                    <a:pt x="105" y="126"/>
                    <a:pt x="108" y="124"/>
                  </a:cubicBezTo>
                  <a:cubicBezTo>
                    <a:pt x="108" y="124"/>
                    <a:pt x="108" y="124"/>
                    <a:pt x="108" y="124"/>
                  </a:cubicBezTo>
                  <a:cubicBezTo>
                    <a:pt x="110" y="122"/>
                    <a:pt x="112" y="118"/>
                    <a:pt x="112" y="115"/>
                  </a:cubicBezTo>
                  <a:cubicBezTo>
                    <a:pt x="112" y="40"/>
                    <a:pt x="112" y="40"/>
                    <a:pt x="112" y="40"/>
                  </a:cubicBezTo>
                  <a:cubicBezTo>
                    <a:pt x="112" y="39"/>
                    <a:pt x="111" y="38"/>
                    <a:pt x="110" y="37"/>
                  </a:cubicBezTo>
                  <a:close/>
                  <a:moveTo>
                    <a:pt x="74" y="15"/>
                  </a:moveTo>
                  <a:cubicBezTo>
                    <a:pt x="74" y="15"/>
                    <a:pt x="74" y="15"/>
                    <a:pt x="74" y="15"/>
                  </a:cubicBezTo>
                  <a:cubicBezTo>
                    <a:pt x="97" y="37"/>
                    <a:pt x="97" y="37"/>
                    <a:pt x="97" y="37"/>
                  </a:cubicBezTo>
                  <a:cubicBezTo>
                    <a:pt x="79" y="37"/>
                    <a:pt x="79" y="37"/>
                    <a:pt x="79" y="37"/>
                  </a:cubicBezTo>
                  <a:cubicBezTo>
                    <a:pt x="78" y="37"/>
                    <a:pt x="77" y="37"/>
                    <a:pt x="76" y="36"/>
                  </a:cubicBezTo>
                  <a:cubicBezTo>
                    <a:pt x="76" y="36"/>
                    <a:pt x="76" y="36"/>
                    <a:pt x="76" y="36"/>
                  </a:cubicBezTo>
                  <a:cubicBezTo>
                    <a:pt x="75" y="35"/>
                    <a:pt x="74" y="33"/>
                    <a:pt x="74" y="32"/>
                  </a:cubicBezTo>
                  <a:cubicBezTo>
                    <a:pt x="74" y="15"/>
                    <a:pt x="74" y="15"/>
                    <a:pt x="74" y="15"/>
                  </a:cubicBezTo>
                  <a:close/>
                  <a:moveTo>
                    <a:pt x="102" y="115"/>
                  </a:moveTo>
                  <a:cubicBezTo>
                    <a:pt x="102" y="115"/>
                    <a:pt x="102" y="115"/>
                    <a:pt x="102" y="115"/>
                  </a:cubicBezTo>
                  <a:cubicBezTo>
                    <a:pt x="102" y="116"/>
                    <a:pt x="101" y="116"/>
                    <a:pt x="101" y="117"/>
                  </a:cubicBezTo>
                  <a:cubicBezTo>
                    <a:pt x="101" y="117"/>
                    <a:pt x="101" y="117"/>
                    <a:pt x="101" y="117"/>
                  </a:cubicBezTo>
                  <a:cubicBezTo>
                    <a:pt x="100" y="118"/>
                    <a:pt x="99" y="118"/>
                    <a:pt x="99" y="118"/>
                  </a:cubicBezTo>
                  <a:cubicBezTo>
                    <a:pt x="13" y="118"/>
                    <a:pt x="13" y="118"/>
                    <a:pt x="13" y="118"/>
                  </a:cubicBezTo>
                  <a:cubicBezTo>
                    <a:pt x="12" y="118"/>
                    <a:pt x="11" y="118"/>
                    <a:pt x="10" y="117"/>
                  </a:cubicBezTo>
                  <a:cubicBezTo>
                    <a:pt x="10" y="116"/>
                    <a:pt x="9" y="116"/>
                    <a:pt x="9" y="115"/>
                  </a:cubicBezTo>
                  <a:cubicBezTo>
                    <a:pt x="9" y="13"/>
                    <a:pt x="9" y="13"/>
                    <a:pt x="9" y="13"/>
                  </a:cubicBezTo>
                  <a:cubicBezTo>
                    <a:pt x="9" y="12"/>
                    <a:pt x="10" y="11"/>
                    <a:pt x="10" y="11"/>
                  </a:cubicBezTo>
                  <a:cubicBezTo>
                    <a:pt x="11" y="10"/>
                    <a:pt x="12" y="10"/>
                    <a:pt x="13" y="10"/>
                  </a:cubicBezTo>
                  <a:cubicBezTo>
                    <a:pt x="68" y="10"/>
                    <a:pt x="68" y="10"/>
                    <a:pt x="68" y="10"/>
                  </a:cubicBezTo>
                  <a:cubicBezTo>
                    <a:pt x="68" y="32"/>
                    <a:pt x="68" y="32"/>
                    <a:pt x="68" y="32"/>
                  </a:cubicBezTo>
                  <a:cubicBezTo>
                    <a:pt x="68" y="35"/>
                    <a:pt x="69" y="38"/>
                    <a:pt x="71" y="40"/>
                  </a:cubicBezTo>
                  <a:cubicBezTo>
                    <a:pt x="72" y="40"/>
                    <a:pt x="72" y="40"/>
                    <a:pt x="72" y="40"/>
                  </a:cubicBezTo>
                  <a:cubicBezTo>
                    <a:pt x="73" y="42"/>
                    <a:pt x="76" y="43"/>
                    <a:pt x="79" y="43"/>
                  </a:cubicBezTo>
                  <a:cubicBezTo>
                    <a:pt x="102" y="43"/>
                    <a:pt x="102" y="43"/>
                    <a:pt x="102" y="43"/>
                  </a:cubicBezTo>
                  <a:cubicBezTo>
                    <a:pt x="102" y="115"/>
                    <a:pt x="102" y="115"/>
                    <a:pt x="102" y="115"/>
                  </a:cubicBezTo>
                  <a:close/>
                  <a:moveTo>
                    <a:pt x="84" y="71"/>
                  </a:moveTo>
                  <a:cubicBezTo>
                    <a:pt x="84" y="71"/>
                    <a:pt x="84" y="71"/>
                    <a:pt x="84" y="71"/>
                  </a:cubicBezTo>
                  <a:cubicBezTo>
                    <a:pt x="27" y="71"/>
                    <a:pt x="27" y="71"/>
                    <a:pt x="27" y="71"/>
                  </a:cubicBezTo>
                  <a:cubicBezTo>
                    <a:pt x="25" y="71"/>
                    <a:pt x="24" y="72"/>
                    <a:pt x="24" y="74"/>
                  </a:cubicBezTo>
                  <a:cubicBezTo>
                    <a:pt x="24" y="76"/>
                    <a:pt x="25" y="77"/>
                    <a:pt x="27" y="77"/>
                  </a:cubicBezTo>
                  <a:cubicBezTo>
                    <a:pt x="84" y="77"/>
                    <a:pt x="84" y="77"/>
                    <a:pt x="84" y="77"/>
                  </a:cubicBezTo>
                  <a:cubicBezTo>
                    <a:pt x="86" y="77"/>
                    <a:pt x="87" y="76"/>
                    <a:pt x="87" y="74"/>
                  </a:cubicBezTo>
                  <a:cubicBezTo>
                    <a:pt x="87" y="72"/>
                    <a:pt x="86" y="71"/>
                    <a:pt x="84"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50000"/>
                    <a:lumOff val="50000"/>
                  </a:schemeClr>
                </a:solidFill>
                <a:latin typeface="字魂59号-创粗黑" panose="00000500000000000000" charset="-122"/>
                <a:ea typeface="字魂59号-创粗黑" panose="00000500000000000000" charset="-122"/>
              </a:endParaRPr>
            </a:p>
          </p:txBody>
        </p:sp>
      </p:grpSp>
      <p:grpSp>
        <p:nvGrpSpPr>
          <p:cNvPr id="31" name="组合 30">
            <a:extLst>
              <a:ext uri="{FF2B5EF4-FFF2-40B4-BE49-F238E27FC236}">
                <a16:creationId xmlns:a16="http://schemas.microsoft.com/office/drawing/2014/main" id="{43405343-02E1-447E-A540-22C493059411}"/>
              </a:ext>
            </a:extLst>
          </p:cNvPr>
          <p:cNvGrpSpPr/>
          <p:nvPr/>
        </p:nvGrpSpPr>
        <p:grpSpPr>
          <a:xfrm>
            <a:off x="3315387" y="4143907"/>
            <a:ext cx="650240" cy="642620"/>
            <a:chOff x="5562" y="6439"/>
            <a:chExt cx="1024" cy="1012"/>
          </a:xfrm>
        </p:grpSpPr>
        <p:sp>
          <p:nvSpPr>
            <p:cNvPr id="32" name="Freeform 29">
              <a:extLst>
                <a:ext uri="{FF2B5EF4-FFF2-40B4-BE49-F238E27FC236}">
                  <a16:creationId xmlns:a16="http://schemas.microsoft.com/office/drawing/2014/main" id="{3DDC6077-4563-494A-92E9-4FA38D3622C9}"/>
                </a:ext>
              </a:extLst>
            </p:cNvPr>
            <p:cNvSpPr/>
            <p:nvPr/>
          </p:nvSpPr>
          <p:spPr bwMode="auto">
            <a:xfrm>
              <a:off x="5562" y="6439"/>
              <a:ext cx="1024" cy="1012"/>
            </a:xfrm>
            <a:custGeom>
              <a:avLst/>
              <a:gdLst>
                <a:gd name="T0" fmla="*/ 0 w 267"/>
                <a:gd name="T1" fmla="*/ 218 h 263"/>
                <a:gd name="T2" fmla="*/ 46 w 267"/>
                <a:gd name="T3" fmla="*/ 263 h 263"/>
                <a:gd name="T4" fmla="*/ 222 w 267"/>
                <a:gd name="T5" fmla="*/ 263 h 263"/>
                <a:gd name="T6" fmla="*/ 267 w 267"/>
                <a:gd name="T7" fmla="*/ 218 h 263"/>
                <a:gd name="T8" fmla="*/ 267 w 267"/>
                <a:gd name="T9" fmla="*/ 46 h 263"/>
                <a:gd name="T10" fmla="*/ 222 w 267"/>
                <a:gd name="T11" fmla="*/ 0 h 263"/>
                <a:gd name="T12" fmla="*/ 46 w 267"/>
                <a:gd name="T13" fmla="*/ 0 h 263"/>
                <a:gd name="T14" fmla="*/ 0 w 267"/>
                <a:gd name="T15" fmla="*/ 46 h 263"/>
                <a:gd name="T16" fmla="*/ 0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0" y="218"/>
                  </a:moveTo>
                  <a:cubicBezTo>
                    <a:pt x="0" y="243"/>
                    <a:pt x="21" y="263"/>
                    <a:pt x="46" y="263"/>
                  </a:cubicBezTo>
                  <a:cubicBezTo>
                    <a:pt x="222" y="263"/>
                    <a:pt x="222" y="263"/>
                    <a:pt x="222" y="263"/>
                  </a:cubicBezTo>
                  <a:cubicBezTo>
                    <a:pt x="247" y="263"/>
                    <a:pt x="267" y="243"/>
                    <a:pt x="267" y="218"/>
                  </a:cubicBezTo>
                  <a:cubicBezTo>
                    <a:pt x="267" y="46"/>
                    <a:pt x="267" y="46"/>
                    <a:pt x="267" y="46"/>
                  </a:cubicBezTo>
                  <a:cubicBezTo>
                    <a:pt x="267" y="21"/>
                    <a:pt x="247" y="0"/>
                    <a:pt x="222" y="0"/>
                  </a:cubicBezTo>
                  <a:cubicBezTo>
                    <a:pt x="46" y="0"/>
                    <a:pt x="46" y="0"/>
                    <a:pt x="46" y="0"/>
                  </a:cubicBezTo>
                  <a:cubicBezTo>
                    <a:pt x="21" y="0"/>
                    <a:pt x="0" y="21"/>
                    <a:pt x="0" y="46"/>
                  </a:cubicBezTo>
                  <a:lnTo>
                    <a:pt x="0" y="218"/>
                  </a:lnTo>
                  <a:close/>
                </a:path>
              </a:pathLst>
            </a:custGeom>
            <a:solidFill>
              <a:srgbClr val="F6E2E3"/>
            </a:solidFill>
            <a:ln>
              <a:noFill/>
            </a:ln>
          </p:spPr>
          <p:txBody>
            <a:bodyPr/>
            <a:lstStyle/>
            <a:p>
              <a:endParaRPr lang="zh-CN" altLang="en-US" dirty="0">
                <a:latin typeface="字魂59号-创粗黑" panose="00000500000000000000" charset="-122"/>
                <a:ea typeface="字魂59号-创粗黑" panose="00000500000000000000" charset="-122"/>
              </a:endParaRPr>
            </a:p>
          </p:txBody>
        </p:sp>
        <p:sp>
          <p:nvSpPr>
            <p:cNvPr id="33" name="Freeform 38">
              <a:extLst>
                <a:ext uri="{FF2B5EF4-FFF2-40B4-BE49-F238E27FC236}">
                  <a16:creationId xmlns:a16="http://schemas.microsoft.com/office/drawing/2014/main" id="{1F644FA2-31DE-4778-8AAC-C847C96AF93D}"/>
                </a:ext>
              </a:extLst>
            </p:cNvPr>
            <p:cNvSpPr>
              <a:spLocks noEditPoints="1"/>
            </p:cNvSpPr>
            <p:nvPr/>
          </p:nvSpPr>
          <p:spPr bwMode="auto">
            <a:xfrm>
              <a:off x="5874" y="6705"/>
              <a:ext cx="404" cy="481"/>
            </a:xfrm>
            <a:custGeom>
              <a:avLst/>
              <a:gdLst>
                <a:gd name="T0" fmla="*/ 93 w 105"/>
                <a:gd name="T1" fmla="*/ 2 h 125"/>
                <a:gd name="T2" fmla="*/ 90 w 105"/>
                <a:gd name="T3" fmla="*/ 9 h 125"/>
                <a:gd name="T4" fmla="*/ 105 w 105"/>
                <a:gd name="T5" fmla="*/ 47 h 125"/>
                <a:gd name="T6" fmla="*/ 88 w 105"/>
                <a:gd name="T7" fmla="*/ 89 h 125"/>
                <a:gd name="T8" fmla="*/ 69 w 105"/>
                <a:gd name="T9" fmla="*/ 101 h 125"/>
                <a:gd name="T10" fmla="*/ 52 w 105"/>
                <a:gd name="T11" fmla="*/ 105 h 125"/>
                <a:gd name="T12" fmla="*/ 52 w 105"/>
                <a:gd name="T13" fmla="*/ 115 h 125"/>
                <a:gd name="T14" fmla="*/ 76 w 105"/>
                <a:gd name="T15" fmla="*/ 120 h 125"/>
                <a:gd name="T16" fmla="*/ 47 w 105"/>
                <a:gd name="T17" fmla="*/ 125 h 125"/>
                <a:gd name="T18" fmla="*/ 47 w 105"/>
                <a:gd name="T19" fmla="*/ 125 h 125"/>
                <a:gd name="T20" fmla="*/ 19 w 105"/>
                <a:gd name="T21" fmla="*/ 120 h 125"/>
                <a:gd name="T22" fmla="*/ 42 w 105"/>
                <a:gd name="T23" fmla="*/ 115 h 125"/>
                <a:gd name="T24" fmla="*/ 42 w 105"/>
                <a:gd name="T25" fmla="*/ 105 h 125"/>
                <a:gd name="T26" fmla="*/ 8 w 105"/>
                <a:gd name="T27" fmla="*/ 91 h 125"/>
                <a:gd name="T28" fmla="*/ 1 w 105"/>
                <a:gd name="T29" fmla="*/ 94 h 125"/>
                <a:gd name="T30" fmla="*/ 12 w 105"/>
                <a:gd name="T31" fmla="*/ 79 h 125"/>
                <a:gd name="T32" fmla="*/ 14 w 105"/>
                <a:gd name="T33" fmla="*/ 14 h 125"/>
                <a:gd name="T34" fmla="*/ 78 w 105"/>
                <a:gd name="T35" fmla="*/ 12 h 125"/>
                <a:gd name="T36" fmla="*/ 84 w 105"/>
                <a:gd name="T37" fmla="*/ 7 h 125"/>
                <a:gd name="T38" fmla="*/ 84 w 105"/>
                <a:gd name="T39" fmla="*/ 7 h 125"/>
                <a:gd name="T40" fmla="*/ 86 w 105"/>
                <a:gd name="T41" fmla="*/ 13 h 125"/>
                <a:gd name="T42" fmla="*/ 82 w 105"/>
                <a:gd name="T43" fmla="*/ 16 h 125"/>
                <a:gd name="T44" fmla="*/ 80 w 105"/>
                <a:gd name="T45" fmla="*/ 81 h 125"/>
                <a:gd name="T46" fmla="*/ 47 w 105"/>
                <a:gd name="T47" fmla="*/ 95 h 125"/>
                <a:gd name="T48" fmla="*/ 13 w 105"/>
                <a:gd name="T49" fmla="*/ 86 h 125"/>
                <a:gd name="T50" fmla="*/ 47 w 105"/>
                <a:gd name="T51" fmla="*/ 100 h 125"/>
                <a:gd name="T52" fmla="*/ 67 w 105"/>
                <a:gd name="T53" fmla="*/ 96 h 125"/>
                <a:gd name="T54" fmla="*/ 84 w 105"/>
                <a:gd name="T55" fmla="*/ 84 h 125"/>
                <a:gd name="T56" fmla="*/ 95 w 105"/>
                <a:gd name="T57" fmla="*/ 67 h 125"/>
                <a:gd name="T58" fmla="*/ 95 w 105"/>
                <a:gd name="T59" fmla="*/ 28 h 125"/>
                <a:gd name="T60" fmla="*/ 74 w 105"/>
                <a:gd name="T61" fmla="*/ 21 h 125"/>
                <a:gd name="T62" fmla="*/ 47 w 105"/>
                <a:gd name="T63" fmla="*/ 10 h 125"/>
                <a:gd name="T64" fmla="*/ 10 w 105"/>
                <a:gd name="T65" fmla="*/ 47 h 125"/>
                <a:gd name="T66" fmla="*/ 47 w 105"/>
                <a:gd name="T67" fmla="*/ 85 h 125"/>
                <a:gd name="T68" fmla="*/ 74 w 105"/>
                <a:gd name="T69" fmla="*/ 74 h 125"/>
                <a:gd name="T70" fmla="*/ 74 w 105"/>
                <a:gd name="T71" fmla="*/ 21 h 125"/>
                <a:gd name="T72" fmla="*/ 80 w 105"/>
                <a:gd name="T73" fmla="*/ 81 h 125"/>
                <a:gd name="T74" fmla="*/ 74 w 105"/>
                <a:gd name="T75" fmla="*/ 8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25">
                  <a:moveTo>
                    <a:pt x="89" y="2"/>
                  </a:moveTo>
                  <a:cubicBezTo>
                    <a:pt x="90" y="0"/>
                    <a:pt x="92" y="0"/>
                    <a:pt x="93" y="2"/>
                  </a:cubicBezTo>
                  <a:cubicBezTo>
                    <a:pt x="94" y="3"/>
                    <a:pt x="94" y="5"/>
                    <a:pt x="93" y="6"/>
                  </a:cubicBezTo>
                  <a:cubicBezTo>
                    <a:pt x="90" y="9"/>
                    <a:pt x="90" y="9"/>
                    <a:pt x="90" y="9"/>
                  </a:cubicBezTo>
                  <a:cubicBezTo>
                    <a:pt x="95" y="14"/>
                    <a:pt x="98" y="19"/>
                    <a:pt x="101" y="25"/>
                  </a:cubicBezTo>
                  <a:cubicBezTo>
                    <a:pt x="104" y="32"/>
                    <a:pt x="105" y="40"/>
                    <a:pt x="105" y="47"/>
                  </a:cubicBezTo>
                  <a:cubicBezTo>
                    <a:pt x="105" y="55"/>
                    <a:pt x="104" y="63"/>
                    <a:pt x="101" y="70"/>
                  </a:cubicBezTo>
                  <a:cubicBezTo>
                    <a:pt x="98" y="77"/>
                    <a:pt x="94" y="83"/>
                    <a:pt x="88" y="89"/>
                  </a:cubicBezTo>
                  <a:cubicBezTo>
                    <a:pt x="88" y="89"/>
                    <a:pt x="88" y="89"/>
                    <a:pt x="88" y="89"/>
                  </a:cubicBezTo>
                  <a:cubicBezTo>
                    <a:pt x="83" y="94"/>
                    <a:pt x="76" y="98"/>
                    <a:pt x="69" y="101"/>
                  </a:cubicBezTo>
                  <a:cubicBezTo>
                    <a:pt x="69" y="101"/>
                    <a:pt x="69" y="101"/>
                    <a:pt x="69" y="101"/>
                  </a:cubicBezTo>
                  <a:cubicBezTo>
                    <a:pt x="64" y="103"/>
                    <a:pt x="58" y="105"/>
                    <a:pt x="52" y="105"/>
                  </a:cubicBezTo>
                  <a:cubicBezTo>
                    <a:pt x="52" y="106"/>
                    <a:pt x="52" y="106"/>
                    <a:pt x="52" y="106"/>
                  </a:cubicBezTo>
                  <a:cubicBezTo>
                    <a:pt x="52" y="115"/>
                    <a:pt x="52" y="115"/>
                    <a:pt x="52" y="115"/>
                  </a:cubicBezTo>
                  <a:cubicBezTo>
                    <a:pt x="71" y="115"/>
                    <a:pt x="71" y="115"/>
                    <a:pt x="71" y="115"/>
                  </a:cubicBezTo>
                  <a:cubicBezTo>
                    <a:pt x="74" y="115"/>
                    <a:pt x="76" y="117"/>
                    <a:pt x="76" y="120"/>
                  </a:cubicBezTo>
                  <a:cubicBezTo>
                    <a:pt x="76" y="123"/>
                    <a:pt x="74" y="125"/>
                    <a:pt x="71" y="125"/>
                  </a:cubicBezTo>
                  <a:cubicBezTo>
                    <a:pt x="47" y="125"/>
                    <a:pt x="47" y="125"/>
                    <a:pt x="47" y="125"/>
                  </a:cubicBezTo>
                  <a:cubicBezTo>
                    <a:pt x="47" y="125"/>
                    <a:pt x="47" y="125"/>
                    <a:pt x="47" y="125"/>
                  </a:cubicBezTo>
                  <a:cubicBezTo>
                    <a:pt x="47" y="125"/>
                    <a:pt x="47" y="125"/>
                    <a:pt x="47" y="125"/>
                  </a:cubicBezTo>
                  <a:cubicBezTo>
                    <a:pt x="23" y="125"/>
                    <a:pt x="23" y="125"/>
                    <a:pt x="23" y="125"/>
                  </a:cubicBezTo>
                  <a:cubicBezTo>
                    <a:pt x="21" y="125"/>
                    <a:pt x="19" y="123"/>
                    <a:pt x="19" y="120"/>
                  </a:cubicBezTo>
                  <a:cubicBezTo>
                    <a:pt x="19" y="117"/>
                    <a:pt x="21" y="115"/>
                    <a:pt x="23" y="115"/>
                  </a:cubicBezTo>
                  <a:cubicBezTo>
                    <a:pt x="42" y="115"/>
                    <a:pt x="42" y="115"/>
                    <a:pt x="42" y="115"/>
                  </a:cubicBezTo>
                  <a:cubicBezTo>
                    <a:pt x="42" y="106"/>
                    <a:pt x="42" y="106"/>
                    <a:pt x="42" y="106"/>
                  </a:cubicBezTo>
                  <a:cubicBezTo>
                    <a:pt x="42" y="106"/>
                    <a:pt x="42" y="106"/>
                    <a:pt x="42" y="105"/>
                  </a:cubicBezTo>
                  <a:cubicBezTo>
                    <a:pt x="36" y="105"/>
                    <a:pt x="30" y="103"/>
                    <a:pt x="25" y="101"/>
                  </a:cubicBezTo>
                  <a:cubicBezTo>
                    <a:pt x="19" y="99"/>
                    <a:pt x="13" y="95"/>
                    <a:pt x="8" y="91"/>
                  </a:cubicBezTo>
                  <a:cubicBezTo>
                    <a:pt x="5" y="94"/>
                    <a:pt x="5" y="94"/>
                    <a:pt x="5" y="94"/>
                  </a:cubicBezTo>
                  <a:cubicBezTo>
                    <a:pt x="4" y="95"/>
                    <a:pt x="2" y="95"/>
                    <a:pt x="1" y="94"/>
                  </a:cubicBezTo>
                  <a:cubicBezTo>
                    <a:pt x="0" y="92"/>
                    <a:pt x="0" y="91"/>
                    <a:pt x="1" y="89"/>
                  </a:cubicBezTo>
                  <a:cubicBezTo>
                    <a:pt x="12" y="79"/>
                    <a:pt x="12" y="79"/>
                    <a:pt x="12" y="79"/>
                  </a:cubicBezTo>
                  <a:cubicBezTo>
                    <a:pt x="5" y="70"/>
                    <a:pt x="0" y="60"/>
                    <a:pt x="0" y="47"/>
                  </a:cubicBezTo>
                  <a:cubicBezTo>
                    <a:pt x="0" y="35"/>
                    <a:pt x="5" y="23"/>
                    <a:pt x="14" y="14"/>
                  </a:cubicBezTo>
                  <a:cubicBezTo>
                    <a:pt x="23" y="6"/>
                    <a:pt x="34" y="0"/>
                    <a:pt x="47" y="0"/>
                  </a:cubicBezTo>
                  <a:cubicBezTo>
                    <a:pt x="59" y="0"/>
                    <a:pt x="70" y="5"/>
                    <a:pt x="78" y="12"/>
                  </a:cubicBezTo>
                  <a:cubicBezTo>
                    <a:pt x="84" y="7"/>
                    <a:pt x="84" y="7"/>
                    <a:pt x="84" y="7"/>
                  </a:cubicBezTo>
                  <a:cubicBezTo>
                    <a:pt x="84" y="7"/>
                    <a:pt x="84" y="7"/>
                    <a:pt x="84" y="7"/>
                  </a:cubicBezTo>
                  <a:cubicBezTo>
                    <a:pt x="84" y="7"/>
                    <a:pt x="84" y="7"/>
                    <a:pt x="84" y="7"/>
                  </a:cubicBezTo>
                  <a:cubicBezTo>
                    <a:pt x="84" y="7"/>
                    <a:pt x="84" y="7"/>
                    <a:pt x="84" y="7"/>
                  </a:cubicBezTo>
                  <a:cubicBezTo>
                    <a:pt x="89" y="2"/>
                    <a:pt x="89" y="2"/>
                    <a:pt x="89" y="2"/>
                  </a:cubicBezTo>
                  <a:close/>
                  <a:moveTo>
                    <a:pt x="86" y="13"/>
                  </a:moveTo>
                  <a:cubicBezTo>
                    <a:pt x="86" y="13"/>
                    <a:pt x="86" y="13"/>
                    <a:pt x="86" y="13"/>
                  </a:cubicBezTo>
                  <a:cubicBezTo>
                    <a:pt x="82" y="16"/>
                    <a:pt x="82" y="16"/>
                    <a:pt x="82" y="16"/>
                  </a:cubicBezTo>
                  <a:cubicBezTo>
                    <a:pt x="90" y="25"/>
                    <a:pt x="94" y="36"/>
                    <a:pt x="94" y="47"/>
                  </a:cubicBezTo>
                  <a:cubicBezTo>
                    <a:pt x="94" y="61"/>
                    <a:pt x="89" y="72"/>
                    <a:pt x="80" y="81"/>
                  </a:cubicBezTo>
                  <a:cubicBezTo>
                    <a:pt x="80" y="81"/>
                    <a:pt x="80" y="81"/>
                    <a:pt x="80" y="81"/>
                  </a:cubicBezTo>
                  <a:cubicBezTo>
                    <a:pt x="72" y="89"/>
                    <a:pt x="60" y="95"/>
                    <a:pt x="47" y="95"/>
                  </a:cubicBezTo>
                  <a:cubicBezTo>
                    <a:pt x="35" y="95"/>
                    <a:pt x="24" y="90"/>
                    <a:pt x="16" y="83"/>
                  </a:cubicBezTo>
                  <a:cubicBezTo>
                    <a:pt x="13" y="86"/>
                    <a:pt x="13" y="86"/>
                    <a:pt x="13" y="86"/>
                  </a:cubicBezTo>
                  <a:cubicBezTo>
                    <a:pt x="17" y="90"/>
                    <a:pt x="22" y="93"/>
                    <a:pt x="27" y="96"/>
                  </a:cubicBezTo>
                  <a:cubicBezTo>
                    <a:pt x="33" y="98"/>
                    <a:pt x="40" y="100"/>
                    <a:pt x="47" y="100"/>
                  </a:cubicBezTo>
                  <a:cubicBezTo>
                    <a:pt x="54" y="100"/>
                    <a:pt x="61" y="98"/>
                    <a:pt x="67" y="96"/>
                  </a:cubicBezTo>
                  <a:cubicBezTo>
                    <a:pt x="67" y="96"/>
                    <a:pt x="67" y="96"/>
                    <a:pt x="67" y="96"/>
                  </a:cubicBezTo>
                  <a:cubicBezTo>
                    <a:pt x="73" y="93"/>
                    <a:pt x="79" y="89"/>
                    <a:pt x="84" y="84"/>
                  </a:cubicBezTo>
                  <a:cubicBezTo>
                    <a:pt x="84" y="84"/>
                    <a:pt x="84" y="84"/>
                    <a:pt x="84" y="84"/>
                  </a:cubicBezTo>
                  <a:cubicBezTo>
                    <a:pt x="84" y="84"/>
                    <a:pt x="84" y="84"/>
                    <a:pt x="84" y="84"/>
                  </a:cubicBezTo>
                  <a:cubicBezTo>
                    <a:pt x="89" y="80"/>
                    <a:pt x="93" y="74"/>
                    <a:pt x="95" y="67"/>
                  </a:cubicBezTo>
                  <a:cubicBezTo>
                    <a:pt x="98" y="61"/>
                    <a:pt x="99" y="55"/>
                    <a:pt x="99" y="47"/>
                  </a:cubicBezTo>
                  <a:cubicBezTo>
                    <a:pt x="99" y="40"/>
                    <a:pt x="98" y="34"/>
                    <a:pt x="95" y="28"/>
                  </a:cubicBezTo>
                  <a:cubicBezTo>
                    <a:pt x="93" y="22"/>
                    <a:pt x="90" y="17"/>
                    <a:pt x="86" y="13"/>
                  </a:cubicBezTo>
                  <a:close/>
                  <a:moveTo>
                    <a:pt x="74" y="21"/>
                  </a:moveTo>
                  <a:cubicBezTo>
                    <a:pt x="74" y="21"/>
                    <a:pt x="74" y="21"/>
                    <a:pt x="74" y="21"/>
                  </a:cubicBezTo>
                  <a:cubicBezTo>
                    <a:pt x="67" y="15"/>
                    <a:pt x="58" y="10"/>
                    <a:pt x="47" y="10"/>
                  </a:cubicBezTo>
                  <a:cubicBezTo>
                    <a:pt x="37" y="10"/>
                    <a:pt x="28" y="15"/>
                    <a:pt x="21" y="21"/>
                  </a:cubicBezTo>
                  <a:cubicBezTo>
                    <a:pt x="14" y="28"/>
                    <a:pt x="10" y="37"/>
                    <a:pt x="10" y="47"/>
                  </a:cubicBezTo>
                  <a:cubicBezTo>
                    <a:pt x="10" y="58"/>
                    <a:pt x="14" y="67"/>
                    <a:pt x="21" y="74"/>
                  </a:cubicBezTo>
                  <a:cubicBezTo>
                    <a:pt x="28" y="81"/>
                    <a:pt x="37" y="85"/>
                    <a:pt x="47" y="85"/>
                  </a:cubicBezTo>
                  <a:cubicBezTo>
                    <a:pt x="57" y="85"/>
                    <a:pt x="67" y="81"/>
                    <a:pt x="73" y="74"/>
                  </a:cubicBezTo>
                  <a:cubicBezTo>
                    <a:pt x="74" y="74"/>
                    <a:pt x="74" y="74"/>
                    <a:pt x="74" y="74"/>
                  </a:cubicBezTo>
                  <a:cubicBezTo>
                    <a:pt x="80" y="67"/>
                    <a:pt x="84" y="58"/>
                    <a:pt x="84" y="47"/>
                  </a:cubicBezTo>
                  <a:cubicBezTo>
                    <a:pt x="84" y="37"/>
                    <a:pt x="80" y="28"/>
                    <a:pt x="74" y="21"/>
                  </a:cubicBezTo>
                  <a:cubicBezTo>
                    <a:pt x="74" y="21"/>
                    <a:pt x="74" y="21"/>
                    <a:pt x="74" y="21"/>
                  </a:cubicBezTo>
                  <a:close/>
                  <a:moveTo>
                    <a:pt x="80" y="81"/>
                  </a:moveTo>
                  <a:cubicBezTo>
                    <a:pt x="80" y="81"/>
                    <a:pt x="80" y="81"/>
                    <a:pt x="80" y="81"/>
                  </a:cubicBezTo>
                  <a:cubicBezTo>
                    <a:pt x="78" y="83"/>
                    <a:pt x="75" y="83"/>
                    <a:pt x="74" y="81"/>
                  </a:cubicBezTo>
                  <a:cubicBezTo>
                    <a:pt x="80" y="81"/>
                    <a:pt x="80" y="81"/>
                    <a:pt x="80" y="8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50000"/>
                    <a:lumOff val="50000"/>
                  </a:schemeClr>
                </a:solidFill>
                <a:latin typeface="字魂59号-创粗黑" panose="00000500000000000000" charset="-122"/>
                <a:ea typeface="字魂59号-创粗黑" panose="00000500000000000000" charset="-122"/>
              </a:endParaRPr>
            </a:p>
          </p:txBody>
        </p:sp>
      </p:grpSp>
      <p:sp>
        <p:nvSpPr>
          <p:cNvPr id="34" name="Rectangle 44">
            <a:extLst>
              <a:ext uri="{FF2B5EF4-FFF2-40B4-BE49-F238E27FC236}">
                <a16:creationId xmlns:a16="http://schemas.microsoft.com/office/drawing/2014/main" id="{7EB00FDF-897C-4A64-B72E-A60C1F55C625}"/>
              </a:ext>
            </a:extLst>
          </p:cNvPr>
          <p:cNvSpPr>
            <a:spLocks noChangeArrowheads="1"/>
          </p:cNvSpPr>
          <p:nvPr/>
        </p:nvSpPr>
        <p:spPr bwMode="auto">
          <a:xfrm>
            <a:off x="944297" y="2094127"/>
            <a:ext cx="2227580" cy="65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216660">
              <a:spcBef>
                <a:spcPct val="20000"/>
              </a:spcBef>
              <a:defRPr/>
            </a:pPr>
            <a:r>
              <a:rPr lang="zh-CN" altLang="en-US" sz="1400" b="1"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Click here to enter a title</a:t>
            </a:r>
          </a:p>
          <a:p>
            <a:pPr algn="r">
              <a:lnSpc>
                <a:spcPct val="150000"/>
              </a:lnSpc>
            </a:pPr>
            <a:r>
              <a:rPr lang="zh-CN" altLang="en-US" sz="100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When a cigarette falls in love with a match, it is destined to be hurt.</a:t>
            </a:r>
            <a:endParaRPr lang="zh-CN" altLang="en-US" sz="800"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endParaRPr>
          </a:p>
        </p:txBody>
      </p:sp>
      <p:sp>
        <p:nvSpPr>
          <p:cNvPr id="35" name="Rectangle 45">
            <a:extLst>
              <a:ext uri="{FF2B5EF4-FFF2-40B4-BE49-F238E27FC236}">
                <a16:creationId xmlns:a16="http://schemas.microsoft.com/office/drawing/2014/main" id="{3770D302-36CD-4ADF-B45A-E6EA1A97969D}"/>
              </a:ext>
            </a:extLst>
          </p:cNvPr>
          <p:cNvSpPr>
            <a:spLocks noChangeArrowheads="1"/>
          </p:cNvSpPr>
          <p:nvPr/>
        </p:nvSpPr>
        <p:spPr bwMode="auto">
          <a:xfrm>
            <a:off x="943662" y="3110762"/>
            <a:ext cx="2228215" cy="65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216660">
              <a:spcBef>
                <a:spcPct val="20000"/>
              </a:spcBef>
              <a:defRPr/>
            </a:pPr>
            <a:r>
              <a:rPr lang="zh-CN" altLang="en-US" sz="1400" b="1"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Click here to enter a title</a:t>
            </a:r>
          </a:p>
          <a:p>
            <a:pPr algn="r">
              <a:lnSpc>
                <a:spcPct val="150000"/>
              </a:lnSpc>
            </a:pPr>
            <a:r>
              <a:rPr lang="zh-CN" altLang="en-US" sz="100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When a cigarette falls in love with a match, it is destined to be hurt.</a:t>
            </a:r>
            <a:endParaRPr lang="zh-CN" altLang="en-US" sz="800"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endParaRPr>
          </a:p>
        </p:txBody>
      </p:sp>
      <p:sp>
        <p:nvSpPr>
          <p:cNvPr id="36" name="Rectangle 46">
            <a:extLst>
              <a:ext uri="{FF2B5EF4-FFF2-40B4-BE49-F238E27FC236}">
                <a16:creationId xmlns:a16="http://schemas.microsoft.com/office/drawing/2014/main" id="{D7D65412-59F8-4D4F-854B-44BB109ACED1}"/>
              </a:ext>
            </a:extLst>
          </p:cNvPr>
          <p:cNvSpPr>
            <a:spLocks noChangeArrowheads="1"/>
          </p:cNvSpPr>
          <p:nvPr/>
        </p:nvSpPr>
        <p:spPr bwMode="auto">
          <a:xfrm>
            <a:off x="991287" y="4109617"/>
            <a:ext cx="2180590" cy="65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216660">
              <a:spcBef>
                <a:spcPct val="20000"/>
              </a:spcBef>
              <a:defRPr/>
            </a:pPr>
            <a:r>
              <a:rPr lang="zh-CN" altLang="en-US" sz="1400" b="1"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Click here to enter a title</a:t>
            </a:r>
          </a:p>
          <a:p>
            <a:pPr algn="r">
              <a:lnSpc>
                <a:spcPct val="150000"/>
              </a:lnSpc>
            </a:pPr>
            <a:r>
              <a:rPr lang="zh-CN" altLang="en-US" sz="100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When a cigarette falls in love with a match, it is destined to be hurt.</a:t>
            </a:r>
            <a:endParaRPr lang="zh-CN" altLang="en-US" sz="800"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endParaRPr>
          </a:p>
        </p:txBody>
      </p:sp>
      <p:sp>
        <p:nvSpPr>
          <p:cNvPr id="37" name="Rectangle 47">
            <a:extLst>
              <a:ext uri="{FF2B5EF4-FFF2-40B4-BE49-F238E27FC236}">
                <a16:creationId xmlns:a16="http://schemas.microsoft.com/office/drawing/2014/main" id="{93E24F8F-EBA8-4DEC-9CDF-BA8AF8F022ED}"/>
              </a:ext>
            </a:extLst>
          </p:cNvPr>
          <p:cNvSpPr>
            <a:spLocks noChangeArrowheads="1"/>
          </p:cNvSpPr>
          <p:nvPr/>
        </p:nvSpPr>
        <p:spPr bwMode="auto">
          <a:xfrm>
            <a:off x="8540802" y="2078252"/>
            <a:ext cx="2270760" cy="65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defTabSz="1216660">
              <a:spcBef>
                <a:spcPct val="20000"/>
              </a:spcBef>
              <a:defRPr/>
            </a:pPr>
            <a:r>
              <a:rPr lang="zh-CN" altLang="en-US" sz="1400" b="1"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Click here to enter a title</a:t>
            </a:r>
          </a:p>
          <a:p>
            <a:pPr algn="l">
              <a:lnSpc>
                <a:spcPct val="150000"/>
              </a:lnSpc>
            </a:pPr>
            <a:r>
              <a:rPr lang="zh-CN" altLang="en-US" sz="100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When a cigarette falls in love with a match, it is destined to be hurt.</a:t>
            </a:r>
            <a:endParaRPr lang="zh-CN" altLang="en-US" sz="1000"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endParaRPr>
          </a:p>
        </p:txBody>
      </p:sp>
      <p:sp>
        <p:nvSpPr>
          <p:cNvPr id="38" name="Rectangle 48">
            <a:extLst>
              <a:ext uri="{FF2B5EF4-FFF2-40B4-BE49-F238E27FC236}">
                <a16:creationId xmlns:a16="http://schemas.microsoft.com/office/drawing/2014/main" id="{4DDB638D-7D6C-48AB-976F-2DF56DF9E4EB}"/>
              </a:ext>
            </a:extLst>
          </p:cNvPr>
          <p:cNvSpPr>
            <a:spLocks noChangeArrowheads="1"/>
          </p:cNvSpPr>
          <p:nvPr/>
        </p:nvSpPr>
        <p:spPr bwMode="auto">
          <a:xfrm>
            <a:off x="8540167" y="3110762"/>
            <a:ext cx="2271395" cy="65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defTabSz="1216660">
              <a:spcBef>
                <a:spcPct val="20000"/>
              </a:spcBef>
              <a:defRPr/>
            </a:pPr>
            <a:r>
              <a:rPr lang="zh-CN" altLang="en-US" sz="1400" b="1"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Click here to enter a title</a:t>
            </a:r>
          </a:p>
          <a:p>
            <a:pPr algn="l" defTabSz="914400">
              <a:lnSpc>
                <a:spcPct val="150000"/>
              </a:lnSpc>
            </a:pPr>
            <a:r>
              <a:rPr lang="zh-CN" altLang="en-US" sz="100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When a cigarette falls in love with a match, it is destined to be hurt.</a:t>
            </a:r>
            <a:endParaRPr lang="zh-CN" altLang="en-US" sz="800"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endParaRPr>
          </a:p>
        </p:txBody>
      </p:sp>
      <p:sp>
        <p:nvSpPr>
          <p:cNvPr id="39" name="Rectangle 49">
            <a:extLst>
              <a:ext uri="{FF2B5EF4-FFF2-40B4-BE49-F238E27FC236}">
                <a16:creationId xmlns:a16="http://schemas.microsoft.com/office/drawing/2014/main" id="{CB349847-DDD5-4D13-8950-8F4A2188EDEC}"/>
              </a:ext>
            </a:extLst>
          </p:cNvPr>
          <p:cNvSpPr>
            <a:spLocks noChangeArrowheads="1"/>
          </p:cNvSpPr>
          <p:nvPr/>
        </p:nvSpPr>
        <p:spPr bwMode="auto">
          <a:xfrm>
            <a:off x="8540802" y="4126762"/>
            <a:ext cx="2270760" cy="65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defTabSz="1216660">
              <a:spcBef>
                <a:spcPct val="20000"/>
              </a:spcBef>
              <a:defRPr/>
            </a:pPr>
            <a:r>
              <a:rPr lang="zh-CN" altLang="en-US" sz="1400" b="1"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Click here to enter a title</a:t>
            </a:r>
          </a:p>
          <a:p>
            <a:pPr algn="l" defTabSz="914400">
              <a:lnSpc>
                <a:spcPct val="150000"/>
              </a:lnSpc>
            </a:pPr>
            <a:r>
              <a:rPr lang="zh-CN" altLang="en-US" sz="100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sym typeface="+mn-ea"/>
              </a:rPr>
              <a:t>When a cigarette falls in love with a match, it is destined to be hurt.</a:t>
            </a:r>
            <a:endParaRPr lang="zh-CN" altLang="en-US" sz="800" dirty="0">
              <a:solidFill>
                <a:schemeClr val="bg1">
                  <a:lumMod val="50000"/>
                </a:schemeClr>
              </a:solidFill>
              <a:latin typeface="字魂59号-创粗黑" panose="00000500000000000000" charset="-122"/>
              <a:ea typeface="字魂59号-创粗黑" panose="00000500000000000000" charset="-122"/>
              <a:cs typeface="字魂59号-创粗黑" panose="00000500000000000000" charset="-122"/>
            </a:endParaRPr>
          </a:p>
        </p:txBody>
      </p:sp>
      <p:sp>
        <p:nvSpPr>
          <p:cNvPr id="41" name="Oval 40">
            <a:extLst>
              <a:ext uri="{FF2B5EF4-FFF2-40B4-BE49-F238E27FC236}">
                <a16:creationId xmlns:a16="http://schemas.microsoft.com/office/drawing/2014/main" id="{FE93FB15-9F8A-48D0-89CC-B85B2DFCB03C}"/>
              </a:ext>
            </a:extLst>
          </p:cNvPr>
          <p:cNvSpPr>
            <a:spLocks noChangeArrowheads="1"/>
          </p:cNvSpPr>
          <p:nvPr/>
        </p:nvSpPr>
        <p:spPr bwMode="auto">
          <a:xfrm flipV="1">
            <a:off x="4234232" y="5928105"/>
            <a:ext cx="3289935" cy="96672"/>
          </a:xfrm>
          <a:prstGeom prst="ellipse">
            <a:avLst/>
          </a:prstGeom>
          <a:gradFill rotWithShape="1">
            <a:gsLst>
              <a:gs pos="0">
                <a:schemeClr val="bg1">
                  <a:lumMod val="50000"/>
                </a:schemeClr>
              </a:gs>
              <a:gs pos="100000">
                <a:srgbClr val="F8F8F8"/>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字魂59号-创粗黑" panose="00000500000000000000" charset="-122"/>
              <a:ea typeface="字魂59号-创粗黑" panose="00000500000000000000" charset="-122"/>
            </a:endParaRPr>
          </a:p>
        </p:txBody>
      </p:sp>
      <p:pic>
        <p:nvPicPr>
          <p:cNvPr id="43" name="Picture 42" descr="apple icons">
            <a:extLst>
              <a:ext uri="{FF2B5EF4-FFF2-40B4-BE49-F238E27FC236}">
                <a16:creationId xmlns:a16="http://schemas.microsoft.com/office/drawing/2014/main" id="{36EE41C0-38A4-4D6E-B66F-67CBB1843ACA}"/>
              </a:ext>
            </a:extLst>
          </p:cNvPr>
          <p:cNvPicPr>
            <a:picLocks noChangeAspect="1" noChangeArrowheads="1"/>
          </p:cNvPicPr>
          <p:nvPr/>
        </p:nvPicPr>
        <p:blipFill>
          <a:blip r:embed="rId3" cstate="screen"/>
          <a:srcRect/>
          <a:stretch>
            <a:fillRect/>
          </a:stretch>
        </p:blipFill>
        <p:spPr bwMode="auto">
          <a:xfrm>
            <a:off x="4524094" y="3807357"/>
            <a:ext cx="2712626" cy="218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43" descr="sy_77578179991">
            <a:extLst>
              <a:ext uri="{FF2B5EF4-FFF2-40B4-BE49-F238E27FC236}">
                <a16:creationId xmlns:a16="http://schemas.microsoft.com/office/drawing/2014/main" id="{06E6177B-3DC2-4A96-A325-C35EC52F38EB}"/>
              </a:ext>
            </a:extLst>
          </p:cNvPr>
          <p:cNvSpPr>
            <a:spLocks noChangeArrowheads="1"/>
          </p:cNvSpPr>
          <p:nvPr/>
        </p:nvSpPr>
        <p:spPr bwMode="auto">
          <a:xfrm>
            <a:off x="4629161" y="3919063"/>
            <a:ext cx="2502493" cy="1492397"/>
          </a:xfrm>
          <a:prstGeom prst="rect">
            <a:avLst/>
          </a:prstGeom>
          <a:blipFill dpi="0" rotWithShape="1">
            <a:blip r:embed="rId4" cstate="screen">
              <a:extLst>
                <a:ext uri="{BEBA8EAE-BF5A-486C-A8C5-ECC9F3942E4B}">
                  <a14:imgProps xmlns:a14="http://schemas.microsoft.com/office/drawing/2010/main">
                    <a14:imgLayer r:embed="rId5">
                      <a14:imgEffect>
                        <a14:colorTemperature colorTemp="5900"/>
                      </a14:imgEffect>
                      <a14:imgEffect>
                        <a14:saturation sat="66000"/>
                      </a14:imgEffect>
                    </a14:imgLayer>
                  </a14:imgProps>
                </a:ext>
                <a:ext uri="{28A0092B-C50C-407E-A947-70E740481C1C}">
                  <a14:useLocalDpi xmlns:a14="http://schemas.microsoft.com/office/drawing/2010/main"/>
                </a:ext>
              </a:extLst>
            </a:blip>
            <a:srcRect/>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zh-CN" dirty="0">
                <a:latin typeface="字魂59号-创粗黑" panose="00000500000000000000" charset="-122"/>
                <a:ea typeface="字魂59号-创粗黑" panose="00000500000000000000" charset="-122"/>
              </a:rPr>
              <a:t> </a:t>
            </a:r>
          </a:p>
        </p:txBody>
      </p:sp>
    </p:spTree>
    <p:extLst>
      <p:ext uri="{BB962C8B-B14F-4D97-AF65-F5344CB8AC3E}">
        <p14:creationId xmlns:p14="http://schemas.microsoft.com/office/powerpoint/2010/main" val="20635123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22" presetClass="entr" presetSubtype="2"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500"/>
                                        <p:tgtEl>
                                          <p:spTgt spid="15"/>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Effect transition="in" filter="fade">
                                      <p:cBhvr>
                                        <p:cTn id="30" dur="500"/>
                                        <p:tgtEl>
                                          <p:spTgt spid="31"/>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right)">
                                      <p:cBhvr>
                                        <p:cTn id="34" dur="500"/>
                                        <p:tgtEl>
                                          <p:spTgt spid="36"/>
                                        </p:tgtEl>
                                      </p:cBhvr>
                                    </p:animEffect>
                                  </p:childTnLst>
                                </p:cTn>
                              </p:par>
                            </p:childTnLst>
                          </p:cTn>
                        </p:par>
                        <p:par>
                          <p:cTn id="35" fill="hold">
                            <p:stCondLst>
                              <p:cond delay="2500"/>
                            </p:stCondLst>
                            <p:childTnLst>
                              <p:par>
                                <p:cTn id="36" presetID="22" presetClass="entr" presetSubtype="2"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right)">
                                      <p:cBhvr>
                                        <p:cTn id="38" dur="500"/>
                                        <p:tgtEl>
                                          <p:spTgt spid="14"/>
                                        </p:tgtEl>
                                      </p:cBhvr>
                                    </p:animEffect>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p:cTn id="42" dur="500" fill="hold"/>
                                        <p:tgtEl>
                                          <p:spTgt spid="28"/>
                                        </p:tgtEl>
                                        <p:attrNameLst>
                                          <p:attrName>ppt_w</p:attrName>
                                        </p:attrNameLst>
                                      </p:cBhvr>
                                      <p:tavLst>
                                        <p:tav tm="0">
                                          <p:val>
                                            <p:fltVal val="0"/>
                                          </p:val>
                                        </p:tav>
                                        <p:tav tm="100000">
                                          <p:val>
                                            <p:strVal val="#ppt_w"/>
                                          </p:val>
                                        </p:tav>
                                      </p:tavLst>
                                    </p:anim>
                                    <p:anim calcmode="lin" valueType="num">
                                      <p:cBhvr>
                                        <p:cTn id="43" dur="500" fill="hold"/>
                                        <p:tgtEl>
                                          <p:spTgt spid="28"/>
                                        </p:tgtEl>
                                        <p:attrNameLst>
                                          <p:attrName>ppt_h</p:attrName>
                                        </p:attrNameLst>
                                      </p:cBhvr>
                                      <p:tavLst>
                                        <p:tav tm="0">
                                          <p:val>
                                            <p:fltVal val="0"/>
                                          </p:val>
                                        </p:tav>
                                        <p:tav tm="100000">
                                          <p:val>
                                            <p:strVal val="#ppt_h"/>
                                          </p:val>
                                        </p:tav>
                                      </p:tavLst>
                                    </p:anim>
                                    <p:animEffect transition="in" filter="fade">
                                      <p:cBhvr>
                                        <p:cTn id="44" dur="500"/>
                                        <p:tgtEl>
                                          <p:spTgt spid="28"/>
                                        </p:tgtEl>
                                      </p:cBhvr>
                                    </p:animEffect>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right)">
                                      <p:cBhvr>
                                        <p:cTn id="48" dur="500"/>
                                        <p:tgtEl>
                                          <p:spTgt spid="35"/>
                                        </p:tgtEl>
                                      </p:cBhvr>
                                    </p:animEffect>
                                  </p:childTnLst>
                                </p:cTn>
                              </p:par>
                            </p:childTnLst>
                          </p:cTn>
                        </p:par>
                        <p:par>
                          <p:cTn id="49" fill="hold">
                            <p:stCondLst>
                              <p:cond delay="4000"/>
                            </p:stCondLst>
                            <p:childTnLst>
                              <p:par>
                                <p:cTn id="50" presetID="22" presetClass="entr" presetSubtype="2"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right)">
                                      <p:cBhvr>
                                        <p:cTn id="52" dur="500"/>
                                        <p:tgtEl>
                                          <p:spTgt spid="13"/>
                                        </p:tgtEl>
                                      </p:cBhvr>
                                    </p:animEffect>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childTnLst>
                          </p:cTn>
                        </p:par>
                        <p:par>
                          <p:cTn id="59" fill="hold">
                            <p:stCondLst>
                              <p:cond delay="5000"/>
                            </p:stCondLst>
                            <p:childTnLst>
                              <p:par>
                                <p:cTn id="60" presetID="22" presetClass="entr" presetSubtype="2" fill="hold" grpId="0"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right)">
                                      <p:cBhvr>
                                        <p:cTn id="62" dur="500"/>
                                        <p:tgtEl>
                                          <p:spTgt spid="34"/>
                                        </p:tgtEl>
                                      </p:cBhvr>
                                    </p:animEffect>
                                  </p:childTnLst>
                                </p:cTn>
                              </p:par>
                            </p:childTnLst>
                          </p:cTn>
                        </p:par>
                        <p:par>
                          <p:cTn id="63" fill="hold">
                            <p:stCondLst>
                              <p:cond delay="5500"/>
                            </p:stCondLst>
                            <p:childTnLst>
                              <p:par>
                                <p:cTn id="64" presetID="22" presetClass="entr" presetSubtype="8" fill="hold" grpId="0"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000"/>
                            </p:stCondLst>
                            <p:childTnLst>
                              <p:par>
                                <p:cTn id="68" presetID="53" presetClass="entr" presetSubtype="16" fill="hold"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childTnLst>
                          </p:cTn>
                        </p:par>
                        <p:par>
                          <p:cTn id="73" fill="hold">
                            <p:stCondLst>
                              <p:cond delay="6500"/>
                            </p:stCondLst>
                            <p:childTnLst>
                              <p:par>
                                <p:cTn id="74" presetID="22" presetClass="entr" presetSubtype="8"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wipe(left)">
                                      <p:cBhvr>
                                        <p:cTn id="76" dur="500"/>
                                        <p:tgtEl>
                                          <p:spTgt spid="39"/>
                                        </p:tgtEl>
                                      </p:cBhvr>
                                    </p:animEffect>
                                  </p:childTnLst>
                                </p:cTn>
                              </p:par>
                            </p:childTnLst>
                          </p:cTn>
                        </p:par>
                        <p:par>
                          <p:cTn id="77" fill="hold">
                            <p:stCondLst>
                              <p:cond delay="7000"/>
                            </p:stCondLst>
                            <p:childTnLst>
                              <p:par>
                                <p:cTn id="78" presetID="22" presetClass="entr" presetSubtype="8" fill="hold" grpId="0"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wipe(left)">
                                      <p:cBhvr>
                                        <p:cTn id="80" dur="500"/>
                                        <p:tgtEl>
                                          <p:spTgt spid="11"/>
                                        </p:tgtEl>
                                      </p:cBhvr>
                                    </p:animEffect>
                                  </p:childTnLst>
                                </p:cTn>
                              </p:par>
                            </p:childTnLst>
                          </p:cTn>
                        </p:par>
                        <p:par>
                          <p:cTn id="81" fill="hold">
                            <p:stCondLst>
                              <p:cond delay="7500"/>
                            </p:stCondLst>
                            <p:childTnLst>
                              <p:par>
                                <p:cTn id="82" presetID="53" presetClass="entr" presetSubtype="16"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wipe(left)">
                                      <p:cBhvr>
                                        <p:cTn id="90" dur="500"/>
                                        <p:tgtEl>
                                          <p:spTgt spid="38"/>
                                        </p:tgtEl>
                                      </p:cBhvr>
                                    </p:animEffect>
                                  </p:childTnLst>
                                </p:cTn>
                              </p:par>
                            </p:childTnLst>
                          </p:cTn>
                        </p:par>
                        <p:par>
                          <p:cTn id="91" fill="hold">
                            <p:stCondLst>
                              <p:cond delay="8500"/>
                            </p:stCondLst>
                            <p:childTnLst>
                              <p:par>
                                <p:cTn id="92" presetID="22" presetClass="entr" presetSubtype="8" fill="hold" grpId="0" nodeType="afterEffect">
                                  <p:stCondLst>
                                    <p:cond delay="0"/>
                                  </p:stCondLst>
                                  <p:childTnLst>
                                    <p:set>
                                      <p:cBhvr>
                                        <p:cTn id="93" dur="1" fill="hold">
                                          <p:stCondLst>
                                            <p:cond delay="0"/>
                                          </p:stCondLst>
                                        </p:cTn>
                                        <p:tgtEl>
                                          <p:spTgt spid="10"/>
                                        </p:tgtEl>
                                        <p:attrNameLst>
                                          <p:attrName>style.visibility</p:attrName>
                                        </p:attrNameLst>
                                      </p:cBhvr>
                                      <p:to>
                                        <p:strVal val="visible"/>
                                      </p:to>
                                    </p:set>
                                    <p:animEffect transition="in" filter="wipe(left)">
                                      <p:cBhvr>
                                        <p:cTn id="94" dur="500"/>
                                        <p:tgtEl>
                                          <p:spTgt spid="10"/>
                                        </p:tgtEl>
                                      </p:cBhvr>
                                    </p:animEffect>
                                  </p:childTnLst>
                                </p:cTn>
                              </p:par>
                            </p:childTnLst>
                          </p:cTn>
                        </p:par>
                        <p:par>
                          <p:cTn id="95" fill="hold">
                            <p:stCondLst>
                              <p:cond delay="9000"/>
                            </p:stCondLst>
                            <p:childTnLst>
                              <p:par>
                                <p:cTn id="96" presetID="53" presetClass="entr" presetSubtype="16" fill="hold" nodeType="after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p:cTn id="98" dur="500" fill="hold"/>
                                        <p:tgtEl>
                                          <p:spTgt spid="22"/>
                                        </p:tgtEl>
                                        <p:attrNameLst>
                                          <p:attrName>ppt_w</p:attrName>
                                        </p:attrNameLst>
                                      </p:cBhvr>
                                      <p:tavLst>
                                        <p:tav tm="0">
                                          <p:val>
                                            <p:fltVal val="0"/>
                                          </p:val>
                                        </p:tav>
                                        <p:tav tm="100000">
                                          <p:val>
                                            <p:strVal val="#ppt_w"/>
                                          </p:val>
                                        </p:tav>
                                      </p:tavLst>
                                    </p:anim>
                                    <p:anim calcmode="lin" valueType="num">
                                      <p:cBhvr>
                                        <p:cTn id="99" dur="500" fill="hold"/>
                                        <p:tgtEl>
                                          <p:spTgt spid="22"/>
                                        </p:tgtEl>
                                        <p:attrNameLst>
                                          <p:attrName>ppt_h</p:attrName>
                                        </p:attrNameLst>
                                      </p:cBhvr>
                                      <p:tavLst>
                                        <p:tav tm="0">
                                          <p:val>
                                            <p:fltVal val="0"/>
                                          </p:val>
                                        </p:tav>
                                        <p:tav tm="100000">
                                          <p:val>
                                            <p:strVal val="#ppt_h"/>
                                          </p:val>
                                        </p:tav>
                                      </p:tavLst>
                                    </p:anim>
                                    <p:animEffect transition="in" filter="fade">
                                      <p:cBhvr>
                                        <p:cTn id="100" dur="500"/>
                                        <p:tgtEl>
                                          <p:spTgt spid="22"/>
                                        </p:tgtEl>
                                      </p:cBhvr>
                                    </p:animEffect>
                                  </p:childTnLst>
                                </p:cTn>
                              </p:par>
                            </p:childTnLst>
                          </p:cTn>
                        </p:par>
                        <p:par>
                          <p:cTn id="101" fill="hold">
                            <p:stCondLst>
                              <p:cond delay="9500"/>
                            </p:stCondLst>
                            <p:childTnLst>
                              <p:par>
                                <p:cTn id="102" presetID="22" presetClass="entr" presetSubtype="8"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Effect transition="in" filter="wipe(left)">
                                      <p:cBhvr>
                                        <p:cTn id="10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bldLvl="0" animBg="1"/>
      <p:bldP spid="11" grpId="0" bldLvl="0" animBg="1"/>
      <p:bldP spid="12" grpId="0" bldLvl="0" animBg="1"/>
      <p:bldP spid="13" grpId="0" bldLvl="0" animBg="1"/>
      <p:bldP spid="14" grpId="0" bldLvl="0" animBg="1"/>
      <p:bldP spid="15" grpId="0" bldLvl="0" animBg="1"/>
      <p:bldP spid="34" grpId="0"/>
      <p:bldP spid="35" grpId="0"/>
      <p:bldP spid="36" grpId="0"/>
      <p:bldP spid="37" grpId="0"/>
      <p:bldP spid="38"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a:off x="0" y="1065010"/>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237156" y="870596"/>
            <a:ext cx="3647211"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3" name="矩形 12">
            <a:extLst>
              <a:ext uri="{FF2B5EF4-FFF2-40B4-BE49-F238E27FC236}">
                <a16:creationId xmlns:a16="http://schemas.microsoft.com/office/drawing/2014/main" id="{451C86AE-44FF-42D7-9B22-88BFBBB32142}"/>
              </a:ext>
            </a:extLst>
          </p:cNvPr>
          <p:cNvSpPr/>
          <p:nvPr/>
        </p:nvSpPr>
        <p:spPr>
          <a:xfrm>
            <a:off x="1349721" y="1894737"/>
            <a:ext cx="2890157" cy="904367"/>
          </a:xfrm>
          <a:prstGeom prst="rect">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47BACA9A-053F-4293-9F31-D0E9086F72CD}"/>
              </a:ext>
            </a:extLst>
          </p:cNvPr>
          <p:cNvSpPr/>
          <p:nvPr/>
        </p:nvSpPr>
        <p:spPr>
          <a:xfrm>
            <a:off x="4650921" y="2543604"/>
            <a:ext cx="2890157" cy="3249386"/>
          </a:xfrm>
          <a:prstGeom prst="rect">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3732F91B-98C5-4E85-845E-553E6DFA11B4}"/>
              </a:ext>
            </a:extLst>
          </p:cNvPr>
          <p:cNvSpPr/>
          <p:nvPr/>
        </p:nvSpPr>
        <p:spPr>
          <a:xfrm>
            <a:off x="7952121" y="1805553"/>
            <a:ext cx="2890157" cy="993551"/>
          </a:xfrm>
          <a:prstGeom prst="rect">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8179CF39-A889-47DD-AA6A-F098CBEFD00E}"/>
              </a:ext>
            </a:extLst>
          </p:cNvPr>
          <p:cNvSpPr/>
          <p:nvPr/>
        </p:nvSpPr>
        <p:spPr>
          <a:xfrm>
            <a:off x="4650921" y="2543604"/>
            <a:ext cx="2890157" cy="993551"/>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FA82605C-11C2-4739-A952-42DFEF1FB1E2}"/>
              </a:ext>
            </a:extLst>
          </p:cNvPr>
          <p:cNvSpPr/>
          <p:nvPr/>
        </p:nvSpPr>
        <p:spPr>
          <a:xfrm>
            <a:off x="1349720" y="2799103"/>
            <a:ext cx="2890157" cy="2556667"/>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id="{6ECAC3A8-88A7-4209-83E7-F1AACCA84D80}"/>
              </a:ext>
            </a:extLst>
          </p:cNvPr>
          <p:cNvSpPr/>
          <p:nvPr/>
        </p:nvSpPr>
        <p:spPr>
          <a:xfrm>
            <a:off x="7952121" y="2776629"/>
            <a:ext cx="2890157" cy="2556667"/>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78">
            <a:extLst>
              <a:ext uri="{FF2B5EF4-FFF2-40B4-BE49-F238E27FC236}">
                <a16:creationId xmlns:a16="http://schemas.microsoft.com/office/drawing/2014/main" id="{7C958CDB-1841-4222-A2DE-9E2F2A864693}"/>
              </a:ext>
            </a:extLst>
          </p:cNvPr>
          <p:cNvSpPr>
            <a:spLocks noEditPoints="1"/>
          </p:cNvSpPr>
          <p:nvPr/>
        </p:nvSpPr>
        <p:spPr bwMode="auto">
          <a:xfrm>
            <a:off x="2524925" y="2123876"/>
            <a:ext cx="539750" cy="446087"/>
          </a:xfrm>
          <a:custGeom>
            <a:avLst/>
            <a:gdLst/>
            <a:ahLst/>
            <a:cxnLst>
              <a:cxn ang="0">
                <a:pos x="52" y="94"/>
              </a:cxn>
              <a:cxn ang="0">
                <a:pos x="30" y="115"/>
              </a:cxn>
              <a:cxn ang="0">
                <a:pos x="3" y="115"/>
              </a:cxn>
              <a:cxn ang="0">
                <a:pos x="1" y="90"/>
              </a:cxn>
              <a:cxn ang="0">
                <a:pos x="9" y="65"/>
              </a:cxn>
              <a:cxn ang="0">
                <a:pos x="22" y="69"/>
              </a:cxn>
              <a:cxn ang="0">
                <a:pos x="24" y="69"/>
              </a:cxn>
              <a:cxn ang="0">
                <a:pos x="35" y="56"/>
              </a:cxn>
              <a:cxn ang="0">
                <a:pos x="50" y="38"/>
              </a:cxn>
              <a:cxn ang="0">
                <a:pos x="69" y="33"/>
              </a:cxn>
              <a:cxn ang="0">
                <a:pos x="79" y="41"/>
              </a:cxn>
              <a:cxn ang="0">
                <a:pos x="105" y="8"/>
              </a:cxn>
              <a:cxn ang="0">
                <a:pos x="120" y="5"/>
              </a:cxn>
              <a:cxn ang="0">
                <a:pos x="122" y="20"/>
              </a:cxn>
              <a:cxn ang="0">
                <a:pos x="126" y="23"/>
              </a:cxn>
              <a:cxn ang="0">
                <a:pos x="144" y="26"/>
              </a:cxn>
              <a:cxn ang="0">
                <a:pos x="139" y="35"/>
              </a:cxn>
              <a:cxn ang="0">
                <a:pos x="124" y="52"/>
              </a:cxn>
              <a:cxn ang="0">
                <a:pos x="101" y="77"/>
              </a:cxn>
              <a:cxn ang="0">
                <a:pos x="79" y="81"/>
              </a:cxn>
              <a:cxn ang="0">
                <a:pos x="59" y="72"/>
              </a:cxn>
              <a:cxn ang="0">
                <a:pos x="50" y="83"/>
              </a:cxn>
              <a:cxn ang="0">
                <a:pos x="43" y="90"/>
              </a:cxn>
              <a:cxn ang="0">
                <a:pos x="116" y="9"/>
              </a:cxn>
              <a:cxn ang="0">
                <a:pos x="109" y="12"/>
              </a:cxn>
              <a:cxn ang="0">
                <a:pos x="98" y="27"/>
              </a:cxn>
              <a:cxn ang="0">
                <a:pos x="93" y="34"/>
              </a:cxn>
              <a:cxn ang="0">
                <a:pos x="85" y="42"/>
              </a:cxn>
              <a:cxn ang="0">
                <a:pos x="76" y="49"/>
              </a:cxn>
              <a:cxn ang="0">
                <a:pos x="72" y="46"/>
              </a:cxn>
              <a:cxn ang="0">
                <a:pos x="60" y="36"/>
              </a:cxn>
              <a:cxn ang="0">
                <a:pos x="45" y="53"/>
              </a:cxn>
              <a:cxn ang="0">
                <a:pos x="25" y="77"/>
              </a:cxn>
              <a:cxn ang="0">
                <a:pos x="16" y="71"/>
              </a:cxn>
              <a:cxn ang="0">
                <a:pos x="11" y="70"/>
              </a:cxn>
              <a:cxn ang="0">
                <a:pos x="7" y="99"/>
              </a:cxn>
              <a:cxn ang="0">
                <a:pos x="10" y="112"/>
              </a:cxn>
              <a:cxn ang="0">
                <a:pos x="38" y="108"/>
              </a:cxn>
              <a:cxn ang="0">
                <a:pos x="48" y="98"/>
              </a:cxn>
              <a:cxn ang="0">
                <a:pos x="37" y="92"/>
              </a:cxn>
              <a:cxn ang="0">
                <a:pos x="52" y="71"/>
              </a:cxn>
              <a:cxn ang="0">
                <a:pos x="71" y="66"/>
              </a:cxn>
              <a:cxn ang="0">
                <a:pos x="92" y="78"/>
              </a:cxn>
              <a:cxn ang="0">
                <a:pos x="114" y="57"/>
              </a:cxn>
              <a:cxn ang="0">
                <a:pos x="126" y="43"/>
              </a:cxn>
              <a:cxn ang="0">
                <a:pos x="136" y="29"/>
              </a:cxn>
              <a:cxn ang="0">
                <a:pos x="134" y="26"/>
              </a:cxn>
              <a:cxn ang="0">
                <a:pos x="117" y="30"/>
              </a:cxn>
              <a:cxn ang="0">
                <a:pos x="116" y="28"/>
              </a:cxn>
              <a:cxn ang="0">
                <a:pos x="116" y="22"/>
              </a:cxn>
            </a:cxnLst>
            <a:rect l="0" t="0" r="r" b="b"/>
            <a:pathLst>
              <a:path w="144" h="119">
                <a:moveTo>
                  <a:pt x="43" y="90"/>
                </a:moveTo>
                <a:cubicBezTo>
                  <a:pt x="46" y="91"/>
                  <a:pt x="49" y="92"/>
                  <a:pt x="52" y="94"/>
                </a:cubicBezTo>
                <a:cubicBezTo>
                  <a:pt x="56" y="97"/>
                  <a:pt x="55" y="101"/>
                  <a:pt x="52" y="104"/>
                </a:cubicBezTo>
                <a:cubicBezTo>
                  <a:pt x="46" y="110"/>
                  <a:pt x="38" y="113"/>
                  <a:pt x="30" y="115"/>
                </a:cubicBezTo>
                <a:cubicBezTo>
                  <a:pt x="25" y="117"/>
                  <a:pt x="20" y="118"/>
                  <a:pt x="15" y="118"/>
                </a:cubicBezTo>
                <a:cubicBezTo>
                  <a:pt x="11" y="119"/>
                  <a:pt x="6" y="118"/>
                  <a:pt x="3" y="115"/>
                </a:cubicBezTo>
                <a:cubicBezTo>
                  <a:pt x="2" y="113"/>
                  <a:pt x="1" y="112"/>
                  <a:pt x="1" y="110"/>
                </a:cubicBezTo>
                <a:cubicBezTo>
                  <a:pt x="0" y="104"/>
                  <a:pt x="0" y="97"/>
                  <a:pt x="1" y="90"/>
                </a:cubicBezTo>
                <a:cubicBezTo>
                  <a:pt x="2" y="87"/>
                  <a:pt x="1" y="84"/>
                  <a:pt x="2" y="82"/>
                </a:cubicBezTo>
                <a:cubicBezTo>
                  <a:pt x="4" y="76"/>
                  <a:pt x="4" y="69"/>
                  <a:pt x="9" y="65"/>
                </a:cubicBezTo>
                <a:cubicBezTo>
                  <a:pt x="11" y="62"/>
                  <a:pt x="16" y="61"/>
                  <a:pt x="19" y="64"/>
                </a:cubicBezTo>
                <a:cubicBezTo>
                  <a:pt x="20" y="66"/>
                  <a:pt x="21" y="67"/>
                  <a:pt x="22" y="69"/>
                </a:cubicBezTo>
                <a:cubicBezTo>
                  <a:pt x="22" y="69"/>
                  <a:pt x="22" y="70"/>
                  <a:pt x="23" y="70"/>
                </a:cubicBezTo>
                <a:cubicBezTo>
                  <a:pt x="23" y="70"/>
                  <a:pt x="24" y="69"/>
                  <a:pt x="24" y="69"/>
                </a:cubicBezTo>
                <a:cubicBezTo>
                  <a:pt x="24" y="66"/>
                  <a:pt x="27" y="64"/>
                  <a:pt x="28" y="62"/>
                </a:cubicBezTo>
                <a:cubicBezTo>
                  <a:pt x="30" y="60"/>
                  <a:pt x="31" y="57"/>
                  <a:pt x="35" y="56"/>
                </a:cubicBezTo>
                <a:cubicBezTo>
                  <a:pt x="35" y="52"/>
                  <a:pt x="39" y="51"/>
                  <a:pt x="41" y="48"/>
                </a:cubicBezTo>
                <a:cubicBezTo>
                  <a:pt x="43" y="44"/>
                  <a:pt x="47" y="42"/>
                  <a:pt x="50" y="38"/>
                </a:cubicBezTo>
                <a:cubicBezTo>
                  <a:pt x="52" y="34"/>
                  <a:pt x="55" y="32"/>
                  <a:pt x="59" y="30"/>
                </a:cubicBezTo>
                <a:cubicBezTo>
                  <a:pt x="63" y="28"/>
                  <a:pt x="66" y="29"/>
                  <a:pt x="69" y="33"/>
                </a:cubicBezTo>
                <a:cubicBezTo>
                  <a:pt x="71" y="35"/>
                  <a:pt x="74" y="38"/>
                  <a:pt x="76" y="41"/>
                </a:cubicBezTo>
                <a:cubicBezTo>
                  <a:pt x="77" y="42"/>
                  <a:pt x="78" y="42"/>
                  <a:pt x="79" y="41"/>
                </a:cubicBezTo>
                <a:cubicBezTo>
                  <a:pt x="82" y="37"/>
                  <a:pt x="86" y="33"/>
                  <a:pt x="89" y="29"/>
                </a:cubicBezTo>
                <a:cubicBezTo>
                  <a:pt x="95" y="22"/>
                  <a:pt x="100" y="15"/>
                  <a:pt x="105" y="8"/>
                </a:cubicBezTo>
                <a:cubicBezTo>
                  <a:pt x="107" y="6"/>
                  <a:pt x="109" y="4"/>
                  <a:pt x="111" y="2"/>
                </a:cubicBezTo>
                <a:cubicBezTo>
                  <a:pt x="115" y="0"/>
                  <a:pt x="118" y="1"/>
                  <a:pt x="120" y="5"/>
                </a:cubicBezTo>
                <a:cubicBezTo>
                  <a:pt x="122" y="8"/>
                  <a:pt x="122" y="12"/>
                  <a:pt x="122" y="16"/>
                </a:cubicBezTo>
                <a:cubicBezTo>
                  <a:pt x="122" y="18"/>
                  <a:pt x="121" y="19"/>
                  <a:pt x="122" y="20"/>
                </a:cubicBezTo>
                <a:cubicBezTo>
                  <a:pt x="122" y="21"/>
                  <a:pt x="121" y="23"/>
                  <a:pt x="122" y="23"/>
                </a:cubicBezTo>
                <a:cubicBezTo>
                  <a:pt x="123" y="24"/>
                  <a:pt x="125" y="23"/>
                  <a:pt x="126" y="23"/>
                </a:cubicBezTo>
                <a:cubicBezTo>
                  <a:pt x="131" y="21"/>
                  <a:pt x="136" y="21"/>
                  <a:pt x="141" y="22"/>
                </a:cubicBezTo>
                <a:cubicBezTo>
                  <a:pt x="143" y="22"/>
                  <a:pt x="144" y="24"/>
                  <a:pt x="144" y="26"/>
                </a:cubicBezTo>
                <a:cubicBezTo>
                  <a:pt x="143" y="28"/>
                  <a:pt x="143" y="29"/>
                  <a:pt x="142" y="31"/>
                </a:cubicBezTo>
                <a:cubicBezTo>
                  <a:pt x="140" y="32"/>
                  <a:pt x="140" y="33"/>
                  <a:pt x="139" y="35"/>
                </a:cubicBezTo>
                <a:cubicBezTo>
                  <a:pt x="137" y="38"/>
                  <a:pt x="134" y="40"/>
                  <a:pt x="132" y="43"/>
                </a:cubicBezTo>
                <a:cubicBezTo>
                  <a:pt x="130" y="46"/>
                  <a:pt x="127" y="49"/>
                  <a:pt x="124" y="52"/>
                </a:cubicBezTo>
                <a:cubicBezTo>
                  <a:pt x="122" y="57"/>
                  <a:pt x="119" y="60"/>
                  <a:pt x="116" y="63"/>
                </a:cubicBezTo>
                <a:cubicBezTo>
                  <a:pt x="111" y="68"/>
                  <a:pt x="107" y="74"/>
                  <a:pt x="101" y="77"/>
                </a:cubicBezTo>
                <a:cubicBezTo>
                  <a:pt x="99" y="79"/>
                  <a:pt x="97" y="82"/>
                  <a:pt x="94" y="83"/>
                </a:cubicBezTo>
                <a:cubicBezTo>
                  <a:pt x="89" y="85"/>
                  <a:pt x="84" y="84"/>
                  <a:pt x="79" y="81"/>
                </a:cubicBezTo>
                <a:cubicBezTo>
                  <a:pt x="74" y="78"/>
                  <a:pt x="70" y="74"/>
                  <a:pt x="65" y="70"/>
                </a:cubicBezTo>
                <a:cubicBezTo>
                  <a:pt x="63" y="69"/>
                  <a:pt x="60" y="70"/>
                  <a:pt x="59" y="72"/>
                </a:cubicBezTo>
                <a:cubicBezTo>
                  <a:pt x="59" y="74"/>
                  <a:pt x="58" y="74"/>
                  <a:pt x="58" y="75"/>
                </a:cubicBezTo>
                <a:cubicBezTo>
                  <a:pt x="56" y="78"/>
                  <a:pt x="53" y="80"/>
                  <a:pt x="50" y="83"/>
                </a:cubicBezTo>
                <a:cubicBezTo>
                  <a:pt x="49" y="84"/>
                  <a:pt x="47" y="86"/>
                  <a:pt x="46" y="87"/>
                </a:cubicBezTo>
                <a:cubicBezTo>
                  <a:pt x="45" y="88"/>
                  <a:pt x="44" y="89"/>
                  <a:pt x="43" y="90"/>
                </a:cubicBezTo>
                <a:close/>
                <a:moveTo>
                  <a:pt x="117" y="12"/>
                </a:moveTo>
                <a:cubicBezTo>
                  <a:pt x="117" y="11"/>
                  <a:pt x="117" y="10"/>
                  <a:pt x="116" y="9"/>
                </a:cubicBezTo>
                <a:cubicBezTo>
                  <a:pt x="116" y="8"/>
                  <a:pt x="116" y="6"/>
                  <a:pt x="114" y="7"/>
                </a:cubicBezTo>
                <a:cubicBezTo>
                  <a:pt x="112" y="8"/>
                  <a:pt x="110" y="10"/>
                  <a:pt x="109" y="12"/>
                </a:cubicBezTo>
                <a:cubicBezTo>
                  <a:pt x="108" y="16"/>
                  <a:pt x="105" y="18"/>
                  <a:pt x="103" y="21"/>
                </a:cubicBezTo>
                <a:cubicBezTo>
                  <a:pt x="101" y="23"/>
                  <a:pt x="99" y="25"/>
                  <a:pt x="98" y="27"/>
                </a:cubicBezTo>
                <a:cubicBezTo>
                  <a:pt x="96" y="29"/>
                  <a:pt x="94" y="30"/>
                  <a:pt x="93" y="33"/>
                </a:cubicBezTo>
                <a:cubicBezTo>
                  <a:pt x="93" y="33"/>
                  <a:pt x="93" y="33"/>
                  <a:pt x="93" y="34"/>
                </a:cubicBezTo>
                <a:cubicBezTo>
                  <a:pt x="92" y="34"/>
                  <a:pt x="91" y="35"/>
                  <a:pt x="91" y="35"/>
                </a:cubicBezTo>
                <a:cubicBezTo>
                  <a:pt x="90" y="39"/>
                  <a:pt x="86" y="39"/>
                  <a:pt x="85" y="42"/>
                </a:cubicBezTo>
                <a:cubicBezTo>
                  <a:pt x="85" y="44"/>
                  <a:pt x="82" y="45"/>
                  <a:pt x="80" y="47"/>
                </a:cubicBezTo>
                <a:cubicBezTo>
                  <a:pt x="79" y="49"/>
                  <a:pt x="78" y="49"/>
                  <a:pt x="76" y="49"/>
                </a:cubicBezTo>
                <a:cubicBezTo>
                  <a:pt x="73" y="49"/>
                  <a:pt x="72" y="49"/>
                  <a:pt x="72" y="46"/>
                </a:cubicBezTo>
                <a:cubicBezTo>
                  <a:pt x="72" y="46"/>
                  <a:pt x="72" y="46"/>
                  <a:pt x="72" y="46"/>
                </a:cubicBezTo>
                <a:cubicBezTo>
                  <a:pt x="70" y="42"/>
                  <a:pt x="66" y="40"/>
                  <a:pt x="64" y="36"/>
                </a:cubicBezTo>
                <a:cubicBezTo>
                  <a:pt x="63" y="35"/>
                  <a:pt x="61" y="34"/>
                  <a:pt x="60" y="36"/>
                </a:cubicBezTo>
                <a:cubicBezTo>
                  <a:pt x="56" y="39"/>
                  <a:pt x="54" y="43"/>
                  <a:pt x="51" y="46"/>
                </a:cubicBezTo>
                <a:cubicBezTo>
                  <a:pt x="48" y="48"/>
                  <a:pt x="47" y="51"/>
                  <a:pt x="45" y="53"/>
                </a:cubicBezTo>
                <a:cubicBezTo>
                  <a:pt x="41" y="57"/>
                  <a:pt x="38" y="61"/>
                  <a:pt x="35" y="65"/>
                </a:cubicBezTo>
                <a:cubicBezTo>
                  <a:pt x="32" y="69"/>
                  <a:pt x="29" y="73"/>
                  <a:pt x="25" y="77"/>
                </a:cubicBezTo>
                <a:cubicBezTo>
                  <a:pt x="24" y="77"/>
                  <a:pt x="23" y="77"/>
                  <a:pt x="22" y="77"/>
                </a:cubicBezTo>
                <a:cubicBezTo>
                  <a:pt x="20" y="75"/>
                  <a:pt x="17" y="74"/>
                  <a:pt x="16" y="71"/>
                </a:cubicBezTo>
                <a:cubicBezTo>
                  <a:pt x="16" y="69"/>
                  <a:pt x="14" y="69"/>
                  <a:pt x="13" y="69"/>
                </a:cubicBezTo>
                <a:cubicBezTo>
                  <a:pt x="12" y="68"/>
                  <a:pt x="12" y="70"/>
                  <a:pt x="11" y="70"/>
                </a:cubicBezTo>
                <a:cubicBezTo>
                  <a:pt x="9" y="75"/>
                  <a:pt x="8" y="80"/>
                  <a:pt x="8" y="85"/>
                </a:cubicBezTo>
                <a:cubicBezTo>
                  <a:pt x="7" y="90"/>
                  <a:pt x="7" y="94"/>
                  <a:pt x="7" y="99"/>
                </a:cubicBezTo>
                <a:cubicBezTo>
                  <a:pt x="6" y="102"/>
                  <a:pt x="7" y="105"/>
                  <a:pt x="7" y="109"/>
                </a:cubicBezTo>
                <a:cubicBezTo>
                  <a:pt x="7" y="110"/>
                  <a:pt x="9" y="111"/>
                  <a:pt x="10" y="112"/>
                </a:cubicBezTo>
                <a:cubicBezTo>
                  <a:pt x="14" y="114"/>
                  <a:pt x="18" y="113"/>
                  <a:pt x="21" y="112"/>
                </a:cubicBezTo>
                <a:cubicBezTo>
                  <a:pt x="27" y="111"/>
                  <a:pt x="32" y="110"/>
                  <a:pt x="38" y="108"/>
                </a:cubicBezTo>
                <a:cubicBezTo>
                  <a:pt x="42" y="106"/>
                  <a:pt x="45" y="103"/>
                  <a:pt x="49" y="101"/>
                </a:cubicBezTo>
                <a:cubicBezTo>
                  <a:pt x="50" y="101"/>
                  <a:pt x="49" y="99"/>
                  <a:pt x="48" y="98"/>
                </a:cubicBezTo>
                <a:cubicBezTo>
                  <a:pt x="46" y="96"/>
                  <a:pt x="43" y="95"/>
                  <a:pt x="39" y="94"/>
                </a:cubicBezTo>
                <a:cubicBezTo>
                  <a:pt x="38" y="94"/>
                  <a:pt x="36" y="94"/>
                  <a:pt x="37" y="92"/>
                </a:cubicBezTo>
                <a:cubicBezTo>
                  <a:pt x="38" y="87"/>
                  <a:pt x="41" y="83"/>
                  <a:pt x="44" y="80"/>
                </a:cubicBezTo>
                <a:cubicBezTo>
                  <a:pt x="46" y="77"/>
                  <a:pt x="49" y="74"/>
                  <a:pt x="52" y="71"/>
                </a:cubicBezTo>
                <a:cubicBezTo>
                  <a:pt x="55" y="69"/>
                  <a:pt x="57" y="65"/>
                  <a:pt x="61" y="64"/>
                </a:cubicBezTo>
                <a:cubicBezTo>
                  <a:pt x="65" y="63"/>
                  <a:pt x="68" y="64"/>
                  <a:pt x="71" y="66"/>
                </a:cubicBezTo>
                <a:cubicBezTo>
                  <a:pt x="75" y="70"/>
                  <a:pt x="79" y="74"/>
                  <a:pt x="84" y="77"/>
                </a:cubicBezTo>
                <a:cubicBezTo>
                  <a:pt x="87" y="79"/>
                  <a:pt x="89" y="79"/>
                  <a:pt x="92" y="78"/>
                </a:cubicBezTo>
                <a:cubicBezTo>
                  <a:pt x="96" y="76"/>
                  <a:pt x="98" y="73"/>
                  <a:pt x="101" y="71"/>
                </a:cubicBezTo>
                <a:cubicBezTo>
                  <a:pt x="105" y="66"/>
                  <a:pt x="110" y="62"/>
                  <a:pt x="114" y="57"/>
                </a:cubicBezTo>
                <a:cubicBezTo>
                  <a:pt x="116" y="54"/>
                  <a:pt x="119" y="51"/>
                  <a:pt x="121" y="48"/>
                </a:cubicBezTo>
                <a:cubicBezTo>
                  <a:pt x="123" y="46"/>
                  <a:pt x="124" y="45"/>
                  <a:pt x="126" y="43"/>
                </a:cubicBezTo>
                <a:cubicBezTo>
                  <a:pt x="127" y="42"/>
                  <a:pt x="127" y="40"/>
                  <a:pt x="129" y="39"/>
                </a:cubicBezTo>
                <a:cubicBezTo>
                  <a:pt x="131" y="36"/>
                  <a:pt x="134" y="32"/>
                  <a:pt x="136" y="29"/>
                </a:cubicBezTo>
                <a:cubicBezTo>
                  <a:pt x="137" y="29"/>
                  <a:pt x="137" y="28"/>
                  <a:pt x="137" y="27"/>
                </a:cubicBezTo>
                <a:cubicBezTo>
                  <a:pt x="136" y="27"/>
                  <a:pt x="135" y="26"/>
                  <a:pt x="134" y="26"/>
                </a:cubicBezTo>
                <a:cubicBezTo>
                  <a:pt x="130" y="27"/>
                  <a:pt x="126" y="27"/>
                  <a:pt x="122" y="30"/>
                </a:cubicBezTo>
                <a:cubicBezTo>
                  <a:pt x="121" y="30"/>
                  <a:pt x="119" y="31"/>
                  <a:pt x="117" y="30"/>
                </a:cubicBezTo>
                <a:cubicBezTo>
                  <a:pt x="116" y="30"/>
                  <a:pt x="115" y="31"/>
                  <a:pt x="115" y="30"/>
                </a:cubicBezTo>
                <a:cubicBezTo>
                  <a:pt x="114" y="28"/>
                  <a:pt x="116" y="28"/>
                  <a:pt x="116" y="28"/>
                </a:cubicBezTo>
                <a:cubicBezTo>
                  <a:pt x="117" y="27"/>
                  <a:pt x="117" y="27"/>
                  <a:pt x="117" y="26"/>
                </a:cubicBezTo>
                <a:cubicBezTo>
                  <a:pt x="116" y="25"/>
                  <a:pt x="116" y="24"/>
                  <a:pt x="116" y="22"/>
                </a:cubicBezTo>
                <a:cubicBezTo>
                  <a:pt x="116" y="19"/>
                  <a:pt x="117" y="16"/>
                  <a:pt x="117" y="12"/>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sp>
        <p:nvSpPr>
          <p:cNvPr id="20" name="Freeform 81">
            <a:extLst>
              <a:ext uri="{FF2B5EF4-FFF2-40B4-BE49-F238E27FC236}">
                <a16:creationId xmlns:a16="http://schemas.microsoft.com/office/drawing/2014/main" id="{811ED6CB-4409-4489-A2BC-2FE318A25FCB}"/>
              </a:ext>
            </a:extLst>
          </p:cNvPr>
          <p:cNvSpPr>
            <a:spLocks noEditPoints="1"/>
          </p:cNvSpPr>
          <p:nvPr/>
        </p:nvSpPr>
        <p:spPr bwMode="auto">
          <a:xfrm>
            <a:off x="5857874" y="2860721"/>
            <a:ext cx="476250" cy="484187"/>
          </a:xfrm>
          <a:custGeom>
            <a:avLst/>
            <a:gdLst/>
            <a:ahLst/>
            <a:cxnLst>
              <a:cxn ang="0">
                <a:pos x="100" y="21"/>
              </a:cxn>
              <a:cxn ang="0">
                <a:pos x="91" y="40"/>
              </a:cxn>
              <a:cxn ang="0">
                <a:pos x="55" y="103"/>
              </a:cxn>
              <a:cxn ang="0">
                <a:pos x="18" y="119"/>
              </a:cxn>
              <a:cxn ang="0">
                <a:pos x="22" y="82"/>
              </a:cxn>
              <a:cxn ang="0">
                <a:pos x="41" y="48"/>
              </a:cxn>
              <a:cxn ang="0">
                <a:pos x="47" y="38"/>
              </a:cxn>
              <a:cxn ang="0">
                <a:pos x="55" y="25"/>
              </a:cxn>
              <a:cxn ang="0">
                <a:pos x="72" y="1"/>
              </a:cxn>
              <a:cxn ang="0">
                <a:pos x="50" y="99"/>
              </a:cxn>
              <a:cxn ang="0">
                <a:pos x="60" y="79"/>
              </a:cxn>
              <a:cxn ang="0">
                <a:pos x="70" y="64"/>
              </a:cxn>
              <a:cxn ang="0">
                <a:pos x="80" y="47"/>
              </a:cxn>
              <a:cxn ang="0">
                <a:pos x="75" y="29"/>
              </a:cxn>
              <a:cxn ang="0">
                <a:pos x="61" y="52"/>
              </a:cxn>
              <a:cxn ang="0">
                <a:pos x="51" y="70"/>
              </a:cxn>
              <a:cxn ang="0">
                <a:pos x="41" y="89"/>
              </a:cxn>
              <a:cxn ang="0">
                <a:pos x="41" y="102"/>
              </a:cxn>
              <a:cxn ang="0">
                <a:pos x="34" y="92"/>
              </a:cxn>
              <a:cxn ang="0">
                <a:pos x="39" y="81"/>
              </a:cxn>
              <a:cxn ang="0">
                <a:pos x="45" y="72"/>
              </a:cxn>
              <a:cxn ang="0">
                <a:pos x="48" y="65"/>
              </a:cxn>
              <a:cxn ang="0">
                <a:pos x="59" y="45"/>
              </a:cxn>
              <a:cxn ang="0">
                <a:pos x="68" y="29"/>
              </a:cxn>
              <a:cxn ang="0">
                <a:pos x="63" y="27"/>
              </a:cxn>
              <a:cxn ang="0">
                <a:pos x="57" y="33"/>
              </a:cxn>
              <a:cxn ang="0">
                <a:pos x="54" y="41"/>
              </a:cxn>
              <a:cxn ang="0">
                <a:pos x="47" y="53"/>
              </a:cxn>
              <a:cxn ang="0">
                <a:pos x="43" y="62"/>
              </a:cxn>
              <a:cxn ang="0">
                <a:pos x="39" y="67"/>
              </a:cxn>
              <a:cxn ang="0">
                <a:pos x="33" y="78"/>
              </a:cxn>
              <a:cxn ang="0">
                <a:pos x="29" y="88"/>
              </a:cxn>
              <a:cxn ang="0">
                <a:pos x="25" y="102"/>
              </a:cxn>
              <a:cxn ang="0">
                <a:pos x="32" y="116"/>
              </a:cxn>
              <a:cxn ang="0">
                <a:pos x="27" y="104"/>
              </a:cxn>
              <a:cxn ang="0">
                <a:pos x="12" y="33"/>
              </a:cxn>
              <a:cxn ang="0">
                <a:pos x="32" y="43"/>
              </a:cxn>
              <a:cxn ang="0">
                <a:pos x="0" y="37"/>
              </a:cxn>
              <a:cxn ang="0">
                <a:pos x="19" y="2"/>
              </a:cxn>
              <a:cxn ang="0">
                <a:pos x="43" y="22"/>
              </a:cxn>
              <a:cxn ang="0">
                <a:pos x="26" y="15"/>
              </a:cxn>
              <a:cxn ang="0">
                <a:pos x="103" y="65"/>
              </a:cxn>
              <a:cxn ang="0">
                <a:pos x="121" y="57"/>
              </a:cxn>
              <a:cxn ang="0">
                <a:pos x="101" y="83"/>
              </a:cxn>
              <a:cxn ang="0">
                <a:pos x="103" y="96"/>
              </a:cxn>
              <a:cxn ang="0">
                <a:pos x="83" y="72"/>
              </a:cxn>
            </a:cxnLst>
            <a:rect l="0" t="0" r="r" b="b"/>
            <a:pathLst>
              <a:path w="127" h="129">
                <a:moveTo>
                  <a:pt x="72" y="1"/>
                </a:moveTo>
                <a:cubicBezTo>
                  <a:pt x="74" y="1"/>
                  <a:pt x="75" y="0"/>
                  <a:pt x="76" y="2"/>
                </a:cubicBezTo>
                <a:cubicBezTo>
                  <a:pt x="78" y="5"/>
                  <a:pt x="104" y="17"/>
                  <a:pt x="100" y="21"/>
                </a:cubicBezTo>
                <a:cubicBezTo>
                  <a:pt x="100" y="22"/>
                  <a:pt x="99" y="22"/>
                  <a:pt x="99" y="23"/>
                </a:cubicBezTo>
                <a:cubicBezTo>
                  <a:pt x="98" y="27"/>
                  <a:pt x="96" y="29"/>
                  <a:pt x="94" y="33"/>
                </a:cubicBezTo>
                <a:cubicBezTo>
                  <a:pt x="92" y="35"/>
                  <a:pt x="92" y="38"/>
                  <a:pt x="91" y="40"/>
                </a:cubicBezTo>
                <a:cubicBezTo>
                  <a:pt x="88" y="47"/>
                  <a:pt x="83" y="53"/>
                  <a:pt x="80" y="59"/>
                </a:cubicBezTo>
                <a:cubicBezTo>
                  <a:pt x="75" y="68"/>
                  <a:pt x="71" y="78"/>
                  <a:pt x="65" y="86"/>
                </a:cubicBezTo>
                <a:cubicBezTo>
                  <a:pt x="62" y="92"/>
                  <a:pt x="58" y="97"/>
                  <a:pt x="55" y="103"/>
                </a:cubicBezTo>
                <a:cubicBezTo>
                  <a:pt x="52" y="110"/>
                  <a:pt x="45" y="115"/>
                  <a:pt x="38" y="119"/>
                </a:cubicBezTo>
                <a:cubicBezTo>
                  <a:pt x="35" y="121"/>
                  <a:pt x="27" y="129"/>
                  <a:pt x="22" y="128"/>
                </a:cubicBezTo>
                <a:cubicBezTo>
                  <a:pt x="17" y="127"/>
                  <a:pt x="18" y="123"/>
                  <a:pt x="18" y="119"/>
                </a:cubicBezTo>
                <a:cubicBezTo>
                  <a:pt x="19" y="112"/>
                  <a:pt x="18" y="106"/>
                  <a:pt x="17" y="99"/>
                </a:cubicBezTo>
                <a:cubicBezTo>
                  <a:pt x="17" y="98"/>
                  <a:pt x="17" y="97"/>
                  <a:pt x="17" y="95"/>
                </a:cubicBezTo>
                <a:cubicBezTo>
                  <a:pt x="17" y="90"/>
                  <a:pt x="20" y="86"/>
                  <a:pt x="22" y="82"/>
                </a:cubicBezTo>
                <a:cubicBezTo>
                  <a:pt x="24" y="76"/>
                  <a:pt x="29" y="71"/>
                  <a:pt x="32" y="66"/>
                </a:cubicBezTo>
                <a:cubicBezTo>
                  <a:pt x="34" y="61"/>
                  <a:pt x="37" y="56"/>
                  <a:pt x="39" y="52"/>
                </a:cubicBezTo>
                <a:cubicBezTo>
                  <a:pt x="40" y="51"/>
                  <a:pt x="41" y="50"/>
                  <a:pt x="41" y="48"/>
                </a:cubicBezTo>
                <a:cubicBezTo>
                  <a:pt x="40" y="47"/>
                  <a:pt x="41" y="46"/>
                  <a:pt x="42" y="47"/>
                </a:cubicBezTo>
                <a:cubicBezTo>
                  <a:pt x="44" y="44"/>
                  <a:pt x="46" y="41"/>
                  <a:pt x="47" y="38"/>
                </a:cubicBezTo>
                <a:cubicBezTo>
                  <a:pt x="47" y="38"/>
                  <a:pt x="47" y="38"/>
                  <a:pt x="47" y="38"/>
                </a:cubicBezTo>
                <a:cubicBezTo>
                  <a:pt x="48" y="36"/>
                  <a:pt x="50" y="35"/>
                  <a:pt x="51" y="33"/>
                </a:cubicBezTo>
                <a:cubicBezTo>
                  <a:pt x="52" y="32"/>
                  <a:pt x="51" y="30"/>
                  <a:pt x="53" y="29"/>
                </a:cubicBezTo>
                <a:cubicBezTo>
                  <a:pt x="54" y="28"/>
                  <a:pt x="56" y="26"/>
                  <a:pt x="55" y="25"/>
                </a:cubicBezTo>
                <a:cubicBezTo>
                  <a:pt x="55" y="23"/>
                  <a:pt x="57" y="22"/>
                  <a:pt x="58" y="21"/>
                </a:cubicBezTo>
                <a:cubicBezTo>
                  <a:pt x="60" y="18"/>
                  <a:pt x="62" y="15"/>
                  <a:pt x="64" y="12"/>
                </a:cubicBezTo>
                <a:cubicBezTo>
                  <a:pt x="67" y="8"/>
                  <a:pt x="70" y="5"/>
                  <a:pt x="72" y="1"/>
                </a:cubicBezTo>
                <a:close/>
                <a:moveTo>
                  <a:pt x="46" y="105"/>
                </a:moveTo>
                <a:cubicBezTo>
                  <a:pt x="47" y="104"/>
                  <a:pt x="50" y="103"/>
                  <a:pt x="49" y="100"/>
                </a:cubicBezTo>
                <a:cubicBezTo>
                  <a:pt x="49" y="100"/>
                  <a:pt x="49" y="99"/>
                  <a:pt x="50" y="99"/>
                </a:cubicBezTo>
                <a:cubicBezTo>
                  <a:pt x="51" y="96"/>
                  <a:pt x="53" y="93"/>
                  <a:pt x="55" y="90"/>
                </a:cubicBezTo>
                <a:cubicBezTo>
                  <a:pt x="56" y="89"/>
                  <a:pt x="56" y="87"/>
                  <a:pt x="57" y="86"/>
                </a:cubicBezTo>
                <a:cubicBezTo>
                  <a:pt x="59" y="84"/>
                  <a:pt x="59" y="81"/>
                  <a:pt x="60" y="79"/>
                </a:cubicBezTo>
                <a:cubicBezTo>
                  <a:pt x="62" y="77"/>
                  <a:pt x="63" y="75"/>
                  <a:pt x="64" y="73"/>
                </a:cubicBezTo>
                <a:cubicBezTo>
                  <a:pt x="65" y="71"/>
                  <a:pt x="66" y="69"/>
                  <a:pt x="67" y="68"/>
                </a:cubicBezTo>
                <a:cubicBezTo>
                  <a:pt x="69" y="67"/>
                  <a:pt x="69" y="66"/>
                  <a:pt x="70" y="64"/>
                </a:cubicBezTo>
                <a:cubicBezTo>
                  <a:pt x="70" y="63"/>
                  <a:pt x="70" y="62"/>
                  <a:pt x="70" y="62"/>
                </a:cubicBezTo>
                <a:cubicBezTo>
                  <a:pt x="74" y="59"/>
                  <a:pt x="74" y="55"/>
                  <a:pt x="77" y="52"/>
                </a:cubicBezTo>
                <a:cubicBezTo>
                  <a:pt x="79" y="50"/>
                  <a:pt x="80" y="48"/>
                  <a:pt x="80" y="47"/>
                </a:cubicBezTo>
                <a:cubicBezTo>
                  <a:pt x="80" y="43"/>
                  <a:pt x="83" y="41"/>
                  <a:pt x="84" y="39"/>
                </a:cubicBezTo>
                <a:cubicBezTo>
                  <a:pt x="85" y="37"/>
                  <a:pt x="86" y="35"/>
                  <a:pt x="83" y="33"/>
                </a:cubicBezTo>
                <a:cubicBezTo>
                  <a:pt x="81" y="32"/>
                  <a:pt x="78" y="30"/>
                  <a:pt x="75" y="29"/>
                </a:cubicBezTo>
                <a:cubicBezTo>
                  <a:pt x="73" y="29"/>
                  <a:pt x="72" y="31"/>
                  <a:pt x="72" y="33"/>
                </a:cubicBezTo>
                <a:cubicBezTo>
                  <a:pt x="70" y="36"/>
                  <a:pt x="68" y="39"/>
                  <a:pt x="66" y="42"/>
                </a:cubicBezTo>
                <a:cubicBezTo>
                  <a:pt x="64" y="46"/>
                  <a:pt x="63" y="49"/>
                  <a:pt x="61" y="52"/>
                </a:cubicBezTo>
                <a:cubicBezTo>
                  <a:pt x="60" y="53"/>
                  <a:pt x="59" y="54"/>
                  <a:pt x="59" y="55"/>
                </a:cubicBezTo>
                <a:cubicBezTo>
                  <a:pt x="58" y="59"/>
                  <a:pt x="54" y="61"/>
                  <a:pt x="54" y="65"/>
                </a:cubicBezTo>
                <a:cubicBezTo>
                  <a:pt x="51" y="66"/>
                  <a:pt x="51" y="68"/>
                  <a:pt x="51" y="70"/>
                </a:cubicBezTo>
                <a:cubicBezTo>
                  <a:pt x="50" y="72"/>
                  <a:pt x="49" y="73"/>
                  <a:pt x="48" y="75"/>
                </a:cubicBezTo>
                <a:cubicBezTo>
                  <a:pt x="47" y="78"/>
                  <a:pt x="45" y="80"/>
                  <a:pt x="44" y="83"/>
                </a:cubicBezTo>
                <a:cubicBezTo>
                  <a:pt x="42" y="85"/>
                  <a:pt x="41" y="87"/>
                  <a:pt x="41" y="89"/>
                </a:cubicBezTo>
                <a:cubicBezTo>
                  <a:pt x="40" y="91"/>
                  <a:pt x="39" y="92"/>
                  <a:pt x="38" y="94"/>
                </a:cubicBezTo>
                <a:cubicBezTo>
                  <a:pt x="37" y="95"/>
                  <a:pt x="36" y="97"/>
                  <a:pt x="35" y="99"/>
                </a:cubicBezTo>
                <a:cubicBezTo>
                  <a:pt x="37" y="100"/>
                  <a:pt x="39" y="102"/>
                  <a:pt x="41" y="102"/>
                </a:cubicBezTo>
                <a:cubicBezTo>
                  <a:pt x="43" y="102"/>
                  <a:pt x="43" y="106"/>
                  <a:pt x="46" y="105"/>
                </a:cubicBezTo>
                <a:close/>
                <a:moveTo>
                  <a:pt x="32" y="97"/>
                </a:moveTo>
                <a:cubicBezTo>
                  <a:pt x="33" y="95"/>
                  <a:pt x="34" y="94"/>
                  <a:pt x="34" y="92"/>
                </a:cubicBezTo>
                <a:cubicBezTo>
                  <a:pt x="35" y="89"/>
                  <a:pt x="36" y="87"/>
                  <a:pt x="38" y="84"/>
                </a:cubicBezTo>
                <a:cubicBezTo>
                  <a:pt x="39" y="84"/>
                  <a:pt x="39" y="84"/>
                  <a:pt x="39" y="83"/>
                </a:cubicBezTo>
                <a:cubicBezTo>
                  <a:pt x="38" y="82"/>
                  <a:pt x="38" y="81"/>
                  <a:pt x="39" y="81"/>
                </a:cubicBezTo>
                <a:cubicBezTo>
                  <a:pt x="40" y="80"/>
                  <a:pt x="41" y="79"/>
                  <a:pt x="42" y="78"/>
                </a:cubicBezTo>
                <a:cubicBezTo>
                  <a:pt x="42" y="77"/>
                  <a:pt x="42" y="75"/>
                  <a:pt x="43" y="74"/>
                </a:cubicBezTo>
                <a:cubicBezTo>
                  <a:pt x="43" y="73"/>
                  <a:pt x="43" y="72"/>
                  <a:pt x="45" y="72"/>
                </a:cubicBezTo>
                <a:cubicBezTo>
                  <a:pt x="45" y="72"/>
                  <a:pt x="45" y="69"/>
                  <a:pt x="46" y="68"/>
                </a:cubicBezTo>
                <a:cubicBezTo>
                  <a:pt x="46" y="68"/>
                  <a:pt x="47" y="67"/>
                  <a:pt x="47" y="66"/>
                </a:cubicBezTo>
                <a:cubicBezTo>
                  <a:pt x="47" y="66"/>
                  <a:pt x="48" y="65"/>
                  <a:pt x="48" y="65"/>
                </a:cubicBezTo>
                <a:cubicBezTo>
                  <a:pt x="50" y="61"/>
                  <a:pt x="52" y="57"/>
                  <a:pt x="54" y="53"/>
                </a:cubicBezTo>
                <a:cubicBezTo>
                  <a:pt x="54" y="52"/>
                  <a:pt x="55" y="52"/>
                  <a:pt x="55" y="52"/>
                </a:cubicBezTo>
                <a:cubicBezTo>
                  <a:pt x="56" y="49"/>
                  <a:pt x="58" y="47"/>
                  <a:pt x="59" y="45"/>
                </a:cubicBezTo>
                <a:cubicBezTo>
                  <a:pt x="61" y="41"/>
                  <a:pt x="63" y="37"/>
                  <a:pt x="66" y="34"/>
                </a:cubicBezTo>
                <a:cubicBezTo>
                  <a:pt x="66" y="34"/>
                  <a:pt x="67" y="33"/>
                  <a:pt x="67" y="33"/>
                </a:cubicBezTo>
                <a:cubicBezTo>
                  <a:pt x="66" y="31"/>
                  <a:pt x="67" y="30"/>
                  <a:pt x="68" y="29"/>
                </a:cubicBezTo>
                <a:cubicBezTo>
                  <a:pt x="71" y="26"/>
                  <a:pt x="70" y="24"/>
                  <a:pt x="66" y="22"/>
                </a:cubicBezTo>
                <a:cubicBezTo>
                  <a:pt x="66" y="22"/>
                  <a:pt x="64" y="23"/>
                  <a:pt x="64" y="24"/>
                </a:cubicBezTo>
                <a:cubicBezTo>
                  <a:pt x="65" y="25"/>
                  <a:pt x="64" y="26"/>
                  <a:pt x="63" y="27"/>
                </a:cubicBezTo>
                <a:cubicBezTo>
                  <a:pt x="62" y="28"/>
                  <a:pt x="62" y="29"/>
                  <a:pt x="61" y="30"/>
                </a:cubicBezTo>
                <a:cubicBezTo>
                  <a:pt x="61" y="30"/>
                  <a:pt x="60" y="31"/>
                  <a:pt x="60" y="32"/>
                </a:cubicBezTo>
                <a:cubicBezTo>
                  <a:pt x="59" y="32"/>
                  <a:pt x="58" y="33"/>
                  <a:pt x="57" y="33"/>
                </a:cubicBezTo>
                <a:cubicBezTo>
                  <a:pt x="58" y="34"/>
                  <a:pt x="58" y="35"/>
                  <a:pt x="58" y="36"/>
                </a:cubicBezTo>
                <a:cubicBezTo>
                  <a:pt x="58" y="37"/>
                  <a:pt x="58" y="37"/>
                  <a:pt x="57" y="37"/>
                </a:cubicBezTo>
                <a:cubicBezTo>
                  <a:pt x="56" y="38"/>
                  <a:pt x="54" y="39"/>
                  <a:pt x="54" y="41"/>
                </a:cubicBezTo>
                <a:cubicBezTo>
                  <a:pt x="54" y="42"/>
                  <a:pt x="53" y="43"/>
                  <a:pt x="52" y="43"/>
                </a:cubicBezTo>
                <a:cubicBezTo>
                  <a:pt x="52" y="44"/>
                  <a:pt x="52" y="45"/>
                  <a:pt x="52" y="46"/>
                </a:cubicBezTo>
                <a:cubicBezTo>
                  <a:pt x="49" y="47"/>
                  <a:pt x="49" y="51"/>
                  <a:pt x="47" y="53"/>
                </a:cubicBezTo>
                <a:cubicBezTo>
                  <a:pt x="47" y="53"/>
                  <a:pt x="47" y="54"/>
                  <a:pt x="47" y="54"/>
                </a:cubicBezTo>
                <a:cubicBezTo>
                  <a:pt x="45" y="54"/>
                  <a:pt x="45" y="56"/>
                  <a:pt x="45" y="57"/>
                </a:cubicBezTo>
                <a:cubicBezTo>
                  <a:pt x="44" y="59"/>
                  <a:pt x="43" y="61"/>
                  <a:pt x="43" y="62"/>
                </a:cubicBezTo>
                <a:cubicBezTo>
                  <a:pt x="41" y="62"/>
                  <a:pt x="40" y="63"/>
                  <a:pt x="40" y="64"/>
                </a:cubicBezTo>
                <a:cubicBezTo>
                  <a:pt x="40" y="64"/>
                  <a:pt x="41" y="65"/>
                  <a:pt x="41" y="65"/>
                </a:cubicBezTo>
                <a:cubicBezTo>
                  <a:pt x="40" y="66"/>
                  <a:pt x="39" y="67"/>
                  <a:pt x="39" y="67"/>
                </a:cubicBezTo>
                <a:cubicBezTo>
                  <a:pt x="39" y="69"/>
                  <a:pt x="39" y="70"/>
                  <a:pt x="37" y="71"/>
                </a:cubicBezTo>
                <a:cubicBezTo>
                  <a:pt x="36" y="72"/>
                  <a:pt x="37" y="74"/>
                  <a:pt x="36" y="75"/>
                </a:cubicBezTo>
                <a:cubicBezTo>
                  <a:pt x="34" y="75"/>
                  <a:pt x="34" y="77"/>
                  <a:pt x="33" y="78"/>
                </a:cubicBezTo>
                <a:cubicBezTo>
                  <a:pt x="33" y="79"/>
                  <a:pt x="33" y="79"/>
                  <a:pt x="33" y="80"/>
                </a:cubicBezTo>
                <a:cubicBezTo>
                  <a:pt x="31" y="81"/>
                  <a:pt x="30" y="81"/>
                  <a:pt x="30" y="82"/>
                </a:cubicBezTo>
                <a:cubicBezTo>
                  <a:pt x="30" y="84"/>
                  <a:pt x="28" y="85"/>
                  <a:pt x="29" y="88"/>
                </a:cubicBezTo>
                <a:cubicBezTo>
                  <a:pt x="28" y="89"/>
                  <a:pt x="26" y="91"/>
                  <a:pt x="25" y="92"/>
                </a:cubicBezTo>
                <a:cubicBezTo>
                  <a:pt x="27" y="94"/>
                  <a:pt x="30" y="96"/>
                  <a:pt x="32" y="97"/>
                </a:cubicBezTo>
                <a:close/>
                <a:moveTo>
                  <a:pt x="25" y="102"/>
                </a:moveTo>
                <a:cubicBezTo>
                  <a:pt x="22" y="103"/>
                  <a:pt x="24" y="105"/>
                  <a:pt x="24" y="106"/>
                </a:cubicBezTo>
                <a:cubicBezTo>
                  <a:pt x="23" y="108"/>
                  <a:pt x="25" y="110"/>
                  <a:pt x="26" y="111"/>
                </a:cubicBezTo>
                <a:cubicBezTo>
                  <a:pt x="28" y="113"/>
                  <a:pt x="30" y="114"/>
                  <a:pt x="32" y="116"/>
                </a:cubicBezTo>
                <a:cubicBezTo>
                  <a:pt x="35" y="114"/>
                  <a:pt x="37" y="113"/>
                  <a:pt x="39" y="111"/>
                </a:cubicBezTo>
                <a:cubicBezTo>
                  <a:pt x="37" y="109"/>
                  <a:pt x="35" y="107"/>
                  <a:pt x="32" y="107"/>
                </a:cubicBezTo>
                <a:cubicBezTo>
                  <a:pt x="30" y="106"/>
                  <a:pt x="29" y="105"/>
                  <a:pt x="27" y="104"/>
                </a:cubicBezTo>
                <a:cubicBezTo>
                  <a:pt x="27" y="103"/>
                  <a:pt x="26" y="103"/>
                  <a:pt x="25" y="102"/>
                </a:cubicBezTo>
                <a:close/>
                <a:moveTo>
                  <a:pt x="0" y="37"/>
                </a:moveTo>
                <a:cubicBezTo>
                  <a:pt x="0" y="33"/>
                  <a:pt x="10" y="32"/>
                  <a:pt x="12" y="33"/>
                </a:cubicBezTo>
                <a:cubicBezTo>
                  <a:pt x="16" y="33"/>
                  <a:pt x="20" y="34"/>
                  <a:pt x="24" y="33"/>
                </a:cubicBezTo>
                <a:cubicBezTo>
                  <a:pt x="29" y="32"/>
                  <a:pt x="33" y="35"/>
                  <a:pt x="34" y="40"/>
                </a:cubicBezTo>
                <a:cubicBezTo>
                  <a:pt x="35" y="42"/>
                  <a:pt x="33" y="43"/>
                  <a:pt x="32" y="43"/>
                </a:cubicBezTo>
                <a:cubicBezTo>
                  <a:pt x="23" y="41"/>
                  <a:pt x="14" y="43"/>
                  <a:pt x="5" y="41"/>
                </a:cubicBezTo>
                <a:cubicBezTo>
                  <a:pt x="4" y="41"/>
                  <a:pt x="2" y="40"/>
                  <a:pt x="1" y="38"/>
                </a:cubicBezTo>
                <a:cubicBezTo>
                  <a:pt x="1" y="38"/>
                  <a:pt x="1" y="38"/>
                  <a:pt x="0" y="37"/>
                </a:cubicBezTo>
                <a:close/>
                <a:moveTo>
                  <a:pt x="26" y="15"/>
                </a:moveTo>
                <a:cubicBezTo>
                  <a:pt x="23" y="13"/>
                  <a:pt x="22" y="10"/>
                  <a:pt x="19" y="8"/>
                </a:cubicBezTo>
                <a:cubicBezTo>
                  <a:pt x="17" y="6"/>
                  <a:pt x="19" y="4"/>
                  <a:pt x="19" y="2"/>
                </a:cubicBezTo>
                <a:cubicBezTo>
                  <a:pt x="20" y="1"/>
                  <a:pt x="22" y="1"/>
                  <a:pt x="24" y="2"/>
                </a:cubicBezTo>
                <a:cubicBezTo>
                  <a:pt x="27" y="5"/>
                  <a:pt x="31" y="9"/>
                  <a:pt x="34" y="13"/>
                </a:cubicBezTo>
                <a:cubicBezTo>
                  <a:pt x="37" y="16"/>
                  <a:pt x="40" y="19"/>
                  <a:pt x="43" y="22"/>
                </a:cubicBezTo>
                <a:cubicBezTo>
                  <a:pt x="44" y="23"/>
                  <a:pt x="45" y="24"/>
                  <a:pt x="44" y="26"/>
                </a:cubicBezTo>
                <a:cubicBezTo>
                  <a:pt x="43" y="27"/>
                  <a:pt x="42" y="28"/>
                  <a:pt x="40" y="27"/>
                </a:cubicBezTo>
                <a:cubicBezTo>
                  <a:pt x="35" y="23"/>
                  <a:pt x="30" y="20"/>
                  <a:pt x="26" y="15"/>
                </a:cubicBezTo>
                <a:close/>
                <a:moveTo>
                  <a:pt x="126" y="60"/>
                </a:moveTo>
                <a:cubicBezTo>
                  <a:pt x="127" y="65"/>
                  <a:pt x="117" y="65"/>
                  <a:pt x="115" y="65"/>
                </a:cubicBezTo>
                <a:cubicBezTo>
                  <a:pt x="111" y="65"/>
                  <a:pt x="107" y="64"/>
                  <a:pt x="103" y="65"/>
                </a:cubicBezTo>
                <a:cubicBezTo>
                  <a:pt x="98" y="66"/>
                  <a:pt x="93" y="63"/>
                  <a:pt x="92" y="58"/>
                </a:cubicBezTo>
                <a:cubicBezTo>
                  <a:pt x="92" y="56"/>
                  <a:pt x="93" y="55"/>
                  <a:pt x="94" y="55"/>
                </a:cubicBezTo>
                <a:cubicBezTo>
                  <a:pt x="103" y="56"/>
                  <a:pt x="113" y="55"/>
                  <a:pt x="121" y="57"/>
                </a:cubicBezTo>
                <a:cubicBezTo>
                  <a:pt x="123" y="57"/>
                  <a:pt x="125" y="58"/>
                  <a:pt x="126" y="59"/>
                </a:cubicBezTo>
                <a:cubicBezTo>
                  <a:pt x="126" y="60"/>
                  <a:pt x="126" y="60"/>
                  <a:pt x="126" y="60"/>
                </a:cubicBezTo>
                <a:close/>
                <a:moveTo>
                  <a:pt x="101" y="83"/>
                </a:moveTo>
                <a:cubicBezTo>
                  <a:pt x="104" y="84"/>
                  <a:pt x="105" y="88"/>
                  <a:pt x="107" y="90"/>
                </a:cubicBezTo>
                <a:cubicBezTo>
                  <a:pt x="109" y="92"/>
                  <a:pt x="108" y="94"/>
                  <a:pt x="107" y="96"/>
                </a:cubicBezTo>
                <a:cubicBezTo>
                  <a:pt x="107" y="97"/>
                  <a:pt x="105" y="97"/>
                  <a:pt x="103" y="96"/>
                </a:cubicBezTo>
                <a:cubicBezTo>
                  <a:pt x="99" y="92"/>
                  <a:pt x="96" y="89"/>
                  <a:pt x="92" y="85"/>
                </a:cubicBezTo>
                <a:cubicBezTo>
                  <a:pt x="89" y="82"/>
                  <a:pt x="87" y="79"/>
                  <a:pt x="84" y="76"/>
                </a:cubicBezTo>
                <a:cubicBezTo>
                  <a:pt x="83" y="75"/>
                  <a:pt x="82" y="73"/>
                  <a:pt x="83" y="72"/>
                </a:cubicBezTo>
                <a:cubicBezTo>
                  <a:pt x="84" y="71"/>
                  <a:pt x="85" y="70"/>
                  <a:pt x="87" y="71"/>
                </a:cubicBezTo>
                <a:cubicBezTo>
                  <a:pt x="92" y="74"/>
                  <a:pt x="97" y="78"/>
                  <a:pt x="101" y="8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sp>
        <p:nvSpPr>
          <p:cNvPr id="21" name="Freeform 82">
            <a:extLst>
              <a:ext uri="{FF2B5EF4-FFF2-40B4-BE49-F238E27FC236}">
                <a16:creationId xmlns:a16="http://schemas.microsoft.com/office/drawing/2014/main" id="{DA130C27-0422-47A7-A263-E4DCB72B5049}"/>
              </a:ext>
            </a:extLst>
          </p:cNvPr>
          <p:cNvSpPr>
            <a:spLocks noEditPoints="1"/>
          </p:cNvSpPr>
          <p:nvPr/>
        </p:nvSpPr>
        <p:spPr bwMode="auto">
          <a:xfrm>
            <a:off x="9208287" y="2004672"/>
            <a:ext cx="458788" cy="595312"/>
          </a:xfrm>
          <a:custGeom>
            <a:avLst/>
            <a:gdLst/>
            <a:ahLst/>
            <a:cxnLst>
              <a:cxn ang="0">
                <a:pos x="106" y="95"/>
              </a:cxn>
              <a:cxn ang="0">
                <a:pos x="120" y="125"/>
              </a:cxn>
              <a:cxn ang="0">
                <a:pos x="110" y="145"/>
              </a:cxn>
              <a:cxn ang="0">
                <a:pos x="98" y="153"/>
              </a:cxn>
              <a:cxn ang="0">
                <a:pos x="66" y="149"/>
              </a:cxn>
              <a:cxn ang="0">
                <a:pos x="57" y="132"/>
              </a:cxn>
              <a:cxn ang="0">
                <a:pos x="45" y="118"/>
              </a:cxn>
              <a:cxn ang="0">
                <a:pos x="23" y="105"/>
              </a:cxn>
              <a:cxn ang="0">
                <a:pos x="3" y="73"/>
              </a:cxn>
              <a:cxn ang="0">
                <a:pos x="4" y="36"/>
              </a:cxn>
              <a:cxn ang="0">
                <a:pos x="18" y="14"/>
              </a:cxn>
              <a:cxn ang="0">
                <a:pos x="34" y="4"/>
              </a:cxn>
              <a:cxn ang="0">
                <a:pos x="44" y="3"/>
              </a:cxn>
              <a:cxn ang="0">
                <a:pos x="53" y="2"/>
              </a:cxn>
              <a:cxn ang="0">
                <a:pos x="83" y="13"/>
              </a:cxn>
              <a:cxn ang="0">
                <a:pos x="99" y="32"/>
              </a:cxn>
              <a:cxn ang="0">
                <a:pos x="106" y="64"/>
              </a:cxn>
              <a:cxn ang="0">
                <a:pos x="102" y="91"/>
              </a:cxn>
              <a:cxn ang="0">
                <a:pos x="30" y="100"/>
              </a:cxn>
              <a:cxn ang="0">
                <a:pos x="52" y="114"/>
              </a:cxn>
              <a:cxn ang="0">
                <a:pos x="65" y="109"/>
              </a:cxn>
              <a:cxn ang="0">
                <a:pos x="54" y="90"/>
              </a:cxn>
              <a:cxn ang="0">
                <a:pos x="34" y="71"/>
              </a:cxn>
              <a:cxn ang="0">
                <a:pos x="39" y="50"/>
              </a:cxn>
              <a:cxn ang="0">
                <a:pos x="53" y="39"/>
              </a:cxn>
              <a:cxn ang="0">
                <a:pos x="74" y="86"/>
              </a:cxn>
              <a:cxn ang="0">
                <a:pos x="81" y="98"/>
              </a:cxn>
              <a:cxn ang="0">
                <a:pos x="88" y="97"/>
              </a:cxn>
              <a:cxn ang="0">
                <a:pos x="98" y="92"/>
              </a:cxn>
              <a:cxn ang="0">
                <a:pos x="96" y="52"/>
              </a:cxn>
              <a:cxn ang="0">
                <a:pos x="71" y="17"/>
              </a:cxn>
              <a:cxn ang="0">
                <a:pos x="17" y="30"/>
              </a:cxn>
              <a:cxn ang="0">
                <a:pos x="10" y="72"/>
              </a:cxn>
              <a:cxn ang="0">
                <a:pos x="75" y="145"/>
              </a:cxn>
              <a:cxn ang="0">
                <a:pos x="103" y="138"/>
              </a:cxn>
              <a:cxn ang="0">
                <a:pos x="102" y="124"/>
              </a:cxn>
              <a:cxn ang="0">
                <a:pos x="74" y="138"/>
              </a:cxn>
              <a:cxn ang="0">
                <a:pos x="75" y="145"/>
              </a:cxn>
              <a:cxn ang="0">
                <a:pos x="70" y="133"/>
              </a:cxn>
              <a:cxn ang="0">
                <a:pos x="100" y="116"/>
              </a:cxn>
              <a:cxn ang="0">
                <a:pos x="97" y="105"/>
              </a:cxn>
              <a:cxn ang="0">
                <a:pos x="90" y="108"/>
              </a:cxn>
              <a:cxn ang="0">
                <a:pos x="65" y="128"/>
              </a:cxn>
              <a:cxn ang="0">
                <a:pos x="71" y="103"/>
              </a:cxn>
              <a:cxn ang="0">
                <a:pos x="76" y="103"/>
              </a:cxn>
              <a:cxn ang="0">
                <a:pos x="66" y="88"/>
              </a:cxn>
              <a:cxn ang="0">
                <a:pos x="52" y="55"/>
              </a:cxn>
              <a:cxn ang="0">
                <a:pos x="48" y="51"/>
              </a:cxn>
              <a:cxn ang="0">
                <a:pos x="41" y="68"/>
              </a:cxn>
              <a:cxn ang="0">
                <a:pos x="53" y="79"/>
              </a:cxn>
              <a:cxn ang="0">
                <a:pos x="71" y="103"/>
              </a:cxn>
            </a:cxnLst>
            <a:rect l="0" t="0" r="r" b="b"/>
            <a:pathLst>
              <a:path w="122" h="159">
                <a:moveTo>
                  <a:pt x="102" y="91"/>
                </a:moveTo>
                <a:cubicBezTo>
                  <a:pt x="104" y="90"/>
                  <a:pt x="105" y="92"/>
                  <a:pt x="106" y="95"/>
                </a:cubicBezTo>
                <a:cubicBezTo>
                  <a:pt x="106" y="99"/>
                  <a:pt x="106" y="103"/>
                  <a:pt x="109" y="106"/>
                </a:cubicBezTo>
                <a:cubicBezTo>
                  <a:pt x="113" y="113"/>
                  <a:pt x="117" y="119"/>
                  <a:pt x="120" y="125"/>
                </a:cubicBezTo>
                <a:cubicBezTo>
                  <a:pt x="122" y="129"/>
                  <a:pt x="121" y="136"/>
                  <a:pt x="117" y="139"/>
                </a:cubicBezTo>
                <a:cubicBezTo>
                  <a:pt x="115" y="141"/>
                  <a:pt x="113" y="143"/>
                  <a:pt x="110" y="145"/>
                </a:cubicBezTo>
                <a:cubicBezTo>
                  <a:pt x="108" y="148"/>
                  <a:pt x="104" y="149"/>
                  <a:pt x="101" y="151"/>
                </a:cubicBezTo>
                <a:cubicBezTo>
                  <a:pt x="100" y="151"/>
                  <a:pt x="99" y="152"/>
                  <a:pt x="98" y="153"/>
                </a:cubicBezTo>
                <a:cubicBezTo>
                  <a:pt x="94" y="155"/>
                  <a:pt x="90" y="155"/>
                  <a:pt x="86" y="156"/>
                </a:cubicBezTo>
                <a:cubicBezTo>
                  <a:pt x="79" y="159"/>
                  <a:pt x="71" y="155"/>
                  <a:pt x="66" y="149"/>
                </a:cubicBezTo>
                <a:cubicBezTo>
                  <a:pt x="64" y="146"/>
                  <a:pt x="62" y="143"/>
                  <a:pt x="60" y="140"/>
                </a:cubicBezTo>
                <a:cubicBezTo>
                  <a:pt x="58" y="138"/>
                  <a:pt x="58" y="135"/>
                  <a:pt x="57" y="132"/>
                </a:cubicBezTo>
                <a:cubicBezTo>
                  <a:pt x="54" y="129"/>
                  <a:pt x="53" y="126"/>
                  <a:pt x="51" y="122"/>
                </a:cubicBezTo>
                <a:cubicBezTo>
                  <a:pt x="50" y="120"/>
                  <a:pt x="49" y="118"/>
                  <a:pt x="45" y="118"/>
                </a:cubicBezTo>
                <a:cubicBezTo>
                  <a:pt x="42" y="118"/>
                  <a:pt x="40" y="115"/>
                  <a:pt x="37" y="113"/>
                </a:cubicBezTo>
                <a:cubicBezTo>
                  <a:pt x="32" y="111"/>
                  <a:pt x="27" y="108"/>
                  <a:pt x="23" y="105"/>
                </a:cubicBezTo>
                <a:cubicBezTo>
                  <a:pt x="19" y="101"/>
                  <a:pt x="14" y="97"/>
                  <a:pt x="11" y="92"/>
                </a:cubicBezTo>
                <a:cubicBezTo>
                  <a:pt x="8" y="86"/>
                  <a:pt x="4" y="80"/>
                  <a:pt x="3" y="73"/>
                </a:cubicBezTo>
                <a:cubicBezTo>
                  <a:pt x="1" y="67"/>
                  <a:pt x="0" y="60"/>
                  <a:pt x="1" y="54"/>
                </a:cubicBezTo>
                <a:cubicBezTo>
                  <a:pt x="1" y="48"/>
                  <a:pt x="2" y="42"/>
                  <a:pt x="4" y="36"/>
                </a:cubicBezTo>
                <a:cubicBezTo>
                  <a:pt x="5" y="32"/>
                  <a:pt x="7" y="27"/>
                  <a:pt x="9" y="23"/>
                </a:cubicBezTo>
                <a:cubicBezTo>
                  <a:pt x="11" y="20"/>
                  <a:pt x="15" y="16"/>
                  <a:pt x="18" y="14"/>
                </a:cubicBezTo>
                <a:cubicBezTo>
                  <a:pt x="21" y="12"/>
                  <a:pt x="24" y="10"/>
                  <a:pt x="25" y="8"/>
                </a:cubicBezTo>
                <a:cubicBezTo>
                  <a:pt x="27" y="4"/>
                  <a:pt x="31" y="6"/>
                  <a:pt x="34" y="4"/>
                </a:cubicBezTo>
                <a:cubicBezTo>
                  <a:pt x="35" y="3"/>
                  <a:pt x="38" y="3"/>
                  <a:pt x="40" y="2"/>
                </a:cubicBezTo>
                <a:cubicBezTo>
                  <a:pt x="42" y="2"/>
                  <a:pt x="43" y="1"/>
                  <a:pt x="44" y="3"/>
                </a:cubicBezTo>
                <a:cubicBezTo>
                  <a:pt x="44" y="3"/>
                  <a:pt x="45" y="3"/>
                  <a:pt x="45" y="3"/>
                </a:cubicBezTo>
                <a:cubicBezTo>
                  <a:pt x="48" y="0"/>
                  <a:pt x="51" y="2"/>
                  <a:pt x="53" y="2"/>
                </a:cubicBezTo>
                <a:cubicBezTo>
                  <a:pt x="58" y="2"/>
                  <a:pt x="63" y="4"/>
                  <a:pt x="67" y="5"/>
                </a:cubicBezTo>
                <a:cubicBezTo>
                  <a:pt x="73" y="6"/>
                  <a:pt x="78" y="9"/>
                  <a:pt x="83" y="13"/>
                </a:cubicBezTo>
                <a:cubicBezTo>
                  <a:pt x="86" y="15"/>
                  <a:pt x="88" y="17"/>
                  <a:pt x="90" y="19"/>
                </a:cubicBezTo>
                <a:cubicBezTo>
                  <a:pt x="93" y="23"/>
                  <a:pt x="97" y="27"/>
                  <a:pt x="99" y="32"/>
                </a:cubicBezTo>
                <a:cubicBezTo>
                  <a:pt x="103" y="39"/>
                  <a:pt x="106" y="47"/>
                  <a:pt x="105" y="55"/>
                </a:cubicBezTo>
                <a:cubicBezTo>
                  <a:pt x="105" y="58"/>
                  <a:pt x="106" y="61"/>
                  <a:pt x="106" y="64"/>
                </a:cubicBezTo>
                <a:cubicBezTo>
                  <a:pt x="105" y="70"/>
                  <a:pt x="105" y="76"/>
                  <a:pt x="104" y="82"/>
                </a:cubicBezTo>
                <a:cubicBezTo>
                  <a:pt x="103" y="85"/>
                  <a:pt x="104" y="88"/>
                  <a:pt x="102" y="91"/>
                </a:cubicBezTo>
                <a:close/>
                <a:moveTo>
                  <a:pt x="20" y="90"/>
                </a:moveTo>
                <a:cubicBezTo>
                  <a:pt x="22" y="95"/>
                  <a:pt x="27" y="96"/>
                  <a:pt x="30" y="100"/>
                </a:cubicBezTo>
                <a:cubicBezTo>
                  <a:pt x="32" y="101"/>
                  <a:pt x="34" y="104"/>
                  <a:pt x="36" y="105"/>
                </a:cubicBezTo>
                <a:cubicBezTo>
                  <a:pt x="43" y="106"/>
                  <a:pt x="47" y="111"/>
                  <a:pt x="52" y="114"/>
                </a:cubicBezTo>
                <a:cubicBezTo>
                  <a:pt x="53" y="115"/>
                  <a:pt x="55" y="117"/>
                  <a:pt x="56" y="115"/>
                </a:cubicBezTo>
                <a:cubicBezTo>
                  <a:pt x="59" y="112"/>
                  <a:pt x="62" y="110"/>
                  <a:pt x="65" y="109"/>
                </a:cubicBezTo>
                <a:cubicBezTo>
                  <a:pt x="66" y="108"/>
                  <a:pt x="67" y="107"/>
                  <a:pt x="65" y="105"/>
                </a:cubicBezTo>
                <a:cubicBezTo>
                  <a:pt x="61" y="100"/>
                  <a:pt x="57" y="95"/>
                  <a:pt x="54" y="90"/>
                </a:cubicBezTo>
                <a:cubicBezTo>
                  <a:pt x="51" y="87"/>
                  <a:pt x="48" y="85"/>
                  <a:pt x="46" y="82"/>
                </a:cubicBezTo>
                <a:cubicBezTo>
                  <a:pt x="42" y="78"/>
                  <a:pt x="38" y="74"/>
                  <a:pt x="34" y="71"/>
                </a:cubicBezTo>
                <a:cubicBezTo>
                  <a:pt x="29" y="68"/>
                  <a:pt x="29" y="67"/>
                  <a:pt x="31" y="61"/>
                </a:cubicBezTo>
                <a:cubicBezTo>
                  <a:pt x="33" y="57"/>
                  <a:pt x="37" y="54"/>
                  <a:pt x="39" y="50"/>
                </a:cubicBezTo>
                <a:cubicBezTo>
                  <a:pt x="42" y="46"/>
                  <a:pt x="45" y="43"/>
                  <a:pt x="48" y="39"/>
                </a:cubicBezTo>
                <a:cubicBezTo>
                  <a:pt x="49" y="38"/>
                  <a:pt x="51" y="37"/>
                  <a:pt x="53" y="39"/>
                </a:cubicBezTo>
                <a:cubicBezTo>
                  <a:pt x="57" y="43"/>
                  <a:pt x="58" y="48"/>
                  <a:pt x="59" y="52"/>
                </a:cubicBezTo>
                <a:cubicBezTo>
                  <a:pt x="64" y="64"/>
                  <a:pt x="67" y="75"/>
                  <a:pt x="74" y="86"/>
                </a:cubicBezTo>
                <a:cubicBezTo>
                  <a:pt x="75" y="87"/>
                  <a:pt x="75" y="88"/>
                  <a:pt x="76" y="89"/>
                </a:cubicBezTo>
                <a:cubicBezTo>
                  <a:pt x="77" y="92"/>
                  <a:pt x="78" y="96"/>
                  <a:pt x="81" y="98"/>
                </a:cubicBezTo>
                <a:cubicBezTo>
                  <a:pt x="81" y="99"/>
                  <a:pt x="81" y="99"/>
                  <a:pt x="82" y="99"/>
                </a:cubicBezTo>
                <a:cubicBezTo>
                  <a:pt x="84" y="98"/>
                  <a:pt x="86" y="98"/>
                  <a:pt x="88" y="97"/>
                </a:cubicBezTo>
                <a:cubicBezTo>
                  <a:pt x="89" y="95"/>
                  <a:pt x="91" y="93"/>
                  <a:pt x="94" y="94"/>
                </a:cubicBezTo>
                <a:cubicBezTo>
                  <a:pt x="96" y="95"/>
                  <a:pt x="98" y="93"/>
                  <a:pt x="98" y="92"/>
                </a:cubicBezTo>
                <a:cubicBezTo>
                  <a:pt x="96" y="86"/>
                  <a:pt x="97" y="80"/>
                  <a:pt x="97" y="75"/>
                </a:cubicBezTo>
                <a:cubicBezTo>
                  <a:pt x="98" y="67"/>
                  <a:pt x="97" y="59"/>
                  <a:pt x="96" y="52"/>
                </a:cubicBezTo>
                <a:cubicBezTo>
                  <a:pt x="95" y="43"/>
                  <a:pt x="93" y="35"/>
                  <a:pt x="86" y="28"/>
                </a:cubicBezTo>
                <a:cubicBezTo>
                  <a:pt x="81" y="24"/>
                  <a:pt x="77" y="20"/>
                  <a:pt x="71" y="17"/>
                </a:cubicBezTo>
                <a:cubicBezTo>
                  <a:pt x="62" y="13"/>
                  <a:pt x="53" y="10"/>
                  <a:pt x="42" y="12"/>
                </a:cubicBezTo>
                <a:cubicBezTo>
                  <a:pt x="31" y="14"/>
                  <a:pt x="22" y="21"/>
                  <a:pt x="17" y="30"/>
                </a:cubicBezTo>
                <a:cubicBezTo>
                  <a:pt x="11" y="40"/>
                  <a:pt x="7" y="51"/>
                  <a:pt x="9" y="63"/>
                </a:cubicBezTo>
                <a:cubicBezTo>
                  <a:pt x="10" y="66"/>
                  <a:pt x="9" y="69"/>
                  <a:pt x="10" y="72"/>
                </a:cubicBezTo>
                <a:cubicBezTo>
                  <a:pt x="13" y="78"/>
                  <a:pt x="15" y="85"/>
                  <a:pt x="20" y="90"/>
                </a:cubicBezTo>
                <a:close/>
                <a:moveTo>
                  <a:pt x="75" y="145"/>
                </a:moveTo>
                <a:cubicBezTo>
                  <a:pt x="76" y="148"/>
                  <a:pt x="78" y="148"/>
                  <a:pt x="81" y="148"/>
                </a:cubicBezTo>
                <a:cubicBezTo>
                  <a:pt x="89" y="146"/>
                  <a:pt x="96" y="144"/>
                  <a:pt x="103" y="138"/>
                </a:cubicBezTo>
                <a:cubicBezTo>
                  <a:pt x="109" y="133"/>
                  <a:pt x="110" y="133"/>
                  <a:pt x="108" y="126"/>
                </a:cubicBezTo>
                <a:cubicBezTo>
                  <a:pt x="107" y="122"/>
                  <a:pt x="105" y="121"/>
                  <a:pt x="102" y="124"/>
                </a:cubicBezTo>
                <a:cubicBezTo>
                  <a:pt x="96" y="129"/>
                  <a:pt x="88" y="133"/>
                  <a:pt x="81" y="136"/>
                </a:cubicBezTo>
                <a:cubicBezTo>
                  <a:pt x="79" y="137"/>
                  <a:pt x="76" y="137"/>
                  <a:pt x="74" y="138"/>
                </a:cubicBezTo>
                <a:cubicBezTo>
                  <a:pt x="71" y="140"/>
                  <a:pt x="71" y="140"/>
                  <a:pt x="73" y="143"/>
                </a:cubicBezTo>
                <a:cubicBezTo>
                  <a:pt x="74" y="144"/>
                  <a:pt x="73" y="145"/>
                  <a:pt x="75" y="145"/>
                </a:cubicBezTo>
                <a:close/>
                <a:moveTo>
                  <a:pt x="67" y="131"/>
                </a:moveTo>
                <a:cubicBezTo>
                  <a:pt x="67" y="132"/>
                  <a:pt x="68" y="133"/>
                  <a:pt x="70" y="133"/>
                </a:cubicBezTo>
                <a:cubicBezTo>
                  <a:pt x="75" y="130"/>
                  <a:pt x="80" y="128"/>
                  <a:pt x="84" y="125"/>
                </a:cubicBezTo>
                <a:cubicBezTo>
                  <a:pt x="89" y="122"/>
                  <a:pt x="94" y="118"/>
                  <a:pt x="100" y="116"/>
                </a:cubicBezTo>
                <a:cubicBezTo>
                  <a:pt x="101" y="116"/>
                  <a:pt x="102" y="115"/>
                  <a:pt x="102" y="114"/>
                </a:cubicBezTo>
                <a:cubicBezTo>
                  <a:pt x="100" y="111"/>
                  <a:pt x="98" y="108"/>
                  <a:pt x="97" y="105"/>
                </a:cubicBezTo>
                <a:cubicBezTo>
                  <a:pt x="97" y="104"/>
                  <a:pt x="96" y="104"/>
                  <a:pt x="96" y="105"/>
                </a:cubicBezTo>
                <a:cubicBezTo>
                  <a:pt x="94" y="106"/>
                  <a:pt x="92" y="107"/>
                  <a:pt x="90" y="108"/>
                </a:cubicBezTo>
                <a:cubicBezTo>
                  <a:pt x="82" y="113"/>
                  <a:pt x="74" y="117"/>
                  <a:pt x="67" y="121"/>
                </a:cubicBezTo>
                <a:cubicBezTo>
                  <a:pt x="63" y="123"/>
                  <a:pt x="62" y="124"/>
                  <a:pt x="65" y="128"/>
                </a:cubicBezTo>
                <a:cubicBezTo>
                  <a:pt x="65" y="129"/>
                  <a:pt x="66" y="130"/>
                  <a:pt x="67" y="131"/>
                </a:cubicBezTo>
                <a:close/>
                <a:moveTo>
                  <a:pt x="71" y="103"/>
                </a:moveTo>
                <a:cubicBezTo>
                  <a:pt x="72" y="104"/>
                  <a:pt x="72" y="105"/>
                  <a:pt x="73" y="104"/>
                </a:cubicBezTo>
                <a:cubicBezTo>
                  <a:pt x="74" y="104"/>
                  <a:pt x="75" y="103"/>
                  <a:pt x="76" y="103"/>
                </a:cubicBezTo>
                <a:cubicBezTo>
                  <a:pt x="76" y="102"/>
                  <a:pt x="75" y="101"/>
                  <a:pt x="75" y="100"/>
                </a:cubicBezTo>
                <a:cubicBezTo>
                  <a:pt x="71" y="97"/>
                  <a:pt x="69" y="92"/>
                  <a:pt x="66" y="88"/>
                </a:cubicBezTo>
                <a:cubicBezTo>
                  <a:pt x="63" y="82"/>
                  <a:pt x="61" y="76"/>
                  <a:pt x="58" y="71"/>
                </a:cubicBezTo>
                <a:cubicBezTo>
                  <a:pt x="56" y="65"/>
                  <a:pt x="54" y="60"/>
                  <a:pt x="52" y="55"/>
                </a:cubicBezTo>
                <a:cubicBezTo>
                  <a:pt x="52" y="53"/>
                  <a:pt x="51" y="52"/>
                  <a:pt x="50" y="51"/>
                </a:cubicBezTo>
                <a:cubicBezTo>
                  <a:pt x="49" y="50"/>
                  <a:pt x="49" y="49"/>
                  <a:pt x="48" y="51"/>
                </a:cubicBezTo>
                <a:cubicBezTo>
                  <a:pt x="46" y="55"/>
                  <a:pt x="44" y="58"/>
                  <a:pt x="41" y="61"/>
                </a:cubicBezTo>
                <a:cubicBezTo>
                  <a:pt x="38" y="64"/>
                  <a:pt x="39" y="65"/>
                  <a:pt x="41" y="68"/>
                </a:cubicBezTo>
                <a:cubicBezTo>
                  <a:pt x="43" y="70"/>
                  <a:pt x="46" y="72"/>
                  <a:pt x="48" y="73"/>
                </a:cubicBezTo>
                <a:cubicBezTo>
                  <a:pt x="50" y="75"/>
                  <a:pt x="50" y="77"/>
                  <a:pt x="53" y="79"/>
                </a:cubicBezTo>
                <a:cubicBezTo>
                  <a:pt x="57" y="82"/>
                  <a:pt x="60" y="87"/>
                  <a:pt x="64" y="91"/>
                </a:cubicBezTo>
                <a:cubicBezTo>
                  <a:pt x="67" y="95"/>
                  <a:pt x="69" y="99"/>
                  <a:pt x="71" y="103"/>
                </a:cubicBezTo>
                <a:close/>
              </a:path>
            </a:pathLst>
          </a:custGeom>
          <a:solidFill>
            <a:srgbClr val="222F3F"/>
          </a:solidFill>
          <a:ln w="9525">
            <a:noFill/>
            <a:round/>
          </a:ln>
        </p:spPr>
        <p:txBody>
          <a:bodyPr vert="horz" wrap="square" lIns="91440" tIns="45720" rIns="91440" bIns="45720" numCol="1" anchor="t" anchorCtr="0" compatLnSpc="1"/>
          <a:lstStyle/>
          <a:p>
            <a:endParaRPr lang="zh-CN" altLang="en-US"/>
          </a:p>
        </p:txBody>
      </p:sp>
      <p:grpSp>
        <p:nvGrpSpPr>
          <p:cNvPr id="22" name="Group 24">
            <a:extLst>
              <a:ext uri="{FF2B5EF4-FFF2-40B4-BE49-F238E27FC236}">
                <a16:creationId xmlns:a16="http://schemas.microsoft.com/office/drawing/2014/main" id="{10A929CD-FDC8-45A9-AB86-55F10557A68D}"/>
              </a:ext>
            </a:extLst>
          </p:cNvPr>
          <p:cNvGrpSpPr/>
          <p:nvPr/>
        </p:nvGrpSpPr>
        <p:grpSpPr bwMode="auto">
          <a:xfrm>
            <a:off x="1497704" y="3165042"/>
            <a:ext cx="2594188" cy="1824787"/>
            <a:chOff x="475" y="2698"/>
            <a:chExt cx="1956" cy="1564"/>
          </a:xfrm>
        </p:grpSpPr>
        <p:sp>
          <p:nvSpPr>
            <p:cNvPr id="23" name="文本框 9">
              <a:extLst>
                <a:ext uri="{FF2B5EF4-FFF2-40B4-BE49-F238E27FC236}">
                  <a16:creationId xmlns:a16="http://schemas.microsoft.com/office/drawing/2014/main" id="{29AB40B9-2C6D-4E9A-9331-52868E3D39A1}"/>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4" name="矩形 10">
              <a:extLst>
                <a:ext uri="{FF2B5EF4-FFF2-40B4-BE49-F238E27FC236}">
                  <a16:creationId xmlns:a16="http://schemas.microsoft.com/office/drawing/2014/main" id="{74BE9DFB-1569-4541-9A64-ADDB30484954}"/>
                </a:ext>
              </a:extLst>
            </p:cNvPr>
            <p:cNvSpPr>
              <a:spLocks noChangeArrowheads="1"/>
            </p:cNvSpPr>
            <p:nvPr/>
          </p:nvSpPr>
          <p:spPr bwMode="auto">
            <a:xfrm>
              <a:off x="475" y="3164"/>
              <a:ext cx="1956" cy="109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25" name="Group 24">
            <a:extLst>
              <a:ext uri="{FF2B5EF4-FFF2-40B4-BE49-F238E27FC236}">
                <a16:creationId xmlns:a16="http://schemas.microsoft.com/office/drawing/2014/main" id="{38EECACD-E335-4CFD-BB9F-6FEADF6BB56C}"/>
              </a:ext>
            </a:extLst>
          </p:cNvPr>
          <p:cNvGrpSpPr/>
          <p:nvPr/>
        </p:nvGrpSpPr>
        <p:grpSpPr bwMode="auto">
          <a:xfrm>
            <a:off x="4726227" y="3752679"/>
            <a:ext cx="2594188" cy="1824787"/>
            <a:chOff x="475" y="2698"/>
            <a:chExt cx="1956" cy="1564"/>
          </a:xfrm>
        </p:grpSpPr>
        <p:sp>
          <p:nvSpPr>
            <p:cNvPr id="26" name="文本框 9">
              <a:extLst>
                <a:ext uri="{FF2B5EF4-FFF2-40B4-BE49-F238E27FC236}">
                  <a16:creationId xmlns:a16="http://schemas.microsoft.com/office/drawing/2014/main" id="{E96D9F60-F0D4-43C5-9F70-FAFA75D4671F}"/>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7" name="矩形 10">
              <a:extLst>
                <a:ext uri="{FF2B5EF4-FFF2-40B4-BE49-F238E27FC236}">
                  <a16:creationId xmlns:a16="http://schemas.microsoft.com/office/drawing/2014/main" id="{98225842-8271-45FF-8A05-A9192534907A}"/>
                </a:ext>
              </a:extLst>
            </p:cNvPr>
            <p:cNvSpPr>
              <a:spLocks noChangeArrowheads="1"/>
            </p:cNvSpPr>
            <p:nvPr/>
          </p:nvSpPr>
          <p:spPr bwMode="auto">
            <a:xfrm>
              <a:off x="475" y="3164"/>
              <a:ext cx="1956" cy="109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28" name="Group 24">
            <a:extLst>
              <a:ext uri="{FF2B5EF4-FFF2-40B4-BE49-F238E27FC236}">
                <a16:creationId xmlns:a16="http://schemas.microsoft.com/office/drawing/2014/main" id="{3B5A2EDB-98AC-45FF-94CB-8C3131D38F2F}"/>
              </a:ext>
            </a:extLst>
          </p:cNvPr>
          <p:cNvGrpSpPr/>
          <p:nvPr/>
        </p:nvGrpSpPr>
        <p:grpSpPr bwMode="auto">
          <a:xfrm>
            <a:off x="8099828" y="3107239"/>
            <a:ext cx="2594188" cy="1824787"/>
            <a:chOff x="475" y="2698"/>
            <a:chExt cx="1956" cy="1564"/>
          </a:xfrm>
        </p:grpSpPr>
        <p:sp>
          <p:nvSpPr>
            <p:cNvPr id="29" name="文本框 9">
              <a:extLst>
                <a:ext uri="{FF2B5EF4-FFF2-40B4-BE49-F238E27FC236}">
                  <a16:creationId xmlns:a16="http://schemas.microsoft.com/office/drawing/2014/main" id="{EF626079-C48F-4ADC-9606-35A03849C7E7}"/>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30" name="矩形 10">
              <a:extLst>
                <a:ext uri="{FF2B5EF4-FFF2-40B4-BE49-F238E27FC236}">
                  <a16:creationId xmlns:a16="http://schemas.microsoft.com/office/drawing/2014/main" id="{6A20056E-9AB1-45AE-A409-EF17C3101F5A}"/>
                </a:ext>
              </a:extLst>
            </p:cNvPr>
            <p:cNvSpPr>
              <a:spLocks noChangeArrowheads="1"/>
            </p:cNvSpPr>
            <p:nvPr/>
          </p:nvSpPr>
          <p:spPr bwMode="auto">
            <a:xfrm>
              <a:off x="475" y="3164"/>
              <a:ext cx="1956" cy="109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6221150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anim calcmode="lin" valueType="num">
                                      <p:cBhvr>
                                        <p:cTn id="25" dur="500" fill="hold"/>
                                        <p:tgtEl>
                                          <p:spTgt spid="22"/>
                                        </p:tgtEl>
                                        <p:attrNameLst>
                                          <p:attrName>ppt_x</p:attrName>
                                        </p:attrNameLst>
                                      </p:cBhvr>
                                      <p:tavLst>
                                        <p:tav tm="0">
                                          <p:val>
                                            <p:strVal val="#ppt_x"/>
                                          </p:val>
                                        </p:tav>
                                        <p:tav tm="100000">
                                          <p:val>
                                            <p:strVal val="#ppt_x"/>
                                          </p:val>
                                        </p:tav>
                                      </p:tavLst>
                                    </p:anim>
                                    <p:anim calcmode="lin" valueType="num">
                                      <p:cBhvr>
                                        <p:cTn id="26" dur="500" fill="hold"/>
                                        <p:tgtEl>
                                          <p:spTgt spid="22"/>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anim calcmode="lin" valueType="num">
                                      <p:cBhvr>
                                        <p:cTn id="31" dur="500" fill="hold"/>
                                        <p:tgtEl>
                                          <p:spTgt spid="25"/>
                                        </p:tgtEl>
                                        <p:attrNameLst>
                                          <p:attrName>ppt_x</p:attrName>
                                        </p:attrNameLst>
                                      </p:cBhvr>
                                      <p:tavLst>
                                        <p:tav tm="0">
                                          <p:val>
                                            <p:strVal val="#ppt_x"/>
                                          </p:val>
                                        </p:tav>
                                        <p:tav tm="100000">
                                          <p:val>
                                            <p:strVal val="#ppt_x"/>
                                          </p:val>
                                        </p:tav>
                                      </p:tavLst>
                                    </p:anim>
                                    <p:anim calcmode="lin" valueType="num">
                                      <p:cBhvr>
                                        <p:cTn id="32" dur="5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7" presetClass="entr" presetSubtype="0" fill="hold"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anim calcmode="lin" valueType="num">
                                      <p:cBhvr>
                                        <p:cTn id="37" dur="500" fill="hold"/>
                                        <p:tgtEl>
                                          <p:spTgt spid="28"/>
                                        </p:tgtEl>
                                        <p:attrNameLst>
                                          <p:attrName>ppt_x</p:attrName>
                                        </p:attrNameLst>
                                      </p:cBhvr>
                                      <p:tavLst>
                                        <p:tav tm="0">
                                          <p:val>
                                            <p:strVal val="#ppt_x"/>
                                          </p:val>
                                        </p:tav>
                                        <p:tav tm="100000">
                                          <p:val>
                                            <p:strVal val="#ppt_x"/>
                                          </p:val>
                                        </p:tav>
                                      </p:tavLst>
                                    </p:anim>
                                    <p:anim calcmode="lin" valueType="num">
                                      <p:cBhvr>
                                        <p:cTn id="38"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a:off x="0" y="1065010"/>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330476" y="870596"/>
            <a:ext cx="3637867"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grpSp>
        <p:nvGrpSpPr>
          <p:cNvPr id="10" name="组合 9">
            <a:extLst>
              <a:ext uri="{FF2B5EF4-FFF2-40B4-BE49-F238E27FC236}">
                <a16:creationId xmlns:a16="http://schemas.microsoft.com/office/drawing/2014/main" id="{C63A4664-495E-4335-A6CC-E901AB31ACE3}"/>
              </a:ext>
            </a:extLst>
          </p:cNvPr>
          <p:cNvGrpSpPr/>
          <p:nvPr/>
        </p:nvGrpSpPr>
        <p:grpSpPr>
          <a:xfrm>
            <a:off x="2338705" y="2865120"/>
            <a:ext cx="7513955" cy="1773555"/>
            <a:chOff x="3683" y="4512"/>
            <a:chExt cx="11833" cy="2793"/>
          </a:xfrm>
          <a:solidFill>
            <a:srgbClr val="ADDDEB"/>
          </a:solidFill>
        </p:grpSpPr>
        <p:sp>
          <p:nvSpPr>
            <p:cNvPr id="11" name="Freeform 9">
              <a:extLst>
                <a:ext uri="{FF2B5EF4-FFF2-40B4-BE49-F238E27FC236}">
                  <a16:creationId xmlns:a16="http://schemas.microsoft.com/office/drawing/2014/main" id="{29E35EF1-F302-4B14-B94F-C24F644EA1EF}"/>
                </a:ext>
              </a:extLst>
            </p:cNvPr>
            <p:cNvSpPr/>
            <p:nvPr/>
          </p:nvSpPr>
          <p:spPr bwMode="auto">
            <a:xfrm>
              <a:off x="5944" y="5909"/>
              <a:ext cx="2791" cy="1397"/>
            </a:xfrm>
            <a:custGeom>
              <a:avLst/>
              <a:gdLst>
                <a:gd name="T0" fmla="*/ 228 w 457"/>
                <a:gd name="T1" fmla="*/ 142 h 229"/>
                <a:gd name="T2" fmla="*/ 87 w 457"/>
                <a:gd name="T3" fmla="*/ 0 h 229"/>
                <a:gd name="T4" fmla="*/ 0 w 457"/>
                <a:gd name="T5" fmla="*/ 0 h 229"/>
                <a:gd name="T6" fmla="*/ 228 w 457"/>
                <a:gd name="T7" fmla="*/ 229 h 229"/>
                <a:gd name="T8" fmla="*/ 457 w 457"/>
                <a:gd name="T9" fmla="*/ 0 h 229"/>
                <a:gd name="T10" fmla="*/ 370 w 457"/>
                <a:gd name="T11" fmla="*/ 0 h 229"/>
                <a:gd name="T12" fmla="*/ 228 w 457"/>
                <a:gd name="T13" fmla="*/ 142 h 229"/>
              </a:gdLst>
              <a:ahLst/>
              <a:cxnLst>
                <a:cxn ang="0">
                  <a:pos x="T0" y="T1"/>
                </a:cxn>
                <a:cxn ang="0">
                  <a:pos x="T2" y="T3"/>
                </a:cxn>
                <a:cxn ang="0">
                  <a:pos x="T4" y="T5"/>
                </a:cxn>
                <a:cxn ang="0">
                  <a:pos x="T6" y="T7"/>
                </a:cxn>
                <a:cxn ang="0">
                  <a:pos x="T8" y="T9"/>
                </a:cxn>
                <a:cxn ang="0">
                  <a:pos x="T10" y="T11"/>
                </a:cxn>
                <a:cxn ang="0">
                  <a:pos x="T12" y="T13"/>
                </a:cxn>
              </a:cxnLst>
              <a:rect l="0" t="0" r="r" b="b"/>
              <a:pathLst>
                <a:path w="457" h="229">
                  <a:moveTo>
                    <a:pt x="228" y="142"/>
                  </a:moveTo>
                  <a:cubicBezTo>
                    <a:pt x="150" y="142"/>
                    <a:pt x="87" y="78"/>
                    <a:pt x="87" y="0"/>
                  </a:cubicBezTo>
                  <a:cubicBezTo>
                    <a:pt x="0" y="0"/>
                    <a:pt x="0" y="0"/>
                    <a:pt x="0" y="0"/>
                  </a:cubicBezTo>
                  <a:cubicBezTo>
                    <a:pt x="0" y="126"/>
                    <a:pt x="102" y="229"/>
                    <a:pt x="228" y="229"/>
                  </a:cubicBezTo>
                  <a:cubicBezTo>
                    <a:pt x="355" y="229"/>
                    <a:pt x="457" y="126"/>
                    <a:pt x="457" y="0"/>
                  </a:cubicBezTo>
                  <a:cubicBezTo>
                    <a:pt x="370" y="0"/>
                    <a:pt x="370" y="0"/>
                    <a:pt x="370" y="0"/>
                  </a:cubicBezTo>
                  <a:cubicBezTo>
                    <a:pt x="370" y="78"/>
                    <a:pt x="307" y="142"/>
                    <a:pt x="228" y="142"/>
                  </a:cubicBezTo>
                  <a:close/>
                </a:path>
              </a:pathLst>
            </a:custGeom>
            <a:grpFill/>
            <a:ln>
              <a:noFill/>
            </a:ln>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12" name="Freeform 10">
              <a:extLst>
                <a:ext uri="{FF2B5EF4-FFF2-40B4-BE49-F238E27FC236}">
                  <a16:creationId xmlns:a16="http://schemas.microsoft.com/office/drawing/2014/main" id="{0A0ED1F3-A45C-4B68-8DF7-8A10AF2320C6}"/>
                </a:ext>
              </a:extLst>
            </p:cNvPr>
            <p:cNvSpPr/>
            <p:nvPr/>
          </p:nvSpPr>
          <p:spPr bwMode="auto">
            <a:xfrm>
              <a:off x="8203" y="4512"/>
              <a:ext cx="2793" cy="1397"/>
            </a:xfrm>
            <a:custGeom>
              <a:avLst/>
              <a:gdLst>
                <a:gd name="T0" fmla="*/ 229 w 458"/>
                <a:gd name="T1" fmla="*/ 87 h 229"/>
                <a:gd name="T2" fmla="*/ 371 w 458"/>
                <a:gd name="T3" fmla="*/ 229 h 229"/>
                <a:gd name="T4" fmla="*/ 458 w 458"/>
                <a:gd name="T5" fmla="*/ 229 h 229"/>
                <a:gd name="T6" fmla="*/ 229 w 458"/>
                <a:gd name="T7" fmla="*/ 0 h 229"/>
                <a:gd name="T8" fmla="*/ 0 w 458"/>
                <a:gd name="T9" fmla="*/ 229 h 229"/>
                <a:gd name="T10" fmla="*/ 87 w 458"/>
                <a:gd name="T11" fmla="*/ 229 h 229"/>
                <a:gd name="T12" fmla="*/ 229 w 458"/>
                <a:gd name="T13" fmla="*/ 87 h 229"/>
              </a:gdLst>
              <a:ahLst/>
              <a:cxnLst>
                <a:cxn ang="0">
                  <a:pos x="T0" y="T1"/>
                </a:cxn>
                <a:cxn ang="0">
                  <a:pos x="T2" y="T3"/>
                </a:cxn>
                <a:cxn ang="0">
                  <a:pos x="T4" y="T5"/>
                </a:cxn>
                <a:cxn ang="0">
                  <a:pos x="T6" y="T7"/>
                </a:cxn>
                <a:cxn ang="0">
                  <a:pos x="T8" y="T9"/>
                </a:cxn>
                <a:cxn ang="0">
                  <a:pos x="T10" y="T11"/>
                </a:cxn>
                <a:cxn ang="0">
                  <a:pos x="T12" y="T13"/>
                </a:cxn>
              </a:cxnLst>
              <a:rect l="0" t="0" r="r" b="b"/>
              <a:pathLst>
                <a:path w="458" h="229">
                  <a:moveTo>
                    <a:pt x="229" y="87"/>
                  </a:moveTo>
                  <a:cubicBezTo>
                    <a:pt x="307" y="87"/>
                    <a:pt x="371" y="151"/>
                    <a:pt x="371" y="229"/>
                  </a:cubicBezTo>
                  <a:cubicBezTo>
                    <a:pt x="458" y="229"/>
                    <a:pt x="458" y="229"/>
                    <a:pt x="458" y="229"/>
                  </a:cubicBezTo>
                  <a:cubicBezTo>
                    <a:pt x="458" y="103"/>
                    <a:pt x="355" y="0"/>
                    <a:pt x="229" y="0"/>
                  </a:cubicBezTo>
                  <a:cubicBezTo>
                    <a:pt x="103" y="0"/>
                    <a:pt x="0" y="103"/>
                    <a:pt x="0" y="229"/>
                  </a:cubicBezTo>
                  <a:cubicBezTo>
                    <a:pt x="87" y="229"/>
                    <a:pt x="87" y="229"/>
                    <a:pt x="87" y="229"/>
                  </a:cubicBezTo>
                  <a:cubicBezTo>
                    <a:pt x="87" y="151"/>
                    <a:pt x="151" y="87"/>
                    <a:pt x="229" y="87"/>
                  </a:cubicBezTo>
                  <a:close/>
                </a:path>
              </a:pathLst>
            </a:custGeom>
            <a:grpFill/>
            <a:ln>
              <a:noFill/>
            </a:ln>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13" name="Freeform 11">
              <a:extLst>
                <a:ext uri="{FF2B5EF4-FFF2-40B4-BE49-F238E27FC236}">
                  <a16:creationId xmlns:a16="http://schemas.microsoft.com/office/drawing/2014/main" id="{F523A219-C6F7-4E8A-ABB4-AEA4E37256D1}"/>
                </a:ext>
              </a:extLst>
            </p:cNvPr>
            <p:cNvSpPr/>
            <p:nvPr/>
          </p:nvSpPr>
          <p:spPr bwMode="auto">
            <a:xfrm>
              <a:off x="10465" y="5909"/>
              <a:ext cx="2791" cy="1397"/>
            </a:xfrm>
            <a:custGeom>
              <a:avLst/>
              <a:gdLst>
                <a:gd name="T0" fmla="*/ 228 w 457"/>
                <a:gd name="T1" fmla="*/ 142 h 229"/>
                <a:gd name="T2" fmla="*/ 86 w 457"/>
                <a:gd name="T3" fmla="*/ 0 h 229"/>
                <a:gd name="T4" fmla="*/ 0 w 457"/>
                <a:gd name="T5" fmla="*/ 0 h 229"/>
                <a:gd name="T6" fmla="*/ 228 w 457"/>
                <a:gd name="T7" fmla="*/ 229 h 229"/>
                <a:gd name="T8" fmla="*/ 457 w 457"/>
                <a:gd name="T9" fmla="*/ 0 h 229"/>
                <a:gd name="T10" fmla="*/ 370 w 457"/>
                <a:gd name="T11" fmla="*/ 0 h 229"/>
                <a:gd name="T12" fmla="*/ 228 w 457"/>
                <a:gd name="T13" fmla="*/ 142 h 229"/>
              </a:gdLst>
              <a:ahLst/>
              <a:cxnLst>
                <a:cxn ang="0">
                  <a:pos x="T0" y="T1"/>
                </a:cxn>
                <a:cxn ang="0">
                  <a:pos x="T2" y="T3"/>
                </a:cxn>
                <a:cxn ang="0">
                  <a:pos x="T4" y="T5"/>
                </a:cxn>
                <a:cxn ang="0">
                  <a:pos x="T6" y="T7"/>
                </a:cxn>
                <a:cxn ang="0">
                  <a:pos x="T8" y="T9"/>
                </a:cxn>
                <a:cxn ang="0">
                  <a:pos x="T10" y="T11"/>
                </a:cxn>
                <a:cxn ang="0">
                  <a:pos x="T12" y="T13"/>
                </a:cxn>
              </a:cxnLst>
              <a:rect l="0" t="0" r="r" b="b"/>
              <a:pathLst>
                <a:path w="457" h="229">
                  <a:moveTo>
                    <a:pt x="228" y="142"/>
                  </a:moveTo>
                  <a:cubicBezTo>
                    <a:pt x="150" y="142"/>
                    <a:pt x="86" y="78"/>
                    <a:pt x="86" y="0"/>
                  </a:cubicBezTo>
                  <a:cubicBezTo>
                    <a:pt x="0" y="0"/>
                    <a:pt x="0" y="0"/>
                    <a:pt x="0" y="0"/>
                  </a:cubicBezTo>
                  <a:cubicBezTo>
                    <a:pt x="0" y="126"/>
                    <a:pt x="102" y="229"/>
                    <a:pt x="228" y="229"/>
                  </a:cubicBezTo>
                  <a:cubicBezTo>
                    <a:pt x="355" y="229"/>
                    <a:pt x="457" y="126"/>
                    <a:pt x="457" y="0"/>
                  </a:cubicBezTo>
                  <a:cubicBezTo>
                    <a:pt x="370" y="0"/>
                    <a:pt x="370" y="0"/>
                    <a:pt x="370" y="0"/>
                  </a:cubicBezTo>
                  <a:cubicBezTo>
                    <a:pt x="370" y="78"/>
                    <a:pt x="307" y="142"/>
                    <a:pt x="228" y="142"/>
                  </a:cubicBezTo>
                  <a:close/>
                </a:path>
              </a:pathLst>
            </a:custGeom>
            <a:grpFill/>
            <a:ln>
              <a:noFill/>
            </a:ln>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14" name="Freeform 12">
              <a:extLst>
                <a:ext uri="{FF2B5EF4-FFF2-40B4-BE49-F238E27FC236}">
                  <a16:creationId xmlns:a16="http://schemas.microsoft.com/office/drawing/2014/main" id="{D07D9FD1-1C78-48B4-8D68-9944E8FC27A3}"/>
                </a:ext>
              </a:extLst>
            </p:cNvPr>
            <p:cNvSpPr/>
            <p:nvPr/>
          </p:nvSpPr>
          <p:spPr bwMode="auto">
            <a:xfrm>
              <a:off x="3683" y="4512"/>
              <a:ext cx="2793" cy="1660"/>
            </a:xfrm>
            <a:custGeom>
              <a:avLst/>
              <a:gdLst>
                <a:gd name="T0" fmla="*/ 229 w 458"/>
                <a:gd name="T1" fmla="*/ 0 h 272"/>
                <a:gd name="T2" fmla="*/ 0 w 458"/>
                <a:gd name="T3" fmla="*/ 229 h 272"/>
                <a:gd name="T4" fmla="*/ 44 w 458"/>
                <a:gd name="T5" fmla="*/ 272 h 272"/>
                <a:gd name="T6" fmla="*/ 87 w 458"/>
                <a:gd name="T7" fmla="*/ 229 h 272"/>
                <a:gd name="T8" fmla="*/ 229 w 458"/>
                <a:gd name="T9" fmla="*/ 87 h 272"/>
                <a:gd name="T10" fmla="*/ 371 w 458"/>
                <a:gd name="T11" fmla="*/ 229 h 272"/>
                <a:gd name="T12" fmla="*/ 458 w 458"/>
                <a:gd name="T13" fmla="*/ 229 h 272"/>
                <a:gd name="T14" fmla="*/ 229 w 458"/>
                <a:gd name="T15" fmla="*/ 0 h 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8" h="272">
                  <a:moveTo>
                    <a:pt x="229" y="0"/>
                  </a:moveTo>
                  <a:cubicBezTo>
                    <a:pt x="103" y="0"/>
                    <a:pt x="0" y="103"/>
                    <a:pt x="0" y="229"/>
                  </a:cubicBezTo>
                  <a:cubicBezTo>
                    <a:pt x="0" y="253"/>
                    <a:pt x="20" y="272"/>
                    <a:pt x="44" y="272"/>
                  </a:cubicBezTo>
                  <a:cubicBezTo>
                    <a:pt x="68" y="272"/>
                    <a:pt x="87" y="253"/>
                    <a:pt x="87" y="229"/>
                  </a:cubicBezTo>
                  <a:cubicBezTo>
                    <a:pt x="87" y="151"/>
                    <a:pt x="151" y="87"/>
                    <a:pt x="229" y="87"/>
                  </a:cubicBezTo>
                  <a:cubicBezTo>
                    <a:pt x="307" y="87"/>
                    <a:pt x="371" y="151"/>
                    <a:pt x="371" y="229"/>
                  </a:cubicBezTo>
                  <a:cubicBezTo>
                    <a:pt x="458" y="229"/>
                    <a:pt x="458" y="229"/>
                    <a:pt x="458" y="229"/>
                  </a:cubicBezTo>
                  <a:cubicBezTo>
                    <a:pt x="458" y="103"/>
                    <a:pt x="355" y="0"/>
                    <a:pt x="229" y="0"/>
                  </a:cubicBezTo>
                  <a:close/>
                </a:path>
              </a:pathLst>
            </a:custGeom>
            <a:grpFill/>
            <a:ln>
              <a:noFill/>
            </a:ln>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15" name="Freeform 13">
              <a:extLst>
                <a:ext uri="{FF2B5EF4-FFF2-40B4-BE49-F238E27FC236}">
                  <a16:creationId xmlns:a16="http://schemas.microsoft.com/office/drawing/2014/main" id="{AB865226-545F-4811-AA7D-77B7213AFBFA}"/>
                </a:ext>
              </a:extLst>
            </p:cNvPr>
            <p:cNvSpPr/>
            <p:nvPr/>
          </p:nvSpPr>
          <p:spPr bwMode="auto">
            <a:xfrm>
              <a:off x="12724" y="4512"/>
              <a:ext cx="2793" cy="1660"/>
            </a:xfrm>
            <a:custGeom>
              <a:avLst/>
              <a:gdLst>
                <a:gd name="T0" fmla="*/ 229 w 458"/>
                <a:gd name="T1" fmla="*/ 0 h 272"/>
                <a:gd name="T2" fmla="*/ 0 w 458"/>
                <a:gd name="T3" fmla="*/ 229 h 272"/>
                <a:gd name="T4" fmla="*/ 87 w 458"/>
                <a:gd name="T5" fmla="*/ 229 h 272"/>
                <a:gd name="T6" fmla="*/ 229 w 458"/>
                <a:gd name="T7" fmla="*/ 87 h 272"/>
                <a:gd name="T8" fmla="*/ 371 w 458"/>
                <a:gd name="T9" fmla="*/ 229 h 272"/>
                <a:gd name="T10" fmla="*/ 414 w 458"/>
                <a:gd name="T11" fmla="*/ 272 h 272"/>
                <a:gd name="T12" fmla="*/ 458 w 458"/>
                <a:gd name="T13" fmla="*/ 229 h 272"/>
                <a:gd name="T14" fmla="*/ 229 w 458"/>
                <a:gd name="T15" fmla="*/ 0 h 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8" h="272">
                  <a:moveTo>
                    <a:pt x="229" y="0"/>
                  </a:moveTo>
                  <a:cubicBezTo>
                    <a:pt x="103" y="0"/>
                    <a:pt x="0" y="103"/>
                    <a:pt x="0" y="229"/>
                  </a:cubicBezTo>
                  <a:cubicBezTo>
                    <a:pt x="87" y="229"/>
                    <a:pt x="87" y="229"/>
                    <a:pt x="87" y="229"/>
                  </a:cubicBezTo>
                  <a:cubicBezTo>
                    <a:pt x="87" y="151"/>
                    <a:pt x="151" y="87"/>
                    <a:pt x="229" y="87"/>
                  </a:cubicBezTo>
                  <a:cubicBezTo>
                    <a:pt x="307" y="87"/>
                    <a:pt x="371" y="151"/>
                    <a:pt x="371" y="229"/>
                  </a:cubicBezTo>
                  <a:cubicBezTo>
                    <a:pt x="371" y="253"/>
                    <a:pt x="390" y="272"/>
                    <a:pt x="414" y="272"/>
                  </a:cubicBezTo>
                  <a:cubicBezTo>
                    <a:pt x="438" y="272"/>
                    <a:pt x="458" y="253"/>
                    <a:pt x="458" y="229"/>
                  </a:cubicBezTo>
                  <a:cubicBezTo>
                    <a:pt x="458" y="103"/>
                    <a:pt x="355" y="0"/>
                    <a:pt x="229" y="0"/>
                  </a:cubicBezTo>
                  <a:close/>
                </a:path>
              </a:pathLst>
            </a:custGeom>
            <a:grpFill/>
            <a:ln>
              <a:noFill/>
            </a:ln>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grpSp>
      <p:grpSp>
        <p:nvGrpSpPr>
          <p:cNvPr id="16" name="Group 14">
            <a:extLst>
              <a:ext uri="{FF2B5EF4-FFF2-40B4-BE49-F238E27FC236}">
                <a16:creationId xmlns:a16="http://schemas.microsoft.com/office/drawing/2014/main" id="{40625021-20CF-403B-A053-58BA9D265105}"/>
              </a:ext>
            </a:extLst>
          </p:cNvPr>
          <p:cNvGrpSpPr/>
          <p:nvPr/>
        </p:nvGrpSpPr>
        <p:grpSpPr bwMode="auto">
          <a:xfrm>
            <a:off x="3061970" y="3542665"/>
            <a:ext cx="327025" cy="419735"/>
            <a:chOff x="0" y="0"/>
            <a:chExt cx="184" cy="236"/>
          </a:xfrm>
          <a:solidFill>
            <a:srgbClr val="ADDDEB"/>
          </a:solidFill>
        </p:grpSpPr>
        <p:sp>
          <p:nvSpPr>
            <p:cNvPr id="17" name="Freeform 15">
              <a:extLst>
                <a:ext uri="{FF2B5EF4-FFF2-40B4-BE49-F238E27FC236}">
                  <a16:creationId xmlns:a16="http://schemas.microsoft.com/office/drawing/2014/main" id="{694640D3-BF03-4B99-9ED0-6026F00EE951}"/>
                </a:ext>
              </a:extLst>
            </p:cNvPr>
            <p:cNvSpPr/>
            <p:nvPr/>
          </p:nvSpPr>
          <p:spPr bwMode="auto">
            <a:xfrm>
              <a:off x="0" y="0"/>
              <a:ext cx="184" cy="236"/>
            </a:xfrm>
            <a:custGeom>
              <a:avLst/>
              <a:gdLst>
                <a:gd name="T0" fmla="*/ 19 w 84"/>
                <a:gd name="T1" fmla="*/ 98 h 108"/>
                <a:gd name="T2" fmla="*/ 10 w 84"/>
                <a:gd name="T3" fmla="*/ 98 h 108"/>
                <a:gd name="T4" fmla="*/ 10 w 84"/>
                <a:gd name="T5" fmla="*/ 9 h 108"/>
                <a:gd name="T6" fmla="*/ 79 w 84"/>
                <a:gd name="T7" fmla="*/ 9 h 108"/>
                <a:gd name="T8" fmla="*/ 84 w 84"/>
                <a:gd name="T9" fmla="*/ 5 h 108"/>
                <a:gd name="T10" fmla="*/ 79 w 84"/>
                <a:gd name="T11" fmla="*/ 0 h 108"/>
                <a:gd name="T12" fmla="*/ 5 w 84"/>
                <a:gd name="T13" fmla="*/ 0 h 108"/>
                <a:gd name="T14" fmla="*/ 0 w 84"/>
                <a:gd name="T15" fmla="*/ 5 h 108"/>
                <a:gd name="T16" fmla="*/ 0 w 84"/>
                <a:gd name="T17" fmla="*/ 103 h 108"/>
                <a:gd name="T18" fmla="*/ 5 w 84"/>
                <a:gd name="T19" fmla="*/ 108 h 108"/>
                <a:gd name="T20" fmla="*/ 19 w 84"/>
                <a:gd name="T21" fmla="*/ 108 h 108"/>
                <a:gd name="T22" fmla="*/ 23 w 84"/>
                <a:gd name="T23" fmla="*/ 103 h 108"/>
                <a:gd name="T24" fmla="*/ 19 w 84"/>
                <a:gd name="T25" fmla="*/ 9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108">
                  <a:moveTo>
                    <a:pt x="19" y="98"/>
                  </a:moveTo>
                  <a:cubicBezTo>
                    <a:pt x="10" y="98"/>
                    <a:pt x="10" y="98"/>
                    <a:pt x="10" y="98"/>
                  </a:cubicBezTo>
                  <a:cubicBezTo>
                    <a:pt x="10" y="9"/>
                    <a:pt x="10" y="9"/>
                    <a:pt x="10" y="9"/>
                  </a:cubicBezTo>
                  <a:cubicBezTo>
                    <a:pt x="79" y="9"/>
                    <a:pt x="79" y="9"/>
                    <a:pt x="79" y="9"/>
                  </a:cubicBezTo>
                  <a:cubicBezTo>
                    <a:pt x="82" y="9"/>
                    <a:pt x="84" y="7"/>
                    <a:pt x="84" y="5"/>
                  </a:cubicBezTo>
                  <a:cubicBezTo>
                    <a:pt x="84" y="2"/>
                    <a:pt x="82" y="0"/>
                    <a:pt x="79" y="0"/>
                  </a:cubicBezTo>
                  <a:cubicBezTo>
                    <a:pt x="5" y="0"/>
                    <a:pt x="5" y="0"/>
                    <a:pt x="5" y="0"/>
                  </a:cubicBezTo>
                  <a:cubicBezTo>
                    <a:pt x="3" y="0"/>
                    <a:pt x="0" y="2"/>
                    <a:pt x="0" y="5"/>
                  </a:cubicBezTo>
                  <a:cubicBezTo>
                    <a:pt x="0" y="103"/>
                    <a:pt x="0" y="103"/>
                    <a:pt x="0" y="103"/>
                  </a:cubicBezTo>
                  <a:cubicBezTo>
                    <a:pt x="0" y="106"/>
                    <a:pt x="3" y="108"/>
                    <a:pt x="5" y="108"/>
                  </a:cubicBezTo>
                  <a:cubicBezTo>
                    <a:pt x="19" y="108"/>
                    <a:pt x="19" y="108"/>
                    <a:pt x="19" y="108"/>
                  </a:cubicBezTo>
                  <a:cubicBezTo>
                    <a:pt x="21" y="108"/>
                    <a:pt x="23" y="106"/>
                    <a:pt x="23" y="103"/>
                  </a:cubicBezTo>
                  <a:cubicBezTo>
                    <a:pt x="23" y="100"/>
                    <a:pt x="21" y="98"/>
                    <a:pt x="19"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18" name="Freeform 16">
              <a:extLst>
                <a:ext uri="{FF2B5EF4-FFF2-40B4-BE49-F238E27FC236}">
                  <a16:creationId xmlns:a16="http://schemas.microsoft.com/office/drawing/2014/main" id="{1319BE5C-6236-4B64-B3F2-9F1D77A5443D}"/>
                </a:ext>
              </a:extLst>
            </p:cNvPr>
            <p:cNvSpPr/>
            <p:nvPr/>
          </p:nvSpPr>
          <p:spPr bwMode="auto">
            <a:xfrm>
              <a:off x="116" y="138"/>
              <a:ext cx="68" cy="98"/>
            </a:xfrm>
            <a:custGeom>
              <a:avLst/>
              <a:gdLst>
                <a:gd name="T0" fmla="*/ 26 w 31"/>
                <a:gd name="T1" fmla="*/ 0 h 45"/>
                <a:gd name="T2" fmla="*/ 21 w 31"/>
                <a:gd name="T3" fmla="*/ 5 h 45"/>
                <a:gd name="T4" fmla="*/ 21 w 31"/>
                <a:gd name="T5" fmla="*/ 35 h 45"/>
                <a:gd name="T6" fmla="*/ 4 w 31"/>
                <a:gd name="T7" fmla="*/ 35 h 45"/>
                <a:gd name="T8" fmla="*/ 0 w 31"/>
                <a:gd name="T9" fmla="*/ 40 h 45"/>
                <a:gd name="T10" fmla="*/ 4 w 31"/>
                <a:gd name="T11" fmla="*/ 45 h 45"/>
                <a:gd name="T12" fmla="*/ 26 w 31"/>
                <a:gd name="T13" fmla="*/ 45 h 45"/>
                <a:gd name="T14" fmla="*/ 29 w 31"/>
                <a:gd name="T15" fmla="*/ 43 h 45"/>
                <a:gd name="T16" fmla="*/ 31 w 31"/>
                <a:gd name="T17" fmla="*/ 40 h 45"/>
                <a:gd name="T18" fmla="*/ 31 w 31"/>
                <a:gd name="T19" fmla="*/ 5 h 45"/>
                <a:gd name="T20" fmla="*/ 26 w 31"/>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45">
                  <a:moveTo>
                    <a:pt x="26" y="0"/>
                  </a:moveTo>
                  <a:cubicBezTo>
                    <a:pt x="23" y="0"/>
                    <a:pt x="21" y="2"/>
                    <a:pt x="21" y="5"/>
                  </a:cubicBezTo>
                  <a:cubicBezTo>
                    <a:pt x="21" y="35"/>
                    <a:pt x="21" y="35"/>
                    <a:pt x="21" y="35"/>
                  </a:cubicBezTo>
                  <a:cubicBezTo>
                    <a:pt x="4" y="35"/>
                    <a:pt x="4" y="35"/>
                    <a:pt x="4" y="35"/>
                  </a:cubicBezTo>
                  <a:cubicBezTo>
                    <a:pt x="2" y="35"/>
                    <a:pt x="0" y="37"/>
                    <a:pt x="0" y="40"/>
                  </a:cubicBezTo>
                  <a:cubicBezTo>
                    <a:pt x="0" y="43"/>
                    <a:pt x="2" y="45"/>
                    <a:pt x="4" y="45"/>
                  </a:cubicBezTo>
                  <a:cubicBezTo>
                    <a:pt x="26" y="45"/>
                    <a:pt x="26" y="45"/>
                    <a:pt x="26" y="45"/>
                  </a:cubicBezTo>
                  <a:cubicBezTo>
                    <a:pt x="27" y="45"/>
                    <a:pt x="28" y="44"/>
                    <a:pt x="29" y="43"/>
                  </a:cubicBezTo>
                  <a:cubicBezTo>
                    <a:pt x="30" y="42"/>
                    <a:pt x="31" y="41"/>
                    <a:pt x="31" y="40"/>
                  </a:cubicBezTo>
                  <a:cubicBezTo>
                    <a:pt x="31" y="5"/>
                    <a:pt x="31" y="5"/>
                    <a:pt x="31" y="5"/>
                  </a:cubicBezTo>
                  <a:cubicBezTo>
                    <a:pt x="31" y="2"/>
                    <a:pt x="29" y="0"/>
                    <a:pt x="2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19" name="Freeform 17">
              <a:extLst>
                <a:ext uri="{FF2B5EF4-FFF2-40B4-BE49-F238E27FC236}">
                  <a16:creationId xmlns:a16="http://schemas.microsoft.com/office/drawing/2014/main" id="{751433C7-7AEE-468C-9992-1661377A01DE}"/>
                </a:ext>
              </a:extLst>
            </p:cNvPr>
            <p:cNvSpPr>
              <a:spLocks noEditPoints="1"/>
            </p:cNvSpPr>
            <p:nvPr/>
          </p:nvSpPr>
          <p:spPr bwMode="auto">
            <a:xfrm>
              <a:off x="66" y="51"/>
              <a:ext cx="113" cy="163"/>
            </a:xfrm>
            <a:custGeom>
              <a:avLst/>
              <a:gdLst>
                <a:gd name="T0" fmla="*/ 45 w 52"/>
                <a:gd name="T1" fmla="*/ 1 h 75"/>
                <a:gd name="T2" fmla="*/ 40 w 52"/>
                <a:gd name="T3" fmla="*/ 0 h 75"/>
                <a:gd name="T4" fmla="*/ 30 w 52"/>
                <a:gd name="T5" fmla="*/ 5 h 75"/>
                <a:gd name="T6" fmla="*/ 1 w 52"/>
                <a:gd name="T7" fmla="*/ 57 h 75"/>
                <a:gd name="T8" fmla="*/ 0 w 52"/>
                <a:gd name="T9" fmla="*/ 59 h 75"/>
                <a:gd name="T10" fmla="*/ 0 w 52"/>
                <a:gd name="T11" fmla="*/ 71 h 75"/>
                <a:gd name="T12" fmla="*/ 3 w 52"/>
                <a:gd name="T13" fmla="*/ 75 h 75"/>
                <a:gd name="T14" fmla="*/ 5 w 52"/>
                <a:gd name="T15" fmla="*/ 75 h 75"/>
                <a:gd name="T16" fmla="*/ 7 w 52"/>
                <a:gd name="T17" fmla="*/ 75 h 75"/>
                <a:gd name="T18" fmla="*/ 18 w 52"/>
                <a:gd name="T19" fmla="*/ 69 h 75"/>
                <a:gd name="T20" fmla="*/ 19 w 52"/>
                <a:gd name="T21" fmla="*/ 67 h 75"/>
                <a:gd name="T22" fmla="*/ 49 w 52"/>
                <a:gd name="T23" fmla="*/ 16 h 75"/>
                <a:gd name="T24" fmla="*/ 45 w 52"/>
                <a:gd name="T25" fmla="*/ 1 h 75"/>
                <a:gd name="T26" fmla="*/ 41 w 52"/>
                <a:gd name="T27" fmla="*/ 11 h 75"/>
                <a:gd name="T28" fmla="*/ 12 w 52"/>
                <a:gd name="T29" fmla="*/ 62 h 75"/>
                <a:gd name="T30" fmla="*/ 9 w 52"/>
                <a:gd name="T31" fmla="*/ 63 h 75"/>
                <a:gd name="T32" fmla="*/ 9 w 52"/>
                <a:gd name="T33" fmla="*/ 60 h 75"/>
                <a:gd name="T34" fmla="*/ 38 w 52"/>
                <a:gd name="T35" fmla="*/ 10 h 75"/>
                <a:gd name="T36" fmla="*/ 41 w 52"/>
                <a:gd name="T37" fmla="*/ 9 h 75"/>
                <a:gd name="T38" fmla="*/ 41 w 52"/>
                <a:gd name="T39"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75">
                  <a:moveTo>
                    <a:pt x="45" y="1"/>
                  </a:moveTo>
                  <a:cubicBezTo>
                    <a:pt x="44" y="0"/>
                    <a:pt x="42" y="0"/>
                    <a:pt x="40" y="0"/>
                  </a:cubicBezTo>
                  <a:cubicBezTo>
                    <a:pt x="36" y="0"/>
                    <a:pt x="32" y="2"/>
                    <a:pt x="30" y="5"/>
                  </a:cubicBezTo>
                  <a:cubicBezTo>
                    <a:pt x="1" y="57"/>
                    <a:pt x="1" y="57"/>
                    <a:pt x="1" y="57"/>
                  </a:cubicBezTo>
                  <a:cubicBezTo>
                    <a:pt x="0" y="57"/>
                    <a:pt x="0" y="58"/>
                    <a:pt x="0" y="59"/>
                  </a:cubicBezTo>
                  <a:cubicBezTo>
                    <a:pt x="0" y="71"/>
                    <a:pt x="0" y="71"/>
                    <a:pt x="0" y="71"/>
                  </a:cubicBezTo>
                  <a:cubicBezTo>
                    <a:pt x="1" y="72"/>
                    <a:pt x="1" y="74"/>
                    <a:pt x="3" y="75"/>
                  </a:cubicBezTo>
                  <a:cubicBezTo>
                    <a:pt x="3" y="75"/>
                    <a:pt x="4" y="75"/>
                    <a:pt x="5" y="75"/>
                  </a:cubicBezTo>
                  <a:cubicBezTo>
                    <a:pt x="6" y="75"/>
                    <a:pt x="7" y="75"/>
                    <a:pt x="7" y="75"/>
                  </a:cubicBezTo>
                  <a:cubicBezTo>
                    <a:pt x="18" y="69"/>
                    <a:pt x="18" y="69"/>
                    <a:pt x="18" y="69"/>
                  </a:cubicBezTo>
                  <a:cubicBezTo>
                    <a:pt x="18" y="69"/>
                    <a:pt x="19" y="68"/>
                    <a:pt x="19" y="67"/>
                  </a:cubicBezTo>
                  <a:cubicBezTo>
                    <a:pt x="49" y="16"/>
                    <a:pt x="49" y="16"/>
                    <a:pt x="49" y="16"/>
                  </a:cubicBezTo>
                  <a:cubicBezTo>
                    <a:pt x="52" y="11"/>
                    <a:pt x="50" y="4"/>
                    <a:pt x="45" y="1"/>
                  </a:cubicBezTo>
                  <a:close/>
                  <a:moveTo>
                    <a:pt x="41" y="11"/>
                  </a:moveTo>
                  <a:cubicBezTo>
                    <a:pt x="12" y="62"/>
                    <a:pt x="12" y="62"/>
                    <a:pt x="12" y="62"/>
                  </a:cubicBezTo>
                  <a:cubicBezTo>
                    <a:pt x="9" y="63"/>
                    <a:pt x="9" y="63"/>
                    <a:pt x="9" y="63"/>
                  </a:cubicBezTo>
                  <a:cubicBezTo>
                    <a:pt x="9" y="60"/>
                    <a:pt x="9" y="60"/>
                    <a:pt x="9" y="60"/>
                  </a:cubicBezTo>
                  <a:cubicBezTo>
                    <a:pt x="38" y="10"/>
                    <a:pt x="38" y="10"/>
                    <a:pt x="38" y="10"/>
                  </a:cubicBezTo>
                  <a:cubicBezTo>
                    <a:pt x="39" y="9"/>
                    <a:pt x="40" y="9"/>
                    <a:pt x="41" y="9"/>
                  </a:cubicBezTo>
                  <a:cubicBezTo>
                    <a:pt x="41" y="10"/>
                    <a:pt x="42" y="11"/>
                    <a:pt x="4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20" name="Freeform 18">
              <a:extLst>
                <a:ext uri="{FF2B5EF4-FFF2-40B4-BE49-F238E27FC236}">
                  <a16:creationId xmlns:a16="http://schemas.microsoft.com/office/drawing/2014/main" id="{1B48FF6F-60E4-414D-AC7A-021B3AE7AF4C}"/>
                </a:ext>
              </a:extLst>
            </p:cNvPr>
            <p:cNvSpPr/>
            <p:nvPr/>
          </p:nvSpPr>
          <p:spPr bwMode="auto">
            <a:xfrm>
              <a:off x="35" y="68"/>
              <a:ext cx="70" cy="20"/>
            </a:xfrm>
            <a:custGeom>
              <a:avLst/>
              <a:gdLst>
                <a:gd name="T0" fmla="*/ 32 w 32"/>
                <a:gd name="T1" fmla="*/ 4 h 9"/>
                <a:gd name="T2" fmla="*/ 28 w 32"/>
                <a:gd name="T3" fmla="*/ 0 h 9"/>
                <a:gd name="T4" fmla="*/ 4 w 32"/>
                <a:gd name="T5" fmla="*/ 0 h 9"/>
                <a:gd name="T6" fmla="*/ 0 w 32"/>
                <a:gd name="T7" fmla="*/ 4 h 9"/>
                <a:gd name="T8" fmla="*/ 4 w 32"/>
                <a:gd name="T9" fmla="*/ 9 h 9"/>
                <a:gd name="T10" fmla="*/ 28 w 32"/>
                <a:gd name="T11" fmla="*/ 9 h 9"/>
                <a:gd name="T12" fmla="*/ 32 w 32"/>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32" y="4"/>
                  </a:moveTo>
                  <a:cubicBezTo>
                    <a:pt x="32" y="2"/>
                    <a:pt x="30" y="0"/>
                    <a:pt x="28" y="0"/>
                  </a:cubicBezTo>
                  <a:cubicBezTo>
                    <a:pt x="4" y="0"/>
                    <a:pt x="4" y="0"/>
                    <a:pt x="4" y="0"/>
                  </a:cubicBezTo>
                  <a:cubicBezTo>
                    <a:pt x="2" y="0"/>
                    <a:pt x="0" y="2"/>
                    <a:pt x="0" y="4"/>
                  </a:cubicBezTo>
                  <a:cubicBezTo>
                    <a:pt x="0" y="7"/>
                    <a:pt x="2" y="9"/>
                    <a:pt x="4" y="9"/>
                  </a:cubicBezTo>
                  <a:cubicBezTo>
                    <a:pt x="28" y="9"/>
                    <a:pt x="28" y="9"/>
                    <a:pt x="28" y="9"/>
                  </a:cubicBezTo>
                  <a:cubicBezTo>
                    <a:pt x="30" y="9"/>
                    <a:pt x="32" y="7"/>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21" name="Freeform 19">
              <a:extLst>
                <a:ext uri="{FF2B5EF4-FFF2-40B4-BE49-F238E27FC236}">
                  <a16:creationId xmlns:a16="http://schemas.microsoft.com/office/drawing/2014/main" id="{BFF557B9-268B-420B-8367-5E902357B1FD}"/>
                </a:ext>
              </a:extLst>
            </p:cNvPr>
            <p:cNvSpPr/>
            <p:nvPr/>
          </p:nvSpPr>
          <p:spPr bwMode="auto">
            <a:xfrm>
              <a:off x="35" y="107"/>
              <a:ext cx="46" cy="20"/>
            </a:xfrm>
            <a:custGeom>
              <a:avLst/>
              <a:gdLst>
                <a:gd name="T0" fmla="*/ 4 w 21"/>
                <a:gd name="T1" fmla="*/ 0 h 9"/>
                <a:gd name="T2" fmla="*/ 0 w 21"/>
                <a:gd name="T3" fmla="*/ 4 h 9"/>
                <a:gd name="T4" fmla="*/ 4 w 21"/>
                <a:gd name="T5" fmla="*/ 9 h 9"/>
                <a:gd name="T6" fmla="*/ 16 w 21"/>
                <a:gd name="T7" fmla="*/ 9 h 9"/>
                <a:gd name="T8" fmla="*/ 21 w 21"/>
                <a:gd name="T9" fmla="*/ 4 h 9"/>
                <a:gd name="T10" fmla="*/ 16 w 21"/>
                <a:gd name="T11" fmla="*/ 0 h 9"/>
                <a:gd name="T12" fmla="*/ 4 w 21"/>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1" h="9">
                  <a:moveTo>
                    <a:pt x="4" y="0"/>
                  </a:moveTo>
                  <a:cubicBezTo>
                    <a:pt x="2" y="0"/>
                    <a:pt x="0" y="2"/>
                    <a:pt x="0" y="4"/>
                  </a:cubicBezTo>
                  <a:cubicBezTo>
                    <a:pt x="0" y="7"/>
                    <a:pt x="2" y="9"/>
                    <a:pt x="4" y="9"/>
                  </a:cubicBezTo>
                  <a:cubicBezTo>
                    <a:pt x="16" y="9"/>
                    <a:pt x="16" y="9"/>
                    <a:pt x="16" y="9"/>
                  </a:cubicBezTo>
                  <a:cubicBezTo>
                    <a:pt x="19" y="9"/>
                    <a:pt x="21" y="7"/>
                    <a:pt x="21" y="4"/>
                  </a:cubicBezTo>
                  <a:cubicBezTo>
                    <a:pt x="21" y="2"/>
                    <a:pt x="19" y="0"/>
                    <a:pt x="16"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grpSp>
      <p:grpSp>
        <p:nvGrpSpPr>
          <p:cNvPr id="22" name="Group 20">
            <a:extLst>
              <a:ext uri="{FF2B5EF4-FFF2-40B4-BE49-F238E27FC236}">
                <a16:creationId xmlns:a16="http://schemas.microsoft.com/office/drawing/2014/main" id="{836C9A89-0DDB-42AA-88F1-E3AC31AEA979}"/>
              </a:ext>
            </a:extLst>
          </p:cNvPr>
          <p:cNvGrpSpPr/>
          <p:nvPr/>
        </p:nvGrpSpPr>
        <p:grpSpPr bwMode="auto">
          <a:xfrm>
            <a:off x="7324090" y="3542665"/>
            <a:ext cx="414020" cy="419735"/>
            <a:chOff x="0" y="0"/>
            <a:chExt cx="233" cy="236"/>
          </a:xfrm>
          <a:solidFill>
            <a:srgbClr val="ADDDEB"/>
          </a:solidFill>
        </p:grpSpPr>
        <p:sp>
          <p:nvSpPr>
            <p:cNvPr id="23" name="Freeform 21">
              <a:extLst>
                <a:ext uri="{FF2B5EF4-FFF2-40B4-BE49-F238E27FC236}">
                  <a16:creationId xmlns:a16="http://schemas.microsoft.com/office/drawing/2014/main" id="{CA1C9890-51E7-4AB4-8726-2F97F3DB4437}"/>
                </a:ext>
              </a:extLst>
            </p:cNvPr>
            <p:cNvSpPr>
              <a:spLocks noEditPoints="1"/>
            </p:cNvSpPr>
            <p:nvPr/>
          </p:nvSpPr>
          <p:spPr bwMode="auto">
            <a:xfrm>
              <a:off x="0" y="0"/>
              <a:ext cx="233" cy="236"/>
            </a:xfrm>
            <a:custGeom>
              <a:avLst/>
              <a:gdLst>
                <a:gd name="T0" fmla="*/ 103 w 107"/>
                <a:gd name="T1" fmla="*/ 42 h 108"/>
                <a:gd name="T2" fmla="*/ 93 w 107"/>
                <a:gd name="T3" fmla="*/ 35 h 108"/>
                <a:gd name="T4" fmla="*/ 97 w 107"/>
                <a:gd name="T5" fmla="*/ 22 h 108"/>
                <a:gd name="T6" fmla="*/ 80 w 107"/>
                <a:gd name="T7" fmla="*/ 10 h 108"/>
                <a:gd name="T8" fmla="*/ 68 w 107"/>
                <a:gd name="T9" fmla="*/ 12 h 108"/>
                <a:gd name="T10" fmla="*/ 62 w 107"/>
                <a:gd name="T11" fmla="*/ 1 h 108"/>
                <a:gd name="T12" fmla="*/ 42 w 107"/>
                <a:gd name="T13" fmla="*/ 4 h 108"/>
                <a:gd name="T14" fmla="*/ 34 w 107"/>
                <a:gd name="T15" fmla="*/ 14 h 108"/>
                <a:gd name="T16" fmla="*/ 22 w 107"/>
                <a:gd name="T17" fmla="*/ 11 h 108"/>
                <a:gd name="T18" fmla="*/ 10 w 107"/>
                <a:gd name="T19" fmla="*/ 27 h 108"/>
                <a:gd name="T20" fmla="*/ 12 w 107"/>
                <a:gd name="T21" fmla="*/ 39 h 108"/>
                <a:gd name="T22" fmla="*/ 0 w 107"/>
                <a:gd name="T23" fmla="*/ 46 h 108"/>
                <a:gd name="T24" fmla="*/ 0 w 107"/>
                <a:gd name="T25" fmla="*/ 62 h 108"/>
                <a:gd name="T26" fmla="*/ 12 w 107"/>
                <a:gd name="T27" fmla="*/ 69 h 108"/>
                <a:gd name="T28" fmla="*/ 10 w 107"/>
                <a:gd name="T29" fmla="*/ 81 h 108"/>
                <a:gd name="T30" fmla="*/ 22 w 107"/>
                <a:gd name="T31" fmla="*/ 97 h 108"/>
                <a:gd name="T32" fmla="*/ 34 w 107"/>
                <a:gd name="T33" fmla="*/ 94 h 108"/>
                <a:gd name="T34" fmla="*/ 42 w 107"/>
                <a:gd name="T35" fmla="*/ 104 h 108"/>
                <a:gd name="T36" fmla="*/ 53 w 107"/>
                <a:gd name="T37" fmla="*/ 108 h 108"/>
                <a:gd name="T38" fmla="*/ 65 w 107"/>
                <a:gd name="T39" fmla="*/ 104 h 108"/>
                <a:gd name="T40" fmla="*/ 72 w 107"/>
                <a:gd name="T41" fmla="*/ 94 h 108"/>
                <a:gd name="T42" fmla="*/ 85 w 107"/>
                <a:gd name="T43" fmla="*/ 97 h 108"/>
                <a:gd name="T44" fmla="*/ 97 w 107"/>
                <a:gd name="T45" fmla="*/ 81 h 108"/>
                <a:gd name="T46" fmla="*/ 95 w 107"/>
                <a:gd name="T47" fmla="*/ 69 h 108"/>
                <a:gd name="T48" fmla="*/ 106 w 107"/>
                <a:gd name="T49" fmla="*/ 62 h 108"/>
                <a:gd name="T50" fmla="*/ 106 w 107"/>
                <a:gd name="T51" fmla="*/ 46 h 108"/>
                <a:gd name="T52" fmla="*/ 90 w 107"/>
                <a:gd name="T53" fmla="*/ 61 h 108"/>
                <a:gd name="T54" fmla="*/ 84 w 107"/>
                <a:gd name="T55" fmla="*/ 71 h 108"/>
                <a:gd name="T56" fmla="*/ 88 w 107"/>
                <a:gd name="T57" fmla="*/ 82 h 108"/>
                <a:gd name="T58" fmla="*/ 74 w 107"/>
                <a:gd name="T59" fmla="*/ 84 h 108"/>
                <a:gd name="T60" fmla="*/ 63 w 107"/>
                <a:gd name="T61" fmla="*/ 87 h 108"/>
                <a:gd name="T62" fmla="*/ 57 w 107"/>
                <a:gd name="T63" fmla="*/ 98 h 108"/>
                <a:gd name="T64" fmla="*/ 47 w 107"/>
                <a:gd name="T65" fmla="*/ 90 h 108"/>
                <a:gd name="T66" fmla="*/ 37 w 107"/>
                <a:gd name="T67" fmla="*/ 85 h 108"/>
                <a:gd name="T68" fmla="*/ 25 w 107"/>
                <a:gd name="T69" fmla="*/ 88 h 108"/>
                <a:gd name="T70" fmla="*/ 23 w 107"/>
                <a:gd name="T71" fmla="*/ 75 h 108"/>
                <a:gd name="T72" fmla="*/ 20 w 107"/>
                <a:gd name="T73" fmla="*/ 64 h 108"/>
                <a:gd name="T74" fmla="*/ 9 w 107"/>
                <a:gd name="T75" fmla="*/ 58 h 108"/>
                <a:gd name="T76" fmla="*/ 9 w 107"/>
                <a:gd name="T77" fmla="*/ 50 h 108"/>
                <a:gd name="T78" fmla="*/ 20 w 107"/>
                <a:gd name="T79" fmla="*/ 44 h 108"/>
                <a:gd name="T80" fmla="*/ 23 w 107"/>
                <a:gd name="T81" fmla="*/ 33 h 108"/>
                <a:gd name="T82" fmla="*/ 25 w 107"/>
                <a:gd name="T83" fmla="*/ 20 h 108"/>
                <a:gd name="T84" fmla="*/ 37 w 107"/>
                <a:gd name="T85" fmla="*/ 23 h 108"/>
                <a:gd name="T86" fmla="*/ 47 w 107"/>
                <a:gd name="T87" fmla="*/ 18 h 108"/>
                <a:gd name="T88" fmla="*/ 57 w 107"/>
                <a:gd name="T89" fmla="*/ 10 h 108"/>
                <a:gd name="T90" fmla="*/ 63 w 107"/>
                <a:gd name="T91" fmla="*/ 21 h 108"/>
                <a:gd name="T92" fmla="*/ 74 w 107"/>
                <a:gd name="T93" fmla="*/ 23 h 108"/>
                <a:gd name="T94" fmla="*/ 88 w 107"/>
                <a:gd name="T95" fmla="*/ 26 h 108"/>
                <a:gd name="T96" fmla="*/ 84 w 107"/>
                <a:gd name="T97" fmla="*/ 37 h 108"/>
                <a:gd name="T98" fmla="*/ 90 w 107"/>
                <a:gd name="T99" fmla="*/ 47 h 108"/>
                <a:gd name="T100" fmla="*/ 98 w 107"/>
                <a:gd name="T101"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108">
                  <a:moveTo>
                    <a:pt x="106" y="46"/>
                  </a:moveTo>
                  <a:cubicBezTo>
                    <a:pt x="106" y="44"/>
                    <a:pt x="105" y="43"/>
                    <a:pt x="103" y="42"/>
                  </a:cubicBezTo>
                  <a:cubicBezTo>
                    <a:pt x="95" y="39"/>
                    <a:pt x="95" y="39"/>
                    <a:pt x="95" y="39"/>
                  </a:cubicBezTo>
                  <a:cubicBezTo>
                    <a:pt x="94" y="38"/>
                    <a:pt x="94" y="36"/>
                    <a:pt x="93" y="35"/>
                  </a:cubicBezTo>
                  <a:cubicBezTo>
                    <a:pt x="97" y="27"/>
                    <a:pt x="97" y="27"/>
                    <a:pt x="97" y="27"/>
                  </a:cubicBezTo>
                  <a:cubicBezTo>
                    <a:pt x="98" y="25"/>
                    <a:pt x="98" y="24"/>
                    <a:pt x="97" y="22"/>
                  </a:cubicBezTo>
                  <a:cubicBezTo>
                    <a:pt x="93" y="18"/>
                    <a:pt x="89" y="14"/>
                    <a:pt x="85" y="11"/>
                  </a:cubicBezTo>
                  <a:cubicBezTo>
                    <a:pt x="84" y="10"/>
                    <a:pt x="82" y="10"/>
                    <a:pt x="80" y="10"/>
                  </a:cubicBezTo>
                  <a:cubicBezTo>
                    <a:pt x="72" y="14"/>
                    <a:pt x="72" y="14"/>
                    <a:pt x="72" y="14"/>
                  </a:cubicBezTo>
                  <a:cubicBezTo>
                    <a:pt x="71" y="14"/>
                    <a:pt x="70" y="13"/>
                    <a:pt x="68" y="12"/>
                  </a:cubicBezTo>
                  <a:cubicBezTo>
                    <a:pt x="65" y="4"/>
                    <a:pt x="65" y="4"/>
                    <a:pt x="65" y="4"/>
                  </a:cubicBezTo>
                  <a:cubicBezTo>
                    <a:pt x="65" y="2"/>
                    <a:pt x="63" y="1"/>
                    <a:pt x="62" y="1"/>
                  </a:cubicBezTo>
                  <a:cubicBezTo>
                    <a:pt x="56" y="0"/>
                    <a:pt x="51" y="0"/>
                    <a:pt x="45" y="1"/>
                  </a:cubicBezTo>
                  <a:cubicBezTo>
                    <a:pt x="44" y="1"/>
                    <a:pt x="42" y="2"/>
                    <a:pt x="42" y="4"/>
                  </a:cubicBezTo>
                  <a:cubicBezTo>
                    <a:pt x="39" y="12"/>
                    <a:pt x="39" y="12"/>
                    <a:pt x="39" y="12"/>
                  </a:cubicBezTo>
                  <a:cubicBezTo>
                    <a:pt x="37" y="13"/>
                    <a:pt x="36" y="14"/>
                    <a:pt x="34" y="14"/>
                  </a:cubicBezTo>
                  <a:cubicBezTo>
                    <a:pt x="26" y="10"/>
                    <a:pt x="26" y="10"/>
                    <a:pt x="26" y="10"/>
                  </a:cubicBezTo>
                  <a:cubicBezTo>
                    <a:pt x="25" y="10"/>
                    <a:pt x="23" y="10"/>
                    <a:pt x="22" y="11"/>
                  </a:cubicBezTo>
                  <a:cubicBezTo>
                    <a:pt x="17" y="14"/>
                    <a:pt x="13" y="18"/>
                    <a:pt x="10" y="22"/>
                  </a:cubicBezTo>
                  <a:cubicBezTo>
                    <a:pt x="9" y="24"/>
                    <a:pt x="9" y="25"/>
                    <a:pt x="10" y="27"/>
                  </a:cubicBezTo>
                  <a:cubicBezTo>
                    <a:pt x="14" y="35"/>
                    <a:pt x="14" y="35"/>
                    <a:pt x="14" y="35"/>
                  </a:cubicBezTo>
                  <a:cubicBezTo>
                    <a:pt x="13" y="36"/>
                    <a:pt x="12" y="38"/>
                    <a:pt x="12" y="39"/>
                  </a:cubicBezTo>
                  <a:cubicBezTo>
                    <a:pt x="3" y="42"/>
                    <a:pt x="3" y="42"/>
                    <a:pt x="3" y="42"/>
                  </a:cubicBezTo>
                  <a:cubicBezTo>
                    <a:pt x="2" y="43"/>
                    <a:pt x="1" y="44"/>
                    <a:pt x="0" y="46"/>
                  </a:cubicBezTo>
                  <a:cubicBezTo>
                    <a:pt x="0" y="49"/>
                    <a:pt x="0" y="51"/>
                    <a:pt x="0" y="54"/>
                  </a:cubicBezTo>
                  <a:cubicBezTo>
                    <a:pt x="0" y="56"/>
                    <a:pt x="0" y="59"/>
                    <a:pt x="0" y="62"/>
                  </a:cubicBezTo>
                  <a:cubicBezTo>
                    <a:pt x="1" y="64"/>
                    <a:pt x="2" y="65"/>
                    <a:pt x="3" y="66"/>
                  </a:cubicBezTo>
                  <a:cubicBezTo>
                    <a:pt x="12" y="69"/>
                    <a:pt x="12" y="69"/>
                    <a:pt x="12" y="69"/>
                  </a:cubicBezTo>
                  <a:cubicBezTo>
                    <a:pt x="12" y="70"/>
                    <a:pt x="13" y="72"/>
                    <a:pt x="14" y="73"/>
                  </a:cubicBezTo>
                  <a:cubicBezTo>
                    <a:pt x="10" y="81"/>
                    <a:pt x="10" y="81"/>
                    <a:pt x="10" y="81"/>
                  </a:cubicBezTo>
                  <a:cubicBezTo>
                    <a:pt x="9" y="82"/>
                    <a:pt x="9" y="84"/>
                    <a:pt x="10" y="86"/>
                  </a:cubicBezTo>
                  <a:cubicBezTo>
                    <a:pt x="13" y="90"/>
                    <a:pt x="17" y="94"/>
                    <a:pt x="22" y="97"/>
                  </a:cubicBezTo>
                  <a:cubicBezTo>
                    <a:pt x="23" y="98"/>
                    <a:pt x="25" y="98"/>
                    <a:pt x="26" y="98"/>
                  </a:cubicBezTo>
                  <a:cubicBezTo>
                    <a:pt x="34" y="94"/>
                    <a:pt x="34" y="94"/>
                    <a:pt x="34" y="94"/>
                  </a:cubicBezTo>
                  <a:cubicBezTo>
                    <a:pt x="36" y="94"/>
                    <a:pt x="37" y="95"/>
                    <a:pt x="39" y="95"/>
                  </a:cubicBezTo>
                  <a:cubicBezTo>
                    <a:pt x="42" y="104"/>
                    <a:pt x="42" y="104"/>
                    <a:pt x="42" y="104"/>
                  </a:cubicBezTo>
                  <a:cubicBezTo>
                    <a:pt x="42" y="106"/>
                    <a:pt x="44" y="107"/>
                    <a:pt x="45" y="107"/>
                  </a:cubicBezTo>
                  <a:cubicBezTo>
                    <a:pt x="48" y="107"/>
                    <a:pt x="51" y="108"/>
                    <a:pt x="53" y="108"/>
                  </a:cubicBezTo>
                  <a:cubicBezTo>
                    <a:pt x="56" y="108"/>
                    <a:pt x="59" y="107"/>
                    <a:pt x="62" y="107"/>
                  </a:cubicBezTo>
                  <a:cubicBezTo>
                    <a:pt x="63" y="107"/>
                    <a:pt x="65" y="106"/>
                    <a:pt x="65" y="104"/>
                  </a:cubicBezTo>
                  <a:cubicBezTo>
                    <a:pt x="68" y="95"/>
                    <a:pt x="68" y="95"/>
                    <a:pt x="68" y="95"/>
                  </a:cubicBezTo>
                  <a:cubicBezTo>
                    <a:pt x="70" y="95"/>
                    <a:pt x="71" y="94"/>
                    <a:pt x="72" y="94"/>
                  </a:cubicBezTo>
                  <a:cubicBezTo>
                    <a:pt x="80" y="98"/>
                    <a:pt x="80" y="98"/>
                    <a:pt x="80" y="98"/>
                  </a:cubicBezTo>
                  <a:cubicBezTo>
                    <a:pt x="82" y="98"/>
                    <a:pt x="84" y="98"/>
                    <a:pt x="85" y="97"/>
                  </a:cubicBezTo>
                  <a:cubicBezTo>
                    <a:pt x="89" y="94"/>
                    <a:pt x="93" y="90"/>
                    <a:pt x="97" y="86"/>
                  </a:cubicBezTo>
                  <a:cubicBezTo>
                    <a:pt x="98" y="84"/>
                    <a:pt x="98" y="82"/>
                    <a:pt x="97" y="81"/>
                  </a:cubicBezTo>
                  <a:cubicBezTo>
                    <a:pt x="93" y="73"/>
                    <a:pt x="93" y="73"/>
                    <a:pt x="93" y="73"/>
                  </a:cubicBezTo>
                  <a:cubicBezTo>
                    <a:pt x="94" y="72"/>
                    <a:pt x="94" y="70"/>
                    <a:pt x="95" y="69"/>
                  </a:cubicBezTo>
                  <a:cubicBezTo>
                    <a:pt x="103" y="66"/>
                    <a:pt x="103" y="66"/>
                    <a:pt x="103" y="66"/>
                  </a:cubicBezTo>
                  <a:cubicBezTo>
                    <a:pt x="105" y="65"/>
                    <a:pt x="106" y="64"/>
                    <a:pt x="106" y="62"/>
                  </a:cubicBezTo>
                  <a:cubicBezTo>
                    <a:pt x="107" y="59"/>
                    <a:pt x="107" y="56"/>
                    <a:pt x="107" y="54"/>
                  </a:cubicBezTo>
                  <a:cubicBezTo>
                    <a:pt x="107" y="51"/>
                    <a:pt x="107" y="49"/>
                    <a:pt x="106" y="46"/>
                  </a:cubicBezTo>
                  <a:close/>
                  <a:moveTo>
                    <a:pt x="98" y="58"/>
                  </a:moveTo>
                  <a:cubicBezTo>
                    <a:pt x="90" y="61"/>
                    <a:pt x="90" y="61"/>
                    <a:pt x="90" y="61"/>
                  </a:cubicBezTo>
                  <a:cubicBezTo>
                    <a:pt x="88" y="61"/>
                    <a:pt x="87" y="62"/>
                    <a:pt x="87" y="64"/>
                  </a:cubicBezTo>
                  <a:cubicBezTo>
                    <a:pt x="86" y="66"/>
                    <a:pt x="85" y="69"/>
                    <a:pt x="84" y="71"/>
                  </a:cubicBezTo>
                  <a:cubicBezTo>
                    <a:pt x="83" y="72"/>
                    <a:pt x="83" y="73"/>
                    <a:pt x="84" y="75"/>
                  </a:cubicBezTo>
                  <a:cubicBezTo>
                    <a:pt x="88" y="82"/>
                    <a:pt x="88" y="82"/>
                    <a:pt x="88" y="82"/>
                  </a:cubicBezTo>
                  <a:cubicBezTo>
                    <a:pt x="86" y="84"/>
                    <a:pt x="84" y="86"/>
                    <a:pt x="82" y="88"/>
                  </a:cubicBezTo>
                  <a:cubicBezTo>
                    <a:pt x="74" y="84"/>
                    <a:pt x="74" y="84"/>
                    <a:pt x="74" y="84"/>
                  </a:cubicBezTo>
                  <a:cubicBezTo>
                    <a:pt x="73" y="84"/>
                    <a:pt x="71" y="84"/>
                    <a:pt x="70" y="85"/>
                  </a:cubicBezTo>
                  <a:cubicBezTo>
                    <a:pt x="68" y="86"/>
                    <a:pt x="66" y="87"/>
                    <a:pt x="63" y="87"/>
                  </a:cubicBezTo>
                  <a:cubicBezTo>
                    <a:pt x="62" y="88"/>
                    <a:pt x="61" y="89"/>
                    <a:pt x="60" y="90"/>
                  </a:cubicBezTo>
                  <a:cubicBezTo>
                    <a:pt x="57" y="98"/>
                    <a:pt x="57" y="98"/>
                    <a:pt x="57" y="98"/>
                  </a:cubicBezTo>
                  <a:cubicBezTo>
                    <a:pt x="55" y="98"/>
                    <a:pt x="52" y="98"/>
                    <a:pt x="49" y="98"/>
                  </a:cubicBezTo>
                  <a:cubicBezTo>
                    <a:pt x="47" y="90"/>
                    <a:pt x="47" y="90"/>
                    <a:pt x="47" y="90"/>
                  </a:cubicBezTo>
                  <a:cubicBezTo>
                    <a:pt x="46" y="89"/>
                    <a:pt x="45" y="88"/>
                    <a:pt x="43" y="87"/>
                  </a:cubicBezTo>
                  <a:cubicBezTo>
                    <a:pt x="41" y="87"/>
                    <a:pt x="39" y="86"/>
                    <a:pt x="37" y="85"/>
                  </a:cubicBezTo>
                  <a:cubicBezTo>
                    <a:pt x="35" y="84"/>
                    <a:pt x="34" y="84"/>
                    <a:pt x="33" y="84"/>
                  </a:cubicBezTo>
                  <a:cubicBezTo>
                    <a:pt x="25" y="88"/>
                    <a:pt x="25" y="88"/>
                    <a:pt x="25" y="88"/>
                  </a:cubicBezTo>
                  <a:cubicBezTo>
                    <a:pt x="23" y="86"/>
                    <a:pt x="21" y="84"/>
                    <a:pt x="19" y="82"/>
                  </a:cubicBezTo>
                  <a:cubicBezTo>
                    <a:pt x="23" y="75"/>
                    <a:pt x="23" y="75"/>
                    <a:pt x="23" y="75"/>
                  </a:cubicBezTo>
                  <a:cubicBezTo>
                    <a:pt x="23" y="73"/>
                    <a:pt x="23" y="72"/>
                    <a:pt x="23" y="71"/>
                  </a:cubicBezTo>
                  <a:cubicBezTo>
                    <a:pt x="22" y="69"/>
                    <a:pt x="21" y="66"/>
                    <a:pt x="20" y="64"/>
                  </a:cubicBezTo>
                  <a:cubicBezTo>
                    <a:pt x="20" y="62"/>
                    <a:pt x="18" y="61"/>
                    <a:pt x="17" y="61"/>
                  </a:cubicBezTo>
                  <a:cubicBezTo>
                    <a:pt x="9" y="58"/>
                    <a:pt x="9" y="58"/>
                    <a:pt x="9" y="58"/>
                  </a:cubicBezTo>
                  <a:cubicBezTo>
                    <a:pt x="9" y="57"/>
                    <a:pt x="9" y="55"/>
                    <a:pt x="9" y="54"/>
                  </a:cubicBezTo>
                  <a:cubicBezTo>
                    <a:pt x="9" y="53"/>
                    <a:pt x="9" y="51"/>
                    <a:pt x="9" y="50"/>
                  </a:cubicBezTo>
                  <a:cubicBezTo>
                    <a:pt x="17" y="47"/>
                    <a:pt x="17" y="47"/>
                    <a:pt x="17" y="47"/>
                  </a:cubicBezTo>
                  <a:cubicBezTo>
                    <a:pt x="18" y="47"/>
                    <a:pt x="20" y="45"/>
                    <a:pt x="20" y="44"/>
                  </a:cubicBezTo>
                  <a:cubicBezTo>
                    <a:pt x="21" y="42"/>
                    <a:pt x="22" y="39"/>
                    <a:pt x="23" y="37"/>
                  </a:cubicBezTo>
                  <a:cubicBezTo>
                    <a:pt x="23" y="36"/>
                    <a:pt x="23" y="34"/>
                    <a:pt x="23" y="33"/>
                  </a:cubicBezTo>
                  <a:cubicBezTo>
                    <a:pt x="19" y="26"/>
                    <a:pt x="19" y="26"/>
                    <a:pt x="19" y="26"/>
                  </a:cubicBezTo>
                  <a:cubicBezTo>
                    <a:pt x="21" y="23"/>
                    <a:pt x="23" y="22"/>
                    <a:pt x="25" y="20"/>
                  </a:cubicBezTo>
                  <a:cubicBezTo>
                    <a:pt x="33" y="23"/>
                    <a:pt x="33" y="23"/>
                    <a:pt x="33" y="23"/>
                  </a:cubicBezTo>
                  <a:cubicBezTo>
                    <a:pt x="34" y="24"/>
                    <a:pt x="35" y="24"/>
                    <a:pt x="37" y="23"/>
                  </a:cubicBezTo>
                  <a:cubicBezTo>
                    <a:pt x="39" y="22"/>
                    <a:pt x="41" y="21"/>
                    <a:pt x="43" y="21"/>
                  </a:cubicBezTo>
                  <a:cubicBezTo>
                    <a:pt x="45" y="20"/>
                    <a:pt x="46" y="19"/>
                    <a:pt x="47" y="18"/>
                  </a:cubicBezTo>
                  <a:cubicBezTo>
                    <a:pt x="49" y="10"/>
                    <a:pt x="49" y="10"/>
                    <a:pt x="49" y="10"/>
                  </a:cubicBezTo>
                  <a:cubicBezTo>
                    <a:pt x="52" y="9"/>
                    <a:pt x="55" y="9"/>
                    <a:pt x="57" y="10"/>
                  </a:cubicBezTo>
                  <a:cubicBezTo>
                    <a:pt x="60" y="18"/>
                    <a:pt x="60" y="18"/>
                    <a:pt x="60" y="18"/>
                  </a:cubicBezTo>
                  <a:cubicBezTo>
                    <a:pt x="61" y="19"/>
                    <a:pt x="62" y="20"/>
                    <a:pt x="63" y="21"/>
                  </a:cubicBezTo>
                  <a:cubicBezTo>
                    <a:pt x="66" y="21"/>
                    <a:pt x="68" y="22"/>
                    <a:pt x="70" y="23"/>
                  </a:cubicBezTo>
                  <a:cubicBezTo>
                    <a:pt x="71" y="24"/>
                    <a:pt x="73" y="24"/>
                    <a:pt x="74" y="23"/>
                  </a:cubicBezTo>
                  <a:cubicBezTo>
                    <a:pt x="82" y="20"/>
                    <a:pt x="82" y="20"/>
                    <a:pt x="82" y="20"/>
                  </a:cubicBezTo>
                  <a:cubicBezTo>
                    <a:pt x="84" y="22"/>
                    <a:pt x="86" y="23"/>
                    <a:pt x="88" y="26"/>
                  </a:cubicBezTo>
                  <a:cubicBezTo>
                    <a:pt x="84" y="33"/>
                    <a:pt x="84" y="33"/>
                    <a:pt x="84" y="33"/>
                  </a:cubicBezTo>
                  <a:cubicBezTo>
                    <a:pt x="83" y="34"/>
                    <a:pt x="83" y="36"/>
                    <a:pt x="84" y="37"/>
                  </a:cubicBezTo>
                  <a:cubicBezTo>
                    <a:pt x="85" y="39"/>
                    <a:pt x="86" y="42"/>
                    <a:pt x="87" y="44"/>
                  </a:cubicBezTo>
                  <a:cubicBezTo>
                    <a:pt x="87" y="45"/>
                    <a:pt x="88" y="47"/>
                    <a:pt x="90" y="47"/>
                  </a:cubicBezTo>
                  <a:cubicBezTo>
                    <a:pt x="98" y="50"/>
                    <a:pt x="98" y="50"/>
                    <a:pt x="98" y="50"/>
                  </a:cubicBezTo>
                  <a:cubicBezTo>
                    <a:pt x="98" y="51"/>
                    <a:pt x="98" y="53"/>
                    <a:pt x="98" y="54"/>
                  </a:cubicBezTo>
                  <a:cubicBezTo>
                    <a:pt x="98" y="55"/>
                    <a:pt x="98" y="57"/>
                    <a:pt x="9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24" name="Freeform 22">
              <a:extLst>
                <a:ext uri="{FF2B5EF4-FFF2-40B4-BE49-F238E27FC236}">
                  <a16:creationId xmlns:a16="http://schemas.microsoft.com/office/drawing/2014/main" id="{6A50572D-E48F-4A84-9013-9FAC207D8E6A}"/>
                </a:ext>
              </a:extLst>
            </p:cNvPr>
            <p:cNvSpPr>
              <a:spLocks noEditPoints="1"/>
            </p:cNvSpPr>
            <p:nvPr/>
          </p:nvSpPr>
          <p:spPr bwMode="auto">
            <a:xfrm>
              <a:off x="70" y="70"/>
              <a:ext cx="93" cy="92"/>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3 h 42"/>
                <a:gd name="T12" fmla="*/ 9 w 43"/>
                <a:gd name="T13" fmla="*/ 21 h 42"/>
                <a:gd name="T14" fmla="*/ 21 w 43"/>
                <a:gd name="T15" fmla="*/ 9 h 42"/>
                <a:gd name="T16" fmla="*/ 33 w 43"/>
                <a:gd name="T17" fmla="*/ 21 h 42"/>
                <a:gd name="T18" fmla="*/ 21 w 43"/>
                <a:gd name="T19"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3"/>
                    <a:pt x="10" y="42"/>
                    <a:pt x="21" y="42"/>
                  </a:cubicBezTo>
                  <a:cubicBezTo>
                    <a:pt x="33" y="42"/>
                    <a:pt x="43" y="33"/>
                    <a:pt x="43" y="21"/>
                  </a:cubicBezTo>
                  <a:cubicBezTo>
                    <a:pt x="43" y="9"/>
                    <a:pt x="33" y="0"/>
                    <a:pt x="21" y="0"/>
                  </a:cubicBezTo>
                  <a:close/>
                  <a:moveTo>
                    <a:pt x="21" y="33"/>
                  </a:moveTo>
                  <a:cubicBezTo>
                    <a:pt x="15" y="33"/>
                    <a:pt x="9" y="28"/>
                    <a:pt x="9" y="21"/>
                  </a:cubicBezTo>
                  <a:cubicBezTo>
                    <a:pt x="9" y="14"/>
                    <a:pt x="15" y="9"/>
                    <a:pt x="21" y="9"/>
                  </a:cubicBezTo>
                  <a:cubicBezTo>
                    <a:pt x="28" y="9"/>
                    <a:pt x="33" y="14"/>
                    <a:pt x="33" y="21"/>
                  </a:cubicBezTo>
                  <a:cubicBezTo>
                    <a:pt x="33" y="28"/>
                    <a:pt x="28" y="33"/>
                    <a:pt x="21"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grpSp>
      <p:grpSp>
        <p:nvGrpSpPr>
          <p:cNvPr id="25" name="Group 23">
            <a:extLst>
              <a:ext uri="{FF2B5EF4-FFF2-40B4-BE49-F238E27FC236}">
                <a16:creationId xmlns:a16="http://schemas.microsoft.com/office/drawing/2014/main" id="{7EBA4B20-5260-4B67-AE12-4418C346B1FE}"/>
              </a:ext>
            </a:extLst>
          </p:cNvPr>
          <p:cNvGrpSpPr/>
          <p:nvPr/>
        </p:nvGrpSpPr>
        <p:grpSpPr bwMode="auto">
          <a:xfrm>
            <a:off x="5889625" y="3542665"/>
            <a:ext cx="412115" cy="419735"/>
            <a:chOff x="0" y="0"/>
            <a:chExt cx="232" cy="236"/>
          </a:xfrm>
          <a:solidFill>
            <a:srgbClr val="ADDDEB"/>
          </a:solidFill>
        </p:grpSpPr>
        <p:sp>
          <p:nvSpPr>
            <p:cNvPr id="26" name="Freeform 24">
              <a:extLst>
                <a:ext uri="{FF2B5EF4-FFF2-40B4-BE49-F238E27FC236}">
                  <a16:creationId xmlns:a16="http://schemas.microsoft.com/office/drawing/2014/main" id="{EDB0D24E-DED8-40E3-8188-18618759102D}"/>
                </a:ext>
              </a:extLst>
            </p:cNvPr>
            <p:cNvSpPr/>
            <p:nvPr/>
          </p:nvSpPr>
          <p:spPr bwMode="auto">
            <a:xfrm>
              <a:off x="0" y="0"/>
              <a:ext cx="232" cy="168"/>
            </a:xfrm>
            <a:custGeom>
              <a:avLst/>
              <a:gdLst>
                <a:gd name="T0" fmla="*/ 82 w 106"/>
                <a:gd name="T1" fmla="*/ 28 h 77"/>
                <a:gd name="T2" fmla="*/ 77 w 106"/>
                <a:gd name="T3" fmla="*/ 29 h 77"/>
                <a:gd name="T4" fmla="*/ 77 w 106"/>
                <a:gd name="T5" fmla="*/ 27 h 77"/>
                <a:gd name="T6" fmla="*/ 50 w 106"/>
                <a:gd name="T7" fmla="*/ 0 h 77"/>
                <a:gd name="T8" fmla="*/ 25 w 106"/>
                <a:gd name="T9" fmla="*/ 22 h 77"/>
                <a:gd name="T10" fmla="*/ 17 w 106"/>
                <a:gd name="T11" fmla="*/ 23 h 77"/>
                <a:gd name="T12" fmla="*/ 17 w 106"/>
                <a:gd name="T13" fmla="*/ 23 h 77"/>
                <a:gd name="T14" fmla="*/ 6 w 106"/>
                <a:gd name="T15" fmla="*/ 39 h 77"/>
                <a:gd name="T16" fmla="*/ 8 w 106"/>
                <a:gd name="T17" fmla="*/ 46 h 77"/>
                <a:gd name="T18" fmla="*/ 0 w 106"/>
                <a:gd name="T19" fmla="*/ 60 h 77"/>
                <a:gd name="T20" fmla="*/ 17 w 106"/>
                <a:gd name="T21" fmla="*/ 77 h 77"/>
                <a:gd name="T22" fmla="*/ 35 w 106"/>
                <a:gd name="T23" fmla="*/ 77 h 77"/>
                <a:gd name="T24" fmla="*/ 39 w 106"/>
                <a:gd name="T25" fmla="*/ 73 h 77"/>
                <a:gd name="T26" fmla="*/ 35 w 106"/>
                <a:gd name="T27" fmla="*/ 68 h 77"/>
                <a:gd name="T28" fmla="*/ 17 w 106"/>
                <a:gd name="T29" fmla="*/ 68 h 77"/>
                <a:gd name="T30" fmla="*/ 9 w 106"/>
                <a:gd name="T31" fmla="*/ 60 h 77"/>
                <a:gd name="T32" fmla="*/ 16 w 106"/>
                <a:gd name="T33" fmla="*/ 53 h 77"/>
                <a:gd name="T34" fmla="*/ 20 w 106"/>
                <a:gd name="T35" fmla="*/ 50 h 77"/>
                <a:gd name="T36" fmla="*/ 18 w 106"/>
                <a:gd name="T37" fmla="*/ 45 h 77"/>
                <a:gd name="T38" fmla="*/ 15 w 106"/>
                <a:gd name="T39" fmla="*/ 39 h 77"/>
                <a:gd name="T40" fmla="*/ 20 w 106"/>
                <a:gd name="T41" fmla="*/ 32 h 77"/>
                <a:gd name="T42" fmla="*/ 20 w 106"/>
                <a:gd name="T43" fmla="*/ 32 h 77"/>
                <a:gd name="T44" fmla="*/ 27 w 106"/>
                <a:gd name="T45" fmla="*/ 32 h 77"/>
                <a:gd name="T46" fmla="*/ 31 w 106"/>
                <a:gd name="T47" fmla="*/ 32 h 77"/>
                <a:gd name="T48" fmla="*/ 34 w 106"/>
                <a:gd name="T49" fmla="*/ 28 h 77"/>
                <a:gd name="T50" fmla="*/ 33 w 106"/>
                <a:gd name="T51" fmla="*/ 27 h 77"/>
                <a:gd name="T52" fmla="*/ 33 w 106"/>
                <a:gd name="T53" fmla="*/ 27 h 77"/>
                <a:gd name="T54" fmla="*/ 50 w 106"/>
                <a:gd name="T55" fmla="*/ 9 h 77"/>
                <a:gd name="T56" fmla="*/ 67 w 106"/>
                <a:gd name="T57" fmla="*/ 27 h 77"/>
                <a:gd name="T58" fmla="*/ 65 w 106"/>
                <a:gd name="T59" fmla="*/ 35 h 77"/>
                <a:gd name="T60" fmla="*/ 66 w 106"/>
                <a:gd name="T61" fmla="*/ 41 h 77"/>
                <a:gd name="T62" fmla="*/ 72 w 106"/>
                <a:gd name="T63" fmla="*/ 41 h 77"/>
                <a:gd name="T64" fmla="*/ 82 w 106"/>
                <a:gd name="T65" fmla="*/ 38 h 77"/>
                <a:gd name="T66" fmla="*/ 97 w 106"/>
                <a:gd name="T67" fmla="*/ 53 h 77"/>
                <a:gd name="T68" fmla="*/ 82 w 106"/>
                <a:gd name="T69" fmla="*/ 68 h 77"/>
                <a:gd name="T70" fmla="*/ 71 w 106"/>
                <a:gd name="T71" fmla="*/ 68 h 77"/>
                <a:gd name="T72" fmla="*/ 67 w 106"/>
                <a:gd name="T73" fmla="*/ 73 h 77"/>
                <a:gd name="T74" fmla="*/ 71 w 106"/>
                <a:gd name="T75" fmla="*/ 77 h 77"/>
                <a:gd name="T76" fmla="*/ 82 w 106"/>
                <a:gd name="T77" fmla="*/ 77 h 77"/>
                <a:gd name="T78" fmla="*/ 106 w 106"/>
                <a:gd name="T79" fmla="*/ 53 h 77"/>
                <a:gd name="T80" fmla="*/ 82 w 106"/>
                <a:gd name="T81" fmla="*/ 2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 h="77">
                  <a:moveTo>
                    <a:pt x="82" y="28"/>
                  </a:moveTo>
                  <a:cubicBezTo>
                    <a:pt x="80" y="28"/>
                    <a:pt x="78" y="29"/>
                    <a:pt x="77" y="29"/>
                  </a:cubicBezTo>
                  <a:cubicBezTo>
                    <a:pt x="77" y="28"/>
                    <a:pt x="77" y="27"/>
                    <a:pt x="77" y="27"/>
                  </a:cubicBezTo>
                  <a:cubicBezTo>
                    <a:pt x="77" y="12"/>
                    <a:pt x="65" y="0"/>
                    <a:pt x="50" y="0"/>
                  </a:cubicBezTo>
                  <a:cubicBezTo>
                    <a:pt x="37" y="0"/>
                    <a:pt x="27" y="10"/>
                    <a:pt x="25" y="22"/>
                  </a:cubicBezTo>
                  <a:cubicBezTo>
                    <a:pt x="22" y="22"/>
                    <a:pt x="19" y="22"/>
                    <a:pt x="17" y="23"/>
                  </a:cubicBezTo>
                  <a:cubicBezTo>
                    <a:pt x="17" y="23"/>
                    <a:pt x="17" y="23"/>
                    <a:pt x="17" y="23"/>
                  </a:cubicBezTo>
                  <a:cubicBezTo>
                    <a:pt x="10" y="26"/>
                    <a:pt x="6" y="32"/>
                    <a:pt x="6" y="39"/>
                  </a:cubicBezTo>
                  <a:cubicBezTo>
                    <a:pt x="6" y="41"/>
                    <a:pt x="7" y="44"/>
                    <a:pt x="8" y="46"/>
                  </a:cubicBezTo>
                  <a:cubicBezTo>
                    <a:pt x="3" y="49"/>
                    <a:pt x="0" y="55"/>
                    <a:pt x="0" y="60"/>
                  </a:cubicBezTo>
                  <a:cubicBezTo>
                    <a:pt x="0" y="70"/>
                    <a:pt x="8" y="77"/>
                    <a:pt x="17" y="77"/>
                  </a:cubicBezTo>
                  <a:cubicBezTo>
                    <a:pt x="35" y="77"/>
                    <a:pt x="35" y="77"/>
                    <a:pt x="35" y="77"/>
                  </a:cubicBezTo>
                  <a:cubicBezTo>
                    <a:pt x="37" y="77"/>
                    <a:pt x="39" y="75"/>
                    <a:pt x="39" y="73"/>
                  </a:cubicBezTo>
                  <a:cubicBezTo>
                    <a:pt x="39" y="70"/>
                    <a:pt x="37" y="68"/>
                    <a:pt x="35" y="68"/>
                  </a:cubicBezTo>
                  <a:cubicBezTo>
                    <a:pt x="17" y="68"/>
                    <a:pt x="17" y="68"/>
                    <a:pt x="17" y="68"/>
                  </a:cubicBezTo>
                  <a:cubicBezTo>
                    <a:pt x="13" y="68"/>
                    <a:pt x="9" y="65"/>
                    <a:pt x="9" y="60"/>
                  </a:cubicBezTo>
                  <a:cubicBezTo>
                    <a:pt x="9" y="57"/>
                    <a:pt x="12" y="53"/>
                    <a:pt x="16" y="53"/>
                  </a:cubicBezTo>
                  <a:cubicBezTo>
                    <a:pt x="18" y="53"/>
                    <a:pt x="19" y="51"/>
                    <a:pt x="20" y="50"/>
                  </a:cubicBezTo>
                  <a:cubicBezTo>
                    <a:pt x="20" y="48"/>
                    <a:pt x="20" y="46"/>
                    <a:pt x="18" y="45"/>
                  </a:cubicBezTo>
                  <a:cubicBezTo>
                    <a:pt x="16" y="43"/>
                    <a:pt x="15" y="41"/>
                    <a:pt x="15" y="39"/>
                  </a:cubicBezTo>
                  <a:cubicBezTo>
                    <a:pt x="15" y="36"/>
                    <a:pt x="17" y="33"/>
                    <a:pt x="20" y="32"/>
                  </a:cubicBezTo>
                  <a:cubicBezTo>
                    <a:pt x="20" y="32"/>
                    <a:pt x="20" y="32"/>
                    <a:pt x="20" y="32"/>
                  </a:cubicBezTo>
                  <a:cubicBezTo>
                    <a:pt x="22" y="31"/>
                    <a:pt x="25" y="31"/>
                    <a:pt x="27" y="32"/>
                  </a:cubicBezTo>
                  <a:cubicBezTo>
                    <a:pt x="28" y="33"/>
                    <a:pt x="30" y="33"/>
                    <a:pt x="31" y="32"/>
                  </a:cubicBezTo>
                  <a:cubicBezTo>
                    <a:pt x="33" y="31"/>
                    <a:pt x="34" y="30"/>
                    <a:pt x="34" y="28"/>
                  </a:cubicBezTo>
                  <a:cubicBezTo>
                    <a:pt x="33" y="28"/>
                    <a:pt x="33" y="27"/>
                    <a:pt x="33" y="27"/>
                  </a:cubicBezTo>
                  <a:cubicBezTo>
                    <a:pt x="33" y="27"/>
                    <a:pt x="33" y="27"/>
                    <a:pt x="33" y="27"/>
                  </a:cubicBezTo>
                  <a:cubicBezTo>
                    <a:pt x="33" y="17"/>
                    <a:pt x="41" y="9"/>
                    <a:pt x="50" y="9"/>
                  </a:cubicBezTo>
                  <a:cubicBezTo>
                    <a:pt x="60" y="9"/>
                    <a:pt x="67" y="17"/>
                    <a:pt x="67" y="27"/>
                  </a:cubicBezTo>
                  <a:cubicBezTo>
                    <a:pt x="67" y="30"/>
                    <a:pt x="67" y="33"/>
                    <a:pt x="65" y="35"/>
                  </a:cubicBezTo>
                  <a:cubicBezTo>
                    <a:pt x="64" y="37"/>
                    <a:pt x="64" y="40"/>
                    <a:pt x="66" y="41"/>
                  </a:cubicBezTo>
                  <a:cubicBezTo>
                    <a:pt x="68" y="43"/>
                    <a:pt x="70" y="43"/>
                    <a:pt x="72" y="41"/>
                  </a:cubicBezTo>
                  <a:cubicBezTo>
                    <a:pt x="74" y="40"/>
                    <a:pt x="77" y="38"/>
                    <a:pt x="82" y="38"/>
                  </a:cubicBezTo>
                  <a:cubicBezTo>
                    <a:pt x="90" y="38"/>
                    <a:pt x="97" y="44"/>
                    <a:pt x="97" y="53"/>
                  </a:cubicBezTo>
                  <a:cubicBezTo>
                    <a:pt x="97" y="61"/>
                    <a:pt x="90" y="68"/>
                    <a:pt x="82" y="68"/>
                  </a:cubicBezTo>
                  <a:cubicBezTo>
                    <a:pt x="71" y="68"/>
                    <a:pt x="71" y="68"/>
                    <a:pt x="71" y="68"/>
                  </a:cubicBezTo>
                  <a:cubicBezTo>
                    <a:pt x="69" y="68"/>
                    <a:pt x="67" y="70"/>
                    <a:pt x="67" y="73"/>
                  </a:cubicBezTo>
                  <a:cubicBezTo>
                    <a:pt x="67" y="75"/>
                    <a:pt x="69" y="77"/>
                    <a:pt x="71" y="77"/>
                  </a:cubicBezTo>
                  <a:cubicBezTo>
                    <a:pt x="82" y="77"/>
                    <a:pt x="82" y="77"/>
                    <a:pt x="82" y="77"/>
                  </a:cubicBezTo>
                  <a:cubicBezTo>
                    <a:pt x="95" y="77"/>
                    <a:pt x="106" y="66"/>
                    <a:pt x="106" y="53"/>
                  </a:cubicBezTo>
                  <a:cubicBezTo>
                    <a:pt x="106" y="39"/>
                    <a:pt x="95" y="28"/>
                    <a:pt x="82"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27" name="Freeform 25">
              <a:extLst>
                <a:ext uri="{FF2B5EF4-FFF2-40B4-BE49-F238E27FC236}">
                  <a16:creationId xmlns:a16="http://schemas.microsoft.com/office/drawing/2014/main" id="{5B94F7F3-26EF-49A1-AA25-76C0C7EF555B}"/>
                </a:ext>
              </a:extLst>
            </p:cNvPr>
            <p:cNvSpPr/>
            <p:nvPr/>
          </p:nvSpPr>
          <p:spPr bwMode="auto">
            <a:xfrm>
              <a:off x="70" y="94"/>
              <a:ext cx="92" cy="142"/>
            </a:xfrm>
            <a:custGeom>
              <a:avLst/>
              <a:gdLst>
                <a:gd name="T0" fmla="*/ 33 w 42"/>
                <a:gd name="T1" fmla="*/ 41 h 65"/>
                <a:gd name="T2" fmla="*/ 26 w 42"/>
                <a:gd name="T3" fmla="*/ 49 h 65"/>
                <a:gd name="T4" fmla="*/ 26 w 42"/>
                <a:gd name="T5" fmla="*/ 5 h 65"/>
                <a:gd name="T6" fmla="*/ 21 w 42"/>
                <a:gd name="T7" fmla="*/ 0 h 65"/>
                <a:gd name="T8" fmla="*/ 16 w 42"/>
                <a:gd name="T9" fmla="*/ 5 h 65"/>
                <a:gd name="T10" fmla="*/ 16 w 42"/>
                <a:gd name="T11" fmla="*/ 49 h 65"/>
                <a:gd name="T12" fmla="*/ 9 w 42"/>
                <a:gd name="T13" fmla="*/ 41 h 65"/>
                <a:gd name="T14" fmla="*/ 2 w 42"/>
                <a:gd name="T15" fmla="*/ 41 h 65"/>
                <a:gd name="T16" fmla="*/ 2 w 42"/>
                <a:gd name="T17" fmla="*/ 48 h 65"/>
                <a:gd name="T18" fmla="*/ 18 w 42"/>
                <a:gd name="T19" fmla="*/ 63 h 65"/>
                <a:gd name="T20" fmla="*/ 21 w 42"/>
                <a:gd name="T21" fmla="*/ 65 h 65"/>
                <a:gd name="T22" fmla="*/ 24 w 42"/>
                <a:gd name="T23" fmla="*/ 63 h 65"/>
                <a:gd name="T24" fmla="*/ 40 w 42"/>
                <a:gd name="T25" fmla="*/ 48 h 65"/>
                <a:gd name="T26" fmla="*/ 40 w 42"/>
                <a:gd name="T27" fmla="*/ 41 h 65"/>
                <a:gd name="T28" fmla="*/ 33 w 42"/>
                <a:gd name="T29" fmla="*/ 4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65">
                  <a:moveTo>
                    <a:pt x="33" y="41"/>
                  </a:moveTo>
                  <a:cubicBezTo>
                    <a:pt x="26" y="49"/>
                    <a:pt x="26" y="49"/>
                    <a:pt x="26" y="49"/>
                  </a:cubicBezTo>
                  <a:cubicBezTo>
                    <a:pt x="26" y="5"/>
                    <a:pt x="26" y="5"/>
                    <a:pt x="26" y="5"/>
                  </a:cubicBezTo>
                  <a:cubicBezTo>
                    <a:pt x="26" y="3"/>
                    <a:pt x="24" y="0"/>
                    <a:pt x="21" y="0"/>
                  </a:cubicBezTo>
                  <a:cubicBezTo>
                    <a:pt x="18" y="0"/>
                    <a:pt x="16" y="3"/>
                    <a:pt x="16" y="5"/>
                  </a:cubicBezTo>
                  <a:cubicBezTo>
                    <a:pt x="16" y="49"/>
                    <a:pt x="16" y="49"/>
                    <a:pt x="16" y="49"/>
                  </a:cubicBezTo>
                  <a:cubicBezTo>
                    <a:pt x="9" y="41"/>
                    <a:pt x="9" y="41"/>
                    <a:pt x="9" y="41"/>
                  </a:cubicBezTo>
                  <a:cubicBezTo>
                    <a:pt x="7" y="39"/>
                    <a:pt x="4" y="39"/>
                    <a:pt x="2" y="41"/>
                  </a:cubicBezTo>
                  <a:cubicBezTo>
                    <a:pt x="0" y="43"/>
                    <a:pt x="0" y="46"/>
                    <a:pt x="2" y="48"/>
                  </a:cubicBezTo>
                  <a:cubicBezTo>
                    <a:pt x="18" y="63"/>
                    <a:pt x="18" y="63"/>
                    <a:pt x="18" y="63"/>
                  </a:cubicBezTo>
                  <a:cubicBezTo>
                    <a:pt x="19" y="64"/>
                    <a:pt x="20" y="65"/>
                    <a:pt x="21" y="65"/>
                  </a:cubicBezTo>
                  <a:cubicBezTo>
                    <a:pt x="22" y="65"/>
                    <a:pt x="23" y="64"/>
                    <a:pt x="24" y="63"/>
                  </a:cubicBezTo>
                  <a:cubicBezTo>
                    <a:pt x="40" y="48"/>
                    <a:pt x="40" y="48"/>
                    <a:pt x="40" y="48"/>
                  </a:cubicBezTo>
                  <a:cubicBezTo>
                    <a:pt x="42" y="46"/>
                    <a:pt x="42" y="43"/>
                    <a:pt x="40" y="41"/>
                  </a:cubicBezTo>
                  <a:cubicBezTo>
                    <a:pt x="38" y="39"/>
                    <a:pt x="35" y="39"/>
                    <a:pt x="33"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grpSp>
      <p:grpSp>
        <p:nvGrpSpPr>
          <p:cNvPr id="28" name="Group 26">
            <a:extLst>
              <a:ext uri="{FF2B5EF4-FFF2-40B4-BE49-F238E27FC236}">
                <a16:creationId xmlns:a16="http://schemas.microsoft.com/office/drawing/2014/main" id="{372C4A95-EEDB-43E3-81E0-EB5003E91AEB}"/>
              </a:ext>
            </a:extLst>
          </p:cNvPr>
          <p:cNvGrpSpPr/>
          <p:nvPr/>
        </p:nvGrpSpPr>
        <p:grpSpPr bwMode="auto">
          <a:xfrm>
            <a:off x="4469765" y="3574415"/>
            <a:ext cx="417830" cy="355600"/>
            <a:chOff x="0" y="0"/>
            <a:chExt cx="235" cy="200"/>
          </a:xfrm>
          <a:solidFill>
            <a:srgbClr val="ADDDEB"/>
          </a:solidFill>
        </p:grpSpPr>
        <p:sp>
          <p:nvSpPr>
            <p:cNvPr id="29" name="Freeform 27">
              <a:extLst>
                <a:ext uri="{FF2B5EF4-FFF2-40B4-BE49-F238E27FC236}">
                  <a16:creationId xmlns:a16="http://schemas.microsoft.com/office/drawing/2014/main" id="{252E3811-839A-44A7-9E1A-5E74E0B18422}"/>
                </a:ext>
              </a:extLst>
            </p:cNvPr>
            <p:cNvSpPr>
              <a:spLocks noEditPoints="1"/>
            </p:cNvSpPr>
            <p:nvPr/>
          </p:nvSpPr>
          <p:spPr bwMode="auto">
            <a:xfrm>
              <a:off x="0" y="0"/>
              <a:ext cx="235" cy="200"/>
            </a:xfrm>
            <a:custGeom>
              <a:avLst/>
              <a:gdLst>
                <a:gd name="T0" fmla="*/ 94 w 108"/>
                <a:gd name="T1" fmla="*/ 15 h 92"/>
                <a:gd name="T2" fmla="*/ 77 w 108"/>
                <a:gd name="T3" fmla="*/ 15 h 92"/>
                <a:gd name="T4" fmla="*/ 77 w 108"/>
                <a:gd name="T5" fmla="*/ 14 h 92"/>
                <a:gd name="T6" fmla="*/ 77 w 108"/>
                <a:gd name="T7" fmla="*/ 11 h 92"/>
                <a:gd name="T8" fmla="*/ 66 w 108"/>
                <a:gd name="T9" fmla="*/ 0 h 92"/>
                <a:gd name="T10" fmla="*/ 54 w 108"/>
                <a:gd name="T11" fmla="*/ 0 h 92"/>
                <a:gd name="T12" fmla="*/ 43 w 108"/>
                <a:gd name="T13" fmla="*/ 11 h 92"/>
                <a:gd name="T14" fmla="*/ 43 w 108"/>
                <a:gd name="T15" fmla="*/ 15 h 92"/>
                <a:gd name="T16" fmla="*/ 14 w 108"/>
                <a:gd name="T17" fmla="*/ 15 h 92"/>
                <a:gd name="T18" fmla="*/ 0 w 108"/>
                <a:gd name="T19" fmla="*/ 29 h 92"/>
                <a:gd name="T20" fmla="*/ 0 w 108"/>
                <a:gd name="T21" fmla="*/ 78 h 92"/>
                <a:gd name="T22" fmla="*/ 14 w 108"/>
                <a:gd name="T23" fmla="*/ 92 h 92"/>
                <a:gd name="T24" fmla="*/ 94 w 108"/>
                <a:gd name="T25" fmla="*/ 92 h 92"/>
                <a:gd name="T26" fmla="*/ 108 w 108"/>
                <a:gd name="T27" fmla="*/ 78 h 92"/>
                <a:gd name="T28" fmla="*/ 108 w 108"/>
                <a:gd name="T29" fmla="*/ 29 h 92"/>
                <a:gd name="T30" fmla="*/ 94 w 108"/>
                <a:gd name="T31" fmla="*/ 15 h 92"/>
                <a:gd name="T32" fmla="*/ 10 w 108"/>
                <a:gd name="T33" fmla="*/ 78 h 92"/>
                <a:gd name="T34" fmla="*/ 10 w 108"/>
                <a:gd name="T35" fmla="*/ 29 h 92"/>
                <a:gd name="T36" fmla="*/ 14 w 108"/>
                <a:gd name="T37" fmla="*/ 24 h 92"/>
                <a:gd name="T38" fmla="*/ 26 w 108"/>
                <a:gd name="T39" fmla="*/ 24 h 92"/>
                <a:gd name="T40" fmla="*/ 26 w 108"/>
                <a:gd name="T41" fmla="*/ 83 h 92"/>
                <a:gd name="T42" fmla="*/ 14 w 108"/>
                <a:gd name="T43" fmla="*/ 83 h 92"/>
                <a:gd name="T44" fmla="*/ 10 w 108"/>
                <a:gd name="T45" fmla="*/ 78 h 92"/>
                <a:gd name="T46" fmla="*/ 99 w 108"/>
                <a:gd name="T47" fmla="*/ 78 h 92"/>
                <a:gd name="T48" fmla="*/ 94 w 108"/>
                <a:gd name="T49" fmla="*/ 83 h 92"/>
                <a:gd name="T50" fmla="*/ 35 w 108"/>
                <a:gd name="T51" fmla="*/ 83 h 92"/>
                <a:gd name="T52" fmla="*/ 35 w 108"/>
                <a:gd name="T53" fmla="*/ 24 h 92"/>
                <a:gd name="T54" fmla="*/ 43 w 108"/>
                <a:gd name="T55" fmla="*/ 24 h 92"/>
                <a:gd name="T56" fmla="*/ 77 w 108"/>
                <a:gd name="T57" fmla="*/ 24 h 92"/>
                <a:gd name="T58" fmla="*/ 94 w 108"/>
                <a:gd name="T59" fmla="*/ 24 h 92"/>
                <a:gd name="T60" fmla="*/ 99 w 108"/>
                <a:gd name="T61" fmla="*/ 29 h 92"/>
                <a:gd name="T62" fmla="*/ 99 w 108"/>
                <a:gd name="T63" fmla="*/ 7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8" h="92">
                  <a:moveTo>
                    <a:pt x="94" y="15"/>
                  </a:moveTo>
                  <a:cubicBezTo>
                    <a:pt x="77" y="15"/>
                    <a:pt x="77" y="15"/>
                    <a:pt x="77" y="15"/>
                  </a:cubicBezTo>
                  <a:cubicBezTo>
                    <a:pt x="77" y="14"/>
                    <a:pt x="77" y="14"/>
                    <a:pt x="77" y="14"/>
                  </a:cubicBezTo>
                  <a:cubicBezTo>
                    <a:pt x="77" y="11"/>
                    <a:pt x="77" y="11"/>
                    <a:pt x="77" y="11"/>
                  </a:cubicBezTo>
                  <a:cubicBezTo>
                    <a:pt x="77" y="5"/>
                    <a:pt x="72" y="0"/>
                    <a:pt x="66" y="0"/>
                  </a:cubicBezTo>
                  <a:cubicBezTo>
                    <a:pt x="54" y="0"/>
                    <a:pt x="54" y="0"/>
                    <a:pt x="54" y="0"/>
                  </a:cubicBezTo>
                  <a:cubicBezTo>
                    <a:pt x="48" y="0"/>
                    <a:pt x="43" y="5"/>
                    <a:pt x="43" y="11"/>
                  </a:cubicBezTo>
                  <a:cubicBezTo>
                    <a:pt x="43" y="15"/>
                    <a:pt x="43" y="15"/>
                    <a:pt x="43" y="15"/>
                  </a:cubicBezTo>
                  <a:cubicBezTo>
                    <a:pt x="14" y="15"/>
                    <a:pt x="14" y="15"/>
                    <a:pt x="14" y="15"/>
                  </a:cubicBezTo>
                  <a:cubicBezTo>
                    <a:pt x="7" y="15"/>
                    <a:pt x="0" y="21"/>
                    <a:pt x="0" y="29"/>
                  </a:cubicBezTo>
                  <a:cubicBezTo>
                    <a:pt x="0" y="78"/>
                    <a:pt x="0" y="78"/>
                    <a:pt x="0" y="78"/>
                  </a:cubicBezTo>
                  <a:cubicBezTo>
                    <a:pt x="0" y="86"/>
                    <a:pt x="6" y="92"/>
                    <a:pt x="14" y="92"/>
                  </a:cubicBezTo>
                  <a:cubicBezTo>
                    <a:pt x="94" y="92"/>
                    <a:pt x="94" y="92"/>
                    <a:pt x="94" y="92"/>
                  </a:cubicBezTo>
                  <a:cubicBezTo>
                    <a:pt x="101" y="92"/>
                    <a:pt x="108" y="86"/>
                    <a:pt x="108" y="78"/>
                  </a:cubicBezTo>
                  <a:cubicBezTo>
                    <a:pt x="108" y="29"/>
                    <a:pt x="108" y="29"/>
                    <a:pt x="108" y="29"/>
                  </a:cubicBezTo>
                  <a:cubicBezTo>
                    <a:pt x="108" y="21"/>
                    <a:pt x="101" y="15"/>
                    <a:pt x="94" y="15"/>
                  </a:cubicBezTo>
                  <a:close/>
                  <a:moveTo>
                    <a:pt x="10" y="78"/>
                  </a:moveTo>
                  <a:cubicBezTo>
                    <a:pt x="10" y="29"/>
                    <a:pt x="10" y="29"/>
                    <a:pt x="10" y="29"/>
                  </a:cubicBezTo>
                  <a:cubicBezTo>
                    <a:pt x="10" y="27"/>
                    <a:pt x="12" y="24"/>
                    <a:pt x="14" y="24"/>
                  </a:cubicBezTo>
                  <a:cubicBezTo>
                    <a:pt x="26" y="24"/>
                    <a:pt x="26" y="24"/>
                    <a:pt x="26" y="24"/>
                  </a:cubicBezTo>
                  <a:cubicBezTo>
                    <a:pt x="26" y="83"/>
                    <a:pt x="26" y="83"/>
                    <a:pt x="26" y="83"/>
                  </a:cubicBezTo>
                  <a:cubicBezTo>
                    <a:pt x="14" y="83"/>
                    <a:pt x="14" y="83"/>
                    <a:pt x="14" y="83"/>
                  </a:cubicBezTo>
                  <a:cubicBezTo>
                    <a:pt x="11" y="83"/>
                    <a:pt x="10" y="80"/>
                    <a:pt x="10" y="78"/>
                  </a:cubicBezTo>
                  <a:close/>
                  <a:moveTo>
                    <a:pt x="99" y="78"/>
                  </a:moveTo>
                  <a:cubicBezTo>
                    <a:pt x="99" y="80"/>
                    <a:pt x="96" y="83"/>
                    <a:pt x="94" y="83"/>
                  </a:cubicBezTo>
                  <a:cubicBezTo>
                    <a:pt x="35" y="83"/>
                    <a:pt x="35" y="83"/>
                    <a:pt x="35" y="83"/>
                  </a:cubicBezTo>
                  <a:cubicBezTo>
                    <a:pt x="35" y="24"/>
                    <a:pt x="35" y="24"/>
                    <a:pt x="35" y="24"/>
                  </a:cubicBezTo>
                  <a:cubicBezTo>
                    <a:pt x="43" y="24"/>
                    <a:pt x="43" y="24"/>
                    <a:pt x="43" y="24"/>
                  </a:cubicBezTo>
                  <a:cubicBezTo>
                    <a:pt x="77" y="24"/>
                    <a:pt x="77" y="24"/>
                    <a:pt x="77" y="24"/>
                  </a:cubicBezTo>
                  <a:cubicBezTo>
                    <a:pt x="94" y="24"/>
                    <a:pt x="94" y="24"/>
                    <a:pt x="94" y="24"/>
                  </a:cubicBezTo>
                  <a:cubicBezTo>
                    <a:pt x="96" y="24"/>
                    <a:pt x="99" y="27"/>
                    <a:pt x="99" y="29"/>
                  </a:cubicBezTo>
                  <a:lnTo>
                    <a:pt x="99"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30" name="Freeform 28">
              <a:extLst>
                <a:ext uri="{FF2B5EF4-FFF2-40B4-BE49-F238E27FC236}">
                  <a16:creationId xmlns:a16="http://schemas.microsoft.com/office/drawing/2014/main" id="{08107B69-0996-4834-A8E2-A45A28696508}"/>
                </a:ext>
              </a:extLst>
            </p:cNvPr>
            <p:cNvSpPr>
              <a:spLocks noEditPoints="1"/>
            </p:cNvSpPr>
            <p:nvPr/>
          </p:nvSpPr>
          <p:spPr bwMode="auto">
            <a:xfrm>
              <a:off x="93" y="83"/>
              <a:ext cx="74" cy="74"/>
            </a:xfrm>
            <a:custGeom>
              <a:avLst/>
              <a:gdLst>
                <a:gd name="T0" fmla="*/ 17 w 34"/>
                <a:gd name="T1" fmla="*/ 0 h 34"/>
                <a:gd name="T2" fmla="*/ 0 w 34"/>
                <a:gd name="T3" fmla="*/ 17 h 34"/>
                <a:gd name="T4" fmla="*/ 17 w 34"/>
                <a:gd name="T5" fmla="*/ 34 h 34"/>
                <a:gd name="T6" fmla="*/ 34 w 34"/>
                <a:gd name="T7" fmla="*/ 17 h 34"/>
                <a:gd name="T8" fmla="*/ 17 w 34"/>
                <a:gd name="T9" fmla="*/ 0 h 34"/>
                <a:gd name="T10" fmla="*/ 17 w 34"/>
                <a:gd name="T11" fmla="*/ 25 h 34"/>
                <a:gd name="T12" fmla="*/ 9 w 34"/>
                <a:gd name="T13" fmla="*/ 17 h 34"/>
                <a:gd name="T14" fmla="*/ 17 w 34"/>
                <a:gd name="T15" fmla="*/ 10 h 34"/>
                <a:gd name="T16" fmla="*/ 25 w 34"/>
                <a:gd name="T17" fmla="*/ 17 h 34"/>
                <a:gd name="T18" fmla="*/ 17 w 34"/>
                <a:gd name="T19"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4">
                  <a:moveTo>
                    <a:pt x="17" y="0"/>
                  </a:moveTo>
                  <a:cubicBezTo>
                    <a:pt x="8" y="0"/>
                    <a:pt x="0" y="8"/>
                    <a:pt x="0" y="17"/>
                  </a:cubicBezTo>
                  <a:cubicBezTo>
                    <a:pt x="0" y="27"/>
                    <a:pt x="8" y="34"/>
                    <a:pt x="17" y="34"/>
                  </a:cubicBezTo>
                  <a:cubicBezTo>
                    <a:pt x="26" y="34"/>
                    <a:pt x="34" y="27"/>
                    <a:pt x="34" y="17"/>
                  </a:cubicBezTo>
                  <a:cubicBezTo>
                    <a:pt x="34" y="8"/>
                    <a:pt x="26" y="0"/>
                    <a:pt x="17" y="0"/>
                  </a:cubicBezTo>
                  <a:close/>
                  <a:moveTo>
                    <a:pt x="17" y="25"/>
                  </a:moveTo>
                  <a:cubicBezTo>
                    <a:pt x="13" y="25"/>
                    <a:pt x="9" y="21"/>
                    <a:pt x="9" y="17"/>
                  </a:cubicBezTo>
                  <a:cubicBezTo>
                    <a:pt x="9" y="13"/>
                    <a:pt x="13" y="10"/>
                    <a:pt x="17" y="10"/>
                  </a:cubicBezTo>
                  <a:cubicBezTo>
                    <a:pt x="21" y="10"/>
                    <a:pt x="25" y="13"/>
                    <a:pt x="25" y="17"/>
                  </a:cubicBezTo>
                  <a:cubicBezTo>
                    <a:pt x="25" y="21"/>
                    <a:pt x="21" y="25"/>
                    <a:pt x="1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grpSp>
      <p:grpSp>
        <p:nvGrpSpPr>
          <p:cNvPr id="31" name="Group 29">
            <a:extLst>
              <a:ext uri="{FF2B5EF4-FFF2-40B4-BE49-F238E27FC236}">
                <a16:creationId xmlns:a16="http://schemas.microsoft.com/office/drawing/2014/main" id="{82F686E2-3A68-469A-987C-9CAE00BC41B3}"/>
              </a:ext>
            </a:extLst>
          </p:cNvPr>
          <p:cNvGrpSpPr/>
          <p:nvPr/>
        </p:nvGrpSpPr>
        <p:grpSpPr bwMode="auto">
          <a:xfrm>
            <a:off x="8761730" y="3547745"/>
            <a:ext cx="410845" cy="408940"/>
            <a:chOff x="0" y="0"/>
            <a:chExt cx="231" cy="230"/>
          </a:xfrm>
          <a:solidFill>
            <a:srgbClr val="ADDDEB"/>
          </a:solidFill>
        </p:grpSpPr>
        <p:sp>
          <p:nvSpPr>
            <p:cNvPr id="32" name="Freeform 30">
              <a:extLst>
                <a:ext uri="{FF2B5EF4-FFF2-40B4-BE49-F238E27FC236}">
                  <a16:creationId xmlns:a16="http://schemas.microsoft.com/office/drawing/2014/main" id="{D445E4FD-4EC8-4A64-9A00-66C60818B637}"/>
                </a:ext>
              </a:extLst>
            </p:cNvPr>
            <p:cNvSpPr>
              <a:spLocks noEditPoints="1"/>
            </p:cNvSpPr>
            <p:nvPr/>
          </p:nvSpPr>
          <p:spPr bwMode="auto">
            <a:xfrm>
              <a:off x="0" y="0"/>
              <a:ext cx="231" cy="230"/>
            </a:xfrm>
            <a:custGeom>
              <a:avLst/>
              <a:gdLst>
                <a:gd name="T0" fmla="*/ 53 w 106"/>
                <a:gd name="T1" fmla="*/ 106 h 106"/>
                <a:gd name="T2" fmla="*/ 0 w 106"/>
                <a:gd name="T3" fmla="*/ 53 h 106"/>
                <a:gd name="T4" fmla="*/ 53 w 106"/>
                <a:gd name="T5" fmla="*/ 0 h 106"/>
                <a:gd name="T6" fmla="*/ 106 w 106"/>
                <a:gd name="T7" fmla="*/ 53 h 106"/>
                <a:gd name="T8" fmla="*/ 53 w 106"/>
                <a:gd name="T9" fmla="*/ 106 h 106"/>
                <a:gd name="T10" fmla="*/ 53 w 106"/>
                <a:gd name="T11" fmla="*/ 9 h 106"/>
                <a:gd name="T12" fmla="*/ 9 w 106"/>
                <a:gd name="T13" fmla="*/ 53 h 106"/>
                <a:gd name="T14" fmla="*/ 53 w 106"/>
                <a:gd name="T15" fmla="*/ 97 h 106"/>
                <a:gd name="T16" fmla="*/ 97 w 106"/>
                <a:gd name="T17" fmla="*/ 53 h 106"/>
                <a:gd name="T18" fmla="*/ 53 w 106"/>
                <a:gd name="T19" fmla="*/ 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6">
                  <a:moveTo>
                    <a:pt x="53" y="106"/>
                  </a:moveTo>
                  <a:cubicBezTo>
                    <a:pt x="24" y="106"/>
                    <a:pt x="0" y="82"/>
                    <a:pt x="0" y="53"/>
                  </a:cubicBezTo>
                  <a:cubicBezTo>
                    <a:pt x="0" y="24"/>
                    <a:pt x="24" y="0"/>
                    <a:pt x="53" y="0"/>
                  </a:cubicBezTo>
                  <a:cubicBezTo>
                    <a:pt x="82" y="0"/>
                    <a:pt x="106" y="24"/>
                    <a:pt x="106" y="53"/>
                  </a:cubicBezTo>
                  <a:cubicBezTo>
                    <a:pt x="106" y="82"/>
                    <a:pt x="82" y="106"/>
                    <a:pt x="53" y="106"/>
                  </a:cubicBezTo>
                  <a:close/>
                  <a:moveTo>
                    <a:pt x="53" y="9"/>
                  </a:moveTo>
                  <a:cubicBezTo>
                    <a:pt x="29" y="9"/>
                    <a:pt x="9" y="29"/>
                    <a:pt x="9" y="53"/>
                  </a:cubicBezTo>
                  <a:cubicBezTo>
                    <a:pt x="9" y="77"/>
                    <a:pt x="29" y="97"/>
                    <a:pt x="53" y="97"/>
                  </a:cubicBezTo>
                  <a:cubicBezTo>
                    <a:pt x="77" y="97"/>
                    <a:pt x="97" y="77"/>
                    <a:pt x="97" y="53"/>
                  </a:cubicBezTo>
                  <a:cubicBezTo>
                    <a:pt x="97" y="29"/>
                    <a:pt x="77" y="9"/>
                    <a:pt x="5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33" name="Freeform 31">
              <a:extLst>
                <a:ext uri="{FF2B5EF4-FFF2-40B4-BE49-F238E27FC236}">
                  <a16:creationId xmlns:a16="http://schemas.microsoft.com/office/drawing/2014/main" id="{76D74A24-4DD2-4435-BF0A-1417571BF61F}"/>
                </a:ext>
              </a:extLst>
            </p:cNvPr>
            <p:cNvSpPr/>
            <p:nvPr/>
          </p:nvSpPr>
          <p:spPr bwMode="auto">
            <a:xfrm>
              <a:off x="104" y="43"/>
              <a:ext cx="72" cy="81"/>
            </a:xfrm>
            <a:custGeom>
              <a:avLst/>
              <a:gdLst>
                <a:gd name="T0" fmla="*/ 28 w 33"/>
                <a:gd name="T1" fmla="*/ 37 h 37"/>
                <a:gd name="T2" fmla="*/ 5 w 33"/>
                <a:gd name="T3" fmla="*/ 37 h 37"/>
                <a:gd name="T4" fmla="*/ 0 w 33"/>
                <a:gd name="T5" fmla="*/ 33 h 37"/>
                <a:gd name="T6" fmla="*/ 0 w 33"/>
                <a:gd name="T7" fmla="*/ 5 h 37"/>
                <a:gd name="T8" fmla="*/ 5 w 33"/>
                <a:gd name="T9" fmla="*/ 0 h 37"/>
                <a:gd name="T10" fmla="*/ 9 w 33"/>
                <a:gd name="T11" fmla="*/ 5 h 37"/>
                <a:gd name="T12" fmla="*/ 9 w 33"/>
                <a:gd name="T13" fmla="*/ 28 h 37"/>
                <a:gd name="T14" fmla="*/ 28 w 33"/>
                <a:gd name="T15" fmla="*/ 28 h 37"/>
                <a:gd name="T16" fmla="*/ 33 w 33"/>
                <a:gd name="T17" fmla="*/ 33 h 37"/>
                <a:gd name="T18" fmla="*/ 28 w 33"/>
                <a:gd name="T1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7">
                  <a:moveTo>
                    <a:pt x="28" y="37"/>
                  </a:moveTo>
                  <a:cubicBezTo>
                    <a:pt x="5" y="37"/>
                    <a:pt x="5" y="37"/>
                    <a:pt x="5" y="37"/>
                  </a:cubicBezTo>
                  <a:cubicBezTo>
                    <a:pt x="2" y="37"/>
                    <a:pt x="0" y="35"/>
                    <a:pt x="0" y="33"/>
                  </a:cubicBezTo>
                  <a:cubicBezTo>
                    <a:pt x="0" y="5"/>
                    <a:pt x="0" y="5"/>
                    <a:pt x="0" y="5"/>
                  </a:cubicBezTo>
                  <a:cubicBezTo>
                    <a:pt x="0" y="2"/>
                    <a:pt x="2" y="0"/>
                    <a:pt x="5" y="0"/>
                  </a:cubicBezTo>
                  <a:cubicBezTo>
                    <a:pt x="7" y="0"/>
                    <a:pt x="9" y="2"/>
                    <a:pt x="9" y="5"/>
                  </a:cubicBezTo>
                  <a:cubicBezTo>
                    <a:pt x="9" y="28"/>
                    <a:pt x="9" y="28"/>
                    <a:pt x="9" y="28"/>
                  </a:cubicBezTo>
                  <a:cubicBezTo>
                    <a:pt x="28" y="28"/>
                    <a:pt x="28" y="28"/>
                    <a:pt x="28" y="28"/>
                  </a:cubicBezTo>
                  <a:cubicBezTo>
                    <a:pt x="31" y="28"/>
                    <a:pt x="33" y="30"/>
                    <a:pt x="33" y="33"/>
                  </a:cubicBezTo>
                  <a:cubicBezTo>
                    <a:pt x="33" y="35"/>
                    <a:pt x="31" y="37"/>
                    <a:pt x="2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grpSp>
      <p:sp>
        <p:nvSpPr>
          <p:cNvPr id="34" name="Line 32">
            <a:extLst>
              <a:ext uri="{FF2B5EF4-FFF2-40B4-BE49-F238E27FC236}">
                <a16:creationId xmlns:a16="http://schemas.microsoft.com/office/drawing/2014/main" id="{0CC9A775-0F15-44E1-94AB-6F05DB3F8DD1}"/>
              </a:ext>
            </a:extLst>
          </p:cNvPr>
          <p:cNvSpPr>
            <a:spLocks noChangeShapeType="1"/>
          </p:cNvSpPr>
          <p:nvPr/>
        </p:nvSpPr>
        <p:spPr bwMode="auto">
          <a:xfrm>
            <a:off x="3225165" y="4074160"/>
            <a:ext cx="0" cy="755650"/>
          </a:xfrm>
          <a:prstGeom prst="line">
            <a:avLst/>
          </a:prstGeom>
          <a:noFill/>
          <a:ln w="6350" cmpd="sng">
            <a:solidFill>
              <a:schemeClr val="bg1">
                <a:lumMod val="6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35" name="Line 33">
            <a:extLst>
              <a:ext uri="{FF2B5EF4-FFF2-40B4-BE49-F238E27FC236}">
                <a16:creationId xmlns:a16="http://schemas.microsoft.com/office/drawing/2014/main" id="{36E5A9DF-FF92-43E1-BC54-E3F192A6873B}"/>
              </a:ext>
            </a:extLst>
          </p:cNvPr>
          <p:cNvSpPr>
            <a:spLocks noChangeShapeType="1"/>
          </p:cNvSpPr>
          <p:nvPr/>
        </p:nvSpPr>
        <p:spPr bwMode="auto">
          <a:xfrm>
            <a:off x="6096000" y="4074160"/>
            <a:ext cx="0" cy="755650"/>
          </a:xfrm>
          <a:prstGeom prst="line">
            <a:avLst/>
          </a:prstGeom>
          <a:noFill/>
          <a:ln w="6350" cmpd="sng">
            <a:solidFill>
              <a:schemeClr val="bg1">
                <a:lumMod val="6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36" name="Line 34">
            <a:extLst>
              <a:ext uri="{FF2B5EF4-FFF2-40B4-BE49-F238E27FC236}">
                <a16:creationId xmlns:a16="http://schemas.microsoft.com/office/drawing/2014/main" id="{522C1CB8-0F25-4CB5-B665-6CAD76F8E2D7}"/>
              </a:ext>
            </a:extLst>
          </p:cNvPr>
          <p:cNvSpPr>
            <a:spLocks noChangeShapeType="1"/>
          </p:cNvSpPr>
          <p:nvPr/>
        </p:nvSpPr>
        <p:spPr bwMode="auto">
          <a:xfrm>
            <a:off x="8966200" y="4074160"/>
            <a:ext cx="0" cy="755650"/>
          </a:xfrm>
          <a:prstGeom prst="line">
            <a:avLst/>
          </a:prstGeom>
          <a:noFill/>
          <a:ln w="6350" cmpd="sng">
            <a:solidFill>
              <a:schemeClr val="bg1">
                <a:lumMod val="65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37" name="Line 35">
            <a:extLst>
              <a:ext uri="{FF2B5EF4-FFF2-40B4-BE49-F238E27FC236}">
                <a16:creationId xmlns:a16="http://schemas.microsoft.com/office/drawing/2014/main" id="{F9C1AEA1-371D-496F-85DF-B3A5BA0337E2}"/>
              </a:ext>
            </a:extLst>
          </p:cNvPr>
          <p:cNvSpPr>
            <a:spLocks noChangeShapeType="1"/>
          </p:cNvSpPr>
          <p:nvPr/>
        </p:nvSpPr>
        <p:spPr bwMode="auto">
          <a:xfrm>
            <a:off x="4677410" y="2673350"/>
            <a:ext cx="0" cy="755650"/>
          </a:xfrm>
          <a:prstGeom prst="line">
            <a:avLst/>
          </a:prstGeom>
          <a:noFill/>
          <a:ln w="6350" cmpd="sng">
            <a:solidFill>
              <a:schemeClr val="bg1">
                <a:lumMod val="65000"/>
              </a:schemeClr>
            </a:solidFill>
            <a:prstDash val="solid"/>
            <a:round/>
            <a:headEnd type="oval" w="sm" len="sm"/>
          </a:ln>
          <a:extLst>
            <a:ext uri="{909E8E84-426E-40DD-AFC4-6F175D3DCCD1}">
              <a14:hiddenFill xmlns:a14="http://schemas.microsoft.com/office/drawing/2010/main">
                <a:noFill/>
              </a14:hiddenFill>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38" name="Line 36">
            <a:extLst>
              <a:ext uri="{FF2B5EF4-FFF2-40B4-BE49-F238E27FC236}">
                <a16:creationId xmlns:a16="http://schemas.microsoft.com/office/drawing/2014/main" id="{7F9D53CA-FB9C-45FB-949A-2933C8D113D0}"/>
              </a:ext>
            </a:extLst>
          </p:cNvPr>
          <p:cNvSpPr>
            <a:spLocks noChangeShapeType="1"/>
          </p:cNvSpPr>
          <p:nvPr/>
        </p:nvSpPr>
        <p:spPr bwMode="auto">
          <a:xfrm>
            <a:off x="7528560" y="2673350"/>
            <a:ext cx="0" cy="755650"/>
          </a:xfrm>
          <a:prstGeom prst="line">
            <a:avLst/>
          </a:prstGeom>
          <a:noFill/>
          <a:ln w="6350" cmpd="sng">
            <a:solidFill>
              <a:schemeClr val="bg1">
                <a:lumMod val="65000"/>
              </a:schemeClr>
            </a:solidFill>
            <a:prstDash val="solid"/>
            <a:round/>
            <a:headEnd type="oval" w="sm" len="sm"/>
          </a:ln>
          <a:extLst>
            <a:ext uri="{909E8E84-426E-40DD-AFC4-6F175D3DCCD1}">
              <a14:hiddenFill xmlns:a14="http://schemas.microsoft.com/office/drawing/2010/main">
                <a:noFill/>
              </a14:hiddenFill>
            </a:ext>
          </a:extLst>
        </p:spPr>
        <p:txBody>
          <a:bodyPr/>
          <a:lstStyle/>
          <a:p>
            <a:endParaRPr lang="zh-CN" altLang="en-US">
              <a:solidFill>
                <a:schemeClr val="tx1">
                  <a:lumMod val="85000"/>
                  <a:lumOff val="15000"/>
                </a:schemeClr>
              </a:solidFill>
              <a:latin typeface="字魂59号-创粗黑" panose="00000500000000000000" pitchFamily="2" charset="-122"/>
              <a:ea typeface="字魂59号-创粗黑" panose="00000500000000000000" pitchFamily="2" charset="-122"/>
            </a:endParaRPr>
          </a:p>
        </p:txBody>
      </p:sp>
      <p:sp>
        <p:nvSpPr>
          <p:cNvPr id="40" name="文本框 9">
            <a:extLst>
              <a:ext uri="{FF2B5EF4-FFF2-40B4-BE49-F238E27FC236}">
                <a16:creationId xmlns:a16="http://schemas.microsoft.com/office/drawing/2014/main" id="{78E50595-B1EE-4290-92AB-E6B19747A228}"/>
              </a:ext>
            </a:extLst>
          </p:cNvPr>
          <p:cNvSpPr txBox="1">
            <a:spLocks noChangeArrowheads="1"/>
          </p:cNvSpPr>
          <p:nvPr/>
        </p:nvSpPr>
        <p:spPr bwMode="auto">
          <a:xfrm>
            <a:off x="2028068" y="5081489"/>
            <a:ext cx="2302408" cy="460864"/>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2" name="文本框 9">
            <a:extLst>
              <a:ext uri="{FF2B5EF4-FFF2-40B4-BE49-F238E27FC236}">
                <a16:creationId xmlns:a16="http://schemas.microsoft.com/office/drawing/2014/main" id="{007276DA-B0C1-48B9-9890-BB9009DD0705}"/>
              </a:ext>
            </a:extLst>
          </p:cNvPr>
          <p:cNvSpPr txBox="1">
            <a:spLocks noChangeArrowheads="1"/>
          </p:cNvSpPr>
          <p:nvPr/>
        </p:nvSpPr>
        <p:spPr bwMode="auto">
          <a:xfrm>
            <a:off x="3509378" y="1994093"/>
            <a:ext cx="2302408" cy="460864"/>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3" name="文本框 9">
            <a:extLst>
              <a:ext uri="{FF2B5EF4-FFF2-40B4-BE49-F238E27FC236}">
                <a16:creationId xmlns:a16="http://schemas.microsoft.com/office/drawing/2014/main" id="{34D37112-709E-4E73-9974-660AC2187EEF}"/>
              </a:ext>
            </a:extLst>
          </p:cNvPr>
          <p:cNvSpPr txBox="1">
            <a:spLocks noChangeArrowheads="1"/>
          </p:cNvSpPr>
          <p:nvPr/>
        </p:nvSpPr>
        <p:spPr bwMode="auto">
          <a:xfrm>
            <a:off x="4975524" y="5086115"/>
            <a:ext cx="2302408" cy="460864"/>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4" name="文本框 9">
            <a:extLst>
              <a:ext uri="{FF2B5EF4-FFF2-40B4-BE49-F238E27FC236}">
                <a16:creationId xmlns:a16="http://schemas.microsoft.com/office/drawing/2014/main" id="{23B87358-1896-4D4C-BF59-AD367422EA40}"/>
              </a:ext>
            </a:extLst>
          </p:cNvPr>
          <p:cNvSpPr txBox="1">
            <a:spLocks noChangeArrowheads="1"/>
          </p:cNvSpPr>
          <p:nvPr/>
        </p:nvSpPr>
        <p:spPr bwMode="auto">
          <a:xfrm>
            <a:off x="6417545" y="1999371"/>
            <a:ext cx="2302408" cy="460864"/>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5" name="文本框 9">
            <a:extLst>
              <a:ext uri="{FF2B5EF4-FFF2-40B4-BE49-F238E27FC236}">
                <a16:creationId xmlns:a16="http://schemas.microsoft.com/office/drawing/2014/main" id="{02C09E2A-22E7-4C55-B740-5994D9CE7963}"/>
              </a:ext>
            </a:extLst>
          </p:cNvPr>
          <p:cNvSpPr txBox="1">
            <a:spLocks noChangeArrowheads="1"/>
          </p:cNvSpPr>
          <p:nvPr/>
        </p:nvSpPr>
        <p:spPr bwMode="auto">
          <a:xfrm>
            <a:off x="7861526" y="5068716"/>
            <a:ext cx="2302408" cy="460864"/>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Tree>
    <p:extLst>
      <p:ext uri="{BB962C8B-B14F-4D97-AF65-F5344CB8AC3E}">
        <p14:creationId xmlns:p14="http://schemas.microsoft.com/office/powerpoint/2010/main" val="10497827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35"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anim calcmode="lin" valueType="num">
                                      <p:cBhvr>
                                        <p:cTn id="25" dur="500" fill="hold"/>
                                        <p:tgtEl>
                                          <p:spTgt spid="10"/>
                                        </p:tgtEl>
                                        <p:attrNameLst>
                                          <p:attrName>style.rotation</p:attrName>
                                        </p:attrNameLst>
                                      </p:cBhvr>
                                      <p:tavLst>
                                        <p:tav tm="0">
                                          <p:val>
                                            <p:fltVal val="720"/>
                                          </p:val>
                                        </p:tav>
                                        <p:tav tm="100000">
                                          <p:val>
                                            <p:fltVal val="0"/>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 calcmode="lin" valueType="num">
                                      <p:cBhvr>
                                        <p:cTn id="27" dur="500" fill="hold"/>
                                        <p:tgtEl>
                                          <p:spTgt spid="10"/>
                                        </p:tgtEl>
                                        <p:attrNameLst>
                                          <p:attrName>ppt_w</p:attrName>
                                        </p:attrNameLst>
                                      </p:cBhvr>
                                      <p:tavLst>
                                        <p:tav tm="0">
                                          <p:val>
                                            <p:fltVal val="0"/>
                                          </p:val>
                                        </p:tav>
                                        <p:tav tm="100000">
                                          <p:val>
                                            <p:strVal val="#ppt_w"/>
                                          </p:val>
                                        </p:tav>
                                      </p:tavLst>
                                    </p:anim>
                                  </p:childTnLst>
                                </p:cTn>
                              </p:par>
                            </p:childTnLst>
                          </p:cTn>
                        </p:par>
                        <p:par>
                          <p:cTn id="28" fill="hold">
                            <p:stCondLst>
                              <p:cond delay="1500"/>
                            </p:stCondLst>
                            <p:childTnLst>
                              <p:par>
                                <p:cTn id="29" presetID="5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up)">
                                      <p:cBhvr>
                                        <p:cTn id="37" dur="500"/>
                                        <p:tgtEl>
                                          <p:spTgt spid="34"/>
                                        </p:tgtEl>
                                      </p:cBhvr>
                                    </p:animEffect>
                                  </p:childTnLst>
                                </p:cTn>
                              </p:par>
                            </p:childTnLst>
                          </p:cTn>
                        </p:par>
                        <p:par>
                          <p:cTn id="38" fill="hold">
                            <p:stCondLst>
                              <p:cond delay="2500"/>
                            </p:stCondLst>
                            <p:childTnLst>
                              <p:par>
                                <p:cTn id="39" presetID="53" presetClass="entr" presetSubtype="16"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500" fill="hold"/>
                                        <p:tgtEl>
                                          <p:spTgt spid="28"/>
                                        </p:tgtEl>
                                        <p:attrNameLst>
                                          <p:attrName>ppt_w</p:attrName>
                                        </p:attrNameLst>
                                      </p:cBhvr>
                                      <p:tavLst>
                                        <p:tav tm="0">
                                          <p:val>
                                            <p:fltVal val="0"/>
                                          </p:val>
                                        </p:tav>
                                        <p:tav tm="100000">
                                          <p:val>
                                            <p:strVal val="#ppt_w"/>
                                          </p:val>
                                        </p:tav>
                                      </p:tavLst>
                                    </p:anim>
                                    <p:anim calcmode="lin" valueType="num">
                                      <p:cBhvr>
                                        <p:cTn id="42" dur="500" fill="hold"/>
                                        <p:tgtEl>
                                          <p:spTgt spid="28"/>
                                        </p:tgtEl>
                                        <p:attrNameLst>
                                          <p:attrName>ppt_h</p:attrName>
                                        </p:attrNameLst>
                                      </p:cBhvr>
                                      <p:tavLst>
                                        <p:tav tm="0">
                                          <p:val>
                                            <p:fltVal val="0"/>
                                          </p:val>
                                        </p:tav>
                                        <p:tav tm="100000">
                                          <p:val>
                                            <p:strVal val="#ppt_h"/>
                                          </p:val>
                                        </p:tav>
                                      </p:tavLst>
                                    </p:anim>
                                    <p:animEffect transition="in" filter="fade">
                                      <p:cBhvr>
                                        <p:cTn id="43" dur="500"/>
                                        <p:tgtEl>
                                          <p:spTgt spid="28"/>
                                        </p:tgtEl>
                                      </p:cBhvr>
                                    </p:animEffect>
                                  </p:childTnLst>
                                </p:cTn>
                              </p:par>
                            </p:childTnLst>
                          </p:cTn>
                        </p:par>
                        <p:par>
                          <p:cTn id="44" fill="hold">
                            <p:stCondLst>
                              <p:cond delay="3000"/>
                            </p:stCondLst>
                            <p:childTnLst>
                              <p:par>
                                <p:cTn id="45" presetID="22" presetClass="entr" presetSubtype="4"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down)">
                                      <p:cBhvr>
                                        <p:cTn id="47" dur="500"/>
                                        <p:tgtEl>
                                          <p:spTgt spid="37"/>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4000"/>
                            </p:stCondLst>
                            <p:childTnLst>
                              <p:par>
                                <p:cTn id="55" presetID="22" presetClass="entr" presetSubtype="1"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up)">
                                      <p:cBhvr>
                                        <p:cTn id="57" dur="500"/>
                                        <p:tgtEl>
                                          <p:spTgt spid="35"/>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childTnLst>
                                </p:cTn>
                              </p:par>
                            </p:childTnLst>
                          </p:cTn>
                        </p:par>
                        <p:par>
                          <p:cTn id="64" fill="hold">
                            <p:stCondLst>
                              <p:cond delay="5000"/>
                            </p:stCondLst>
                            <p:childTnLst>
                              <p:par>
                                <p:cTn id="65" presetID="22" presetClass="entr" presetSubtype="4" fill="hold" nodeType="after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wipe(down)">
                                      <p:cBhvr>
                                        <p:cTn id="67" dur="500"/>
                                        <p:tgtEl>
                                          <p:spTgt spid="38"/>
                                        </p:tgtEl>
                                      </p:cBhvr>
                                    </p:animEffect>
                                  </p:childTnLst>
                                </p:cTn>
                              </p:par>
                            </p:childTnLst>
                          </p:cTn>
                        </p:par>
                        <p:par>
                          <p:cTn id="68" fill="hold">
                            <p:stCondLst>
                              <p:cond delay="5500"/>
                            </p:stCondLst>
                            <p:childTnLst>
                              <p:par>
                                <p:cTn id="69" presetID="53" presetClass="entr" presetSubtype="16"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 calcmode="lin" valueType="num">
                                      <p:cBhvr>
                                        <p:cTn id="71" dur="500" fill="hold"/>
                                        <p:tgtEl>
                                          <p:spTgt spid="31"/>
                                        </p:tgtEl>
                                        <p:attrNameLst>
                                          <p:attrName>ppt_w</p:attrName>
                                        </p:attrNameLst>
                                      </p:cBhvr>
                                      <p:tavLst>
                                        <p:tav tm="0">
                                          <p:val>
                                            <p:fltVal val="0"/>
                                          </p:val>
                                        </p:tav>
                                        <p:tav tm="100000">
                                          <p:val>
                                            <p:strVal val="#ppt_w"/>
                                          </p:val>
                                        </p:tav>
                                      </p:tavLst>
                                    </p:anim>
                                    <p:anim calcmode="lin" valueType="num">
                                      <p:cBhvr>
                                        <p:cTn id="72" dur="500" fill="hold"/>
                                        <p:tgtEl>
                                          <p:spTgt spid="31"/>
                                        </p:tgtEl>
                                        <p:attrNameLst>
                                          <p:attrName>ppt_h</p:attrName>
                                        </p:attrNameLst>
                                      </p:cBhvr>
                                      <p:tavLst>
                                        <p:tav tm="0">
                                          <p:val>
                                            <p:fltVal val="0"/>
                                          </p:val>
                                        </p:tav>
                                        <p:tav tm="100000">
                                          <p:val>
                                            <p:strVal val="#ppt_h"/>
                                          </p:val>
                                        </p:tav>
                                      </p:tavLst>
                                    </p:anim>
                                    <p:animEffect transition="in" filter="fade">
                                      <p:cBhvr>
                                        <p:cTn id="73" dur="500"/>
                                        <p:tgtEl>
                                          <p:spTgt spid="31"/>
                                        </p:tgtEl>
                                      </p:cBhvr>
                                    </p:animEffect>
                                  </p:childTnLst>
                                </p:cTn>
                              </p:par>
                            </p:childTnLst>
                          </p:cTn>
                        </p:par>
                        <p:par>
                          <p:cTn id="74" fill="hold">
                            <p:stCondLst>
                              <p:cond delay="6000"/>
                            </p:stCondLst>
                            <p:childTnLst>
                              <p:par>
                                <p:cTn id="75" presetID="22" presetClass="entr" presetSubtype="1" fill="hold"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wipe(up)">
                                      <p:cBhvr>
                                        <p:cTn id="7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flipV="1">
            <a:off x="2049387" y="0"/>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7146775E-F744-48CE-B329-CB0A24DF96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rot="5400000">
            <a:off x="3386951" y="-1165467"/>
            <a:ext cx="5721460" cy="8953096"/>
          </a:xfrm>
          <a:prstGeom prst="rect">
            <a:avLst/>
          </a:prstGeom>
          <a:effectLst>
            <a:outerShdw blurRad="152400" dist="76200" dir="5400000" algn="t" rotWithShape="0">
              <a:prstClr val="black">
                <a:alpha val="40000"/>
              </a:prstClr>
            </a:outerShdw>
          </a:effectLst>
        </p:spPr>
      </p:pic>
      <p:sp>
        <p:nvSpPr>
          <p:cNvPr id="10" name="矩形 9">
            <a:extLst>
              <a:ext uri="{FF2B5EF4-FFF2-40B4-BE49-F238E27FC236}">
                <a16:creationId xmlns:a16="http://schemas.microsoft.com/office/drawing/2014/main" id="{C14514DC-BEB6-44B1-AC10-00E3D643FDCB}"/>
              </a:ext>
            </a:extLst>
          </p:cNvPr>
          <p:cNvSpPr/>
          <p:nvPr/>
        </p:nvSpPr>
        <p:spPr>
          <a:xfrm>
            <a:off x="2950692" y="2177652"/>
            <a:ext cx="1242204" cy="271682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B8282DDB-CBC1-465A-A348-FEB4AE8F0BD9}"/>
              </a:ext>
            </a:extLst>
          </p:cNvPr>
          <p:cNvSpPr txBox="1"/>
          <p:nvPr/>
        </p:nvSpPr>
        <p:spPr>
          <a:xfrm>
            <a:off x="3210690" y="2240177"/>
            <a:ext cx="738664" cy="2903659"/>
          </a:xfrm>
          <a:prstGeom prst="rect">
            <a:avLst/>
          </a:prstGeom>
          <a:noFill/>
        </p:spPr>
        <p:txBody>
          <a:bodyPr vert="eaVert" wrap="square" rtlCol="0">
            <a:spAutoFit/>
          </a:bodyPr>
          <a:lstStyle/>
          <a:p>
            <a:r>
              <a:rPr lang="en-US" altLang="zh-CN" sz="3600" dirty="0">
                <a:solidFill>
                  <a:schemeClr val="tx1">
                    <a:lumMod val="75000"/>
                    <a:lumOff val="25000"/>
                  </a:schemeClr>
                </a:solidFill>
                <a:latin typeface="字魂27号-布丁体" panose="00000500000000000000" pitchFamily="2" charset="-122"/>
                <a:ea typeface="字魂27号-布丁体" panose="00000500000000000000" pitchFamily="2" charset="-122"/>
              </a:rPr>
              <a:t>CONTENTS</a:t>
            </a:r>
            <a:endParaRPr lang="zh-CN" altLang="en-US" sz="3600" dirty="0">
              <a:solidFill>
                <a:schemeClr val="tx1">
                  <a:lumMod val="75000"/>
                  <a:lumOff val="25000"/>
                </a:schemeClr>
              </a:solidFill>
              <a:latin typeface="字魂27号-布丁体" panose="00000500000000000000" pitchFamily="2" charset="-122"/>
              <a:ea typeface="字魂27号-布丁体" panose="00000500000000000000" pitchFamily="2" charset="-122"/>
            </a:endParaRPr>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356756" y="773064"/>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10389395" y="1333667"/>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10803463" y="119564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28795" y="65228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椭圆 32">
            <a:extLst>
              <a:ext uri="{FF2B5EF4-FFF2-40B4-BE49-F238E27FC236}">
                <a16:creationId xmlns:a16="http://schemas.microsoft.com/office/drawing/2014/main" id="{89B82780-5059-4AEA-8CA5-9B7DF26223AF}"/>
              </a:ext>
            </a:extLst>
          </p:cNvPr>
          <p:cNvSpPr/>
          <p:nvPr/>
        </p:nvSpPr>
        <p:spPr>
          <a:xfrm>
            <a:off x="10803463" y="2174854"/>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9835236" y="1063781"/>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a:extLst>
              <a:ext uri="{FF2B5EF4-FFF2-40B4-BE49-F238E27FC236}">
                <a16:creationId xmlns:a16="http://schemas.microsoft.com/office/drawing/2014/main" id="{8D1F00C6-6C49-4E08-9795-56D81F15E41B}"/>
              </a:ext>
            </a:extLst>
          </p:cNvPr>
          <p:cNvSpPr/>
          <p:nvPr/>
        </p:nvSpPr>
        <p:spPr>
          <a:xfrm>
            <a:off x="6126657" y="2036690"/>
            <a:ext cx="3474544" cy="315471"/>
          </a:xfrm>
          <a:prstGeom prst="rect">
            <a:avLst/>
          </a:prstGeom>
          <a:solidFill>
            <a:srgbClr val="ADDDEB"/>
          </a:solidFill>
          <a:ln>
            <a:noFill/>
          </a:ln>
        </p:spPr>
        <p:txBody>
          <a:bodyPr wrap="square" lIns="68580" tIns="34290" rIns="68580" bIns="34290">
            <a:spAutoFit/>
          </a:bodyPr>
          <a:lstStyle/>
          <a:p>
            <a:pPr>
              <a:defRPr/>
            </a:pPr>
            <a:r>
              <a:rPr lang="zh-CN" altLang="en-US" sz="1600"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z="1600"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2" name="文本框 41">
            <a:extLst>
              <a:ext uri="{FF2B5EF4-FFF2-40B4-BE49-F238E27FC236}">
                <a16:creationId xmlns:a16="http://schemas.microsoft.com/office/drawing/2014/main" id="{B94240D7-5F64-4AD2-9A66-256DBA710240}"/>
              </a:ext>
            </a:extLst>
          </p:cNvPr>
          <p:cNvSpPr txBox="1"/>
          <p:nvPr/>
        </p:nvSpPr>
        <p:spPr>
          <a:xfrm>
            <a:off x="4992951" y="1805735"/>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01</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3" name="矩形 42">
            <a:extLst>
              <a:ext uri="{FF2B5EF4-FFF2-40B4-BE49-F238E27FC236}">
                <a16:creationId xmlns:a16="http://schemas.microsoft.com/office/drawing/2014/main" id="{913EE305-6DDC-4067-9771-7E2DFB7039DA}"/>
              </a:ext>
            </a:extLst>
          </p:cNvPr>
          <p:cNvSpPr/>
          <p:nvPr/>
        </p:nvSpPr>
        <p:spPr>
          <a:xfrm>
            <a:off x="6126656" y="2907092"/>
            <a:ext cx="3474544" cy="315471"/>
          </a:xfrm>
          <a:prstGeom prst="rect">
            <a:avLst/>
          </a:prstGeom>
          <a:solidFill>
            <a:srgbClr val="ADDDEB"/>
          </a:solidFill>
          <a:ln>
            <a:noFill/>
          </a:ln>
        </p:spPr>
        <p:txBody>
          <a:bodyPr wrap="square" lIns="68580" tIns="34290" rIns="68580" bIns="34290">
            <a:spAutoFit/>
          </a:bodyPr>
          <a:lstStyle/>
          <a:p>
            <a:pPr>
              <a:defRPr/>
            </a:pPr>
            <a:r>
              <a:rPr lang="zh-CN" altLang="en-US" sz="1600"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z="1600"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4" name="文本框 43">
            <a:extLst>
              <a:ext uri="{FF2B5EF4-FFF2-40B4-BE49-F238E27FC236}">
                <a16:creationId xmlns:a16="http://schemas.microsoft.com/office/drawing/2014/main" id="{A2894A12-90C7-4723-BAAC-573EDC7FA1A8}"/>
              </a:ext>
            </a:extLst>
          </p:cNvPr>
          <p:cNvSpPr txBox="1"/>
          <p:nvPr/>
        </p:nvSpPr>
        <p:spPr>
          <a:xfrm>
            <a:off x="5002809" y="2667433"/>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02</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5" name="矩形 44">
            <a:extLst>
              <a:ext uri="{FF2B5EF4-FFF2-40B4-BE49-F238E27FC236}">
                <a16:creationId xmlns:a16="http://schemas.microsoft.com/office/drawing/2014/main" id="{DAB2785B-2B36-4A29-BD8F-02DAF8753872}"/>
              </a:ext>
            </a:extLst>
          </p:cNvPr>
          <p:cNvSpPr/>
          <p:nvPr/>
        </p:nvSpPr>
        <p:spPr>
          <a:xfrm>
            <a:off x="6146378" y="3818361"/>
            <a:ext cx="3474544" cy="315471"/>
          </a:xfrm>
          <a:prstGeom prst="rect">
            <a:avLst/>
          </a:prstGeom>
          <a:solidFill>
            <a:srgbClr val="ADDDEB"/>
          </a:solidFill>
          <a:ln>
            <a:noFill/>
          </a:ln>
        </p:spPr>
        <p:txBody>
          <a:bodyPr wrap="square" lIns="68580" tIns="34290" rIns="68580" bIns="34290">
            <a:spAutoFit/>
          </a:bodyPr>
          <a:lstStyle/>
          <a:p>
            <a:pPr>
              <a:defRPr/>
            </a:pPr>
            <a:r>
              <a:rPr lang="zh-CN" altLang="en-US" sz="1600"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z="1600"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6" name="文本框 45">
            <a:extLst>
              <a:ext uri="{FF2B5EF4-FFF2-40B4-BE49-F238E27FC236}">
                <a16:creationId xmlns:a16="http://schemas.microsoft.com/office/drawing/2014/main" id="{0B432EE3-4387-4527-8DEF-9467CBA32EF5}"/>
              </a:ext>
            </a:extLst>
          </p:cNvPr>
          <p:cNvSpPr txBox="1"/>
          <p:nvPr/>
        </p:nvSpPr>
        <p:spPr>
          <a:xfrm>
            <a:off x="4977815" y="3565836"/>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03</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7" name="矩形 46">
            <a:extLst>
              <a:ext uri="{FF2B5EF4-FFF2-40B4-BE49-F238E27FC236}">
                <a16:creationId xmlns:a16="http://schemas.microsoft.com/office/drawing/2014/main" id="{0BFA0A94-C46A-48DD-80DC-581664552CF6}"/>
              </a:ext>
            </a:extLst>
          </p:cNvPr>
          <p:cNvSpPr/>
          <p:nvPr/>
        </p:nvSpPr>
        <p:spPr>
          <a:xfrm>
            <a:off x="6146378" y="4698716"/>
            <a:ext cx="3474544" cy="315471"/>
          </a:xfrm>
          <a:prstGeom prst="rect">
            <a:avLst/>
          </a:prstGeom>
          <a:solidFill>
            <a:srgbClr val="ADDDEB"/>
          </a:solidFill>
          <a:ln>
            <a:noFill/>
          </a:ln>
        </p:spPr>
        <p:txBody>
          <a:bodyPr wrap="square" lIns="68580" tIns="34290" rIns="68580" bIns="34290">
            <a:spAutoFit/>
          </a:bodyPr>
          <a:lstStyle/>
          <a:p>
            <a:pPr>
              <a:defRPr/>
            </a:pPr>
            <a:r>
              <a:rPr lang="zh-CN" altLang="en-US" sz="1600"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z="1600"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8" name="文本框 47">
            <a:extLst>
              <a:ext uri="{FF2B5EF4-FFF2-40B4-BE49-F238E27FC236}">
                <a16:creationId xmlns:a16="http://schemas.microsoft.com/office/drawing/2014/main" id="{F4766A1B-F88B-427E-8754-EE22EFE11EC5}"/>
              </a:ext>
            </a:extLst>
          </p:cNvPr>
          <p:cNvSpPr txBox="1"/>
          <p:nvPr/>
        </p:nvSpPr>
        <p:spPr>
          <a:xfrm>
            <a:off x="5003590" y="4464239"/>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04</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Tree>
    <p:extLst>
      <p:ext uri="{BB962C8B-B14F-4D97-AF65-F5344CB8AC3E}">
        <p14:creationId xmlns:p14="http://schemas.microsoft.com/office/powerpoint/2010/main" val="350918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wipe(right)">
                                      <p:cBhvr>
                                        <p:cTn id="19" dur="500"/>
                                        <p:tgtEl>
                                          <p:spTgt spid="4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500"/>
                                        <p:tgtEl>
                                          <p:spTgt spid="44"/>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right)">
                                      <p:cBhvr>
                                        <p:cTn id="27" dur="500"/>
                                        <p:tgtEl>
                                          <p:spTgt spid="4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500"/>
                                        <p:tgtEl>
                                          <p:spTgt spid="46"/>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right)">
                                      <p:cBhvr>
                                        <p:cTn id="35" dur="500"/>
                                        <p:tgtEl>
                                          <p:spTgt spid="45"/>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left)">
                                      <p:cBhvr>
                                        <p:cTn id="39" dur="500"/>
                                        <p:tgtEl>
                                          <p:spTgt spid="48"/>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right)">
                                      <p:cBhvr>
                                        <p:cTn id="4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1" grpId="0" animBg="1"/>
      <p:bldP spid="42" grpId="0"/>
      <p:bldP spid="43" grpId="0" animBg="1"/>
      <p:bldP spid="44" grpId="0"/>
      <p:bldP spid="45" grpId="0" animBg="1"/>
      <p:bldP spid="46" grpId="0"/>
      <p:bldP spid="47" grpId="0" animBg="1"/>
      <p:bldP spid="4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a:off x="2106487" y="-258792"/>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329552" y="1055774"/>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9262724" y="1072408"/>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9676792" y="934385"/>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85895" y="62307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06884157-8DE6-4FF4-A09B-C2CDD12294B0}"/>
              </a:ext>
            </a:extLst>
          </p:cNvPr>
          <p:cNvSpPr/>
          <p:nvPr/>
        </p:nvSpPr>
        <p:spPr>
          <a:xfrm>
            <a:off x="2750089" y="3901657"/>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741EF193-4579-4F93-B7CA-0F97D8B28D73}"/>
              </a:ext>
            </a:extLst>
          </p:cNvPr>
          <p:cNvSpPr/>
          <p:nvPr/>
        </p:nvSpPr>
        <p:spPr>
          <a:xfrm>
            <a:off x="2750089" y="4169395"/>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3C389B98-15EC-4C95-B4B3-0CD405331F5D}"/>
              </a:ext>
            </a:extLst>
          </p:cNvPr>
          <p:cNvSpPr/>
          <p:nvPr/>
        </p:nvSpPr>
        <p:spPr>
          <a:xfrm>
            <a:off x="2747215" y="4477072"/>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89B82780-5059-4AEA-8CA5-9B7DF26223AF}"/>
              </a:ext>
            </a:extLst>
          </p:cNvPr>
          <p:cNvSpPr/>
          <p:nvPr/>
        </p:nvSpPr>
        <p:spPr>
          <a:xfrm>
            <a:off x="9676792" y="1913595"/>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8708565" y="840622"/>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a:extLst>
              <a:ext uri="{FF2B5EF4-FFF2-40B4-BE49-F238E27FC236}">
                <a16:creationId xmlns:a16="http://schemas.microsoft.com/office/drawing/2014/main" id="{452F0D4C-3FCD-4278-83E8-247B1EDC4DA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a:off x="3466606" y="1204146"/>
            <a:ext cx="5423648" cy="4549051"/>
          </a:xfrm>
          <a:prstGeom prst="rect">
            <a:avLst/>
          </a:prstGeom>
          <a:effectLst>
            <a:outerShdw blurRad="152400" dist="76200" dir="5400000" algn="t" rotWithShape="0">
              <a:prstClr val="black">
                <a:alpha val="40000"/>
              </a:prstClr>
            </a:outerShdw>
          </a:effectLst>
        </p:spPr>
      </p:pic>
      <p:sp>
        <p:nvSpPr>
          <p:cNvPr id="28" name="椭圆 27">
            <a:extLst>
              <a:ext uri="{FF2B5EF4-FFF2-40B4-BE49-F238E27FC236}">
                <a16:creationId xmlns:a16="http://schemas.microsoft.com/office/drawing/2014/main" id="{7CB140EC-8220-4434-A85E-4A9D031E8D2E}"/>
              </a:ext>
            </a:extLst>
          </p:cNvPr>
          <p:cNvSpPr/>
          <p:nvPr/>
        </p:nvSpPr>
        <p:spPr>
          <a:xfrm>
            <a:off x="9451135" y="3183087"/>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a:extLst>
              <a:ext uri="{FF2B5EF4-FFF2-40B4-BE49-F238E27FC236}">
                <a16:creationId xmlns:a16="http://schemas.microsoft.com/office/drawing/2014/main" id="{4F63E51F-47DC-43BD-8C1C-1C9B01141D16}"/>
              </a:ext>
            </a:extLst>
          </p:cNvPr>
          <p:cNvSpPr/>
          <p:nvPr/>
        </p:nvSpPr>
        <p:spPr>
          <a:xfrm>
            <a:off x="5723926" y="2047514"/>
            <a:ext cx="1362674" cy="90034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a:extLst>
              <a:ext uri="{FF2B5EF4-FFF2-40B4-BE49-F238E27FC236}">
                <a16:creationId xmlns:a16="http://schemas.microsoft.com/office/drawing/2014/main" id="{66A62D7E-1635-4BCC-BB2A-6DF8E37FB477}"/>
              </a:ext>
            </a:extLst>
          </p:cNvPr>
          <p:cNvSpPr/>
          <p:nvPr/>
        </p:nvSpPr>
        <p:spPr>
          <a:xfrm>
            <a:off x="4739136" y="3373262"/>
            <a:ext cx="3714399" cy="346249"/>
          </a:xfrm>
          <a:prstGeom prst="rect">
            <a:avLst/>
          </a:prstGeom>
          <a:solidFill>
            <a:srgbClr val="ADDDEB"/>
          </a:solidFill>
          <a:ln>
            <a:noFill/>
          </a:ln>
        </p:spPr>
        <p:txBody>
          <a:bodyPr wrap="square" lIns="68580" tIns="34290" rIns="68580" bIns="34290">
            <a:spAutoFit/>
          </a:bodyPr>
          <a:lstStyle/>
          <a:p>
            <a:pPr algn="ctr">
              <a:defRPr/>
            </a:pPr>
            <a:r>
              <a:rPr lang="zh-CN" altLang="en-US"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3" name="文本框 42">
            <a:extLst>
              <a:ext uri="{FF2B5EF4-FFF2-40B4-BE49-F238E27FC236}">
                <a16:creationId xmlns:a16="http://schemas.microsoft.com/office/drawing/2014/main" id="{5C96B1E3-63BB-4D34-9AF0-1B807CFE03EB}"/>
              </a:ext>
            </a:extLst>
          </p:cNvPr>
          <p:cNvSpPr txBox="1"/>
          <p:nvPr/>
        </p:nvSpPr>
        <p:spPr>
          <a:xfrm>
            <a:off x="5897430" y="2024526"/>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04</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4" name="文本框 43">
            <a:extLst>
              <a:ext uri="{FF2B5EF4-FFF2-40B4-BE49-F238E27FC236}">
                <a16:creationId xmlns:a16="http://schemas.microsoft.com/office/drawing/2014/main" id="{7528344A-8B61-4B0D-AB3B-367861B374CC}"/>
              </a:ext>
            </a:extLst>
          </p:cNvPr>
          <p:cNvSpPr txBox="1"/>
          <p:nvPr/>
        </p:nvSpPr>
        <p:spPr>
          <a:xfrm>
            <a:off x="5042441" y="4232655"/>
            <a:ext cx="2622862" cy="738664"/>
          </a:xfrm>
          <a:prstGeom prst="rect">
            <a:avLst/>
          </a:prstGeom>
          <a:noFill/>
        </p:spPr>
        <p:txBody>
          <a:bodyPr wrap="square" rtlCol="0">
            <a:spAutoFit/>
          </a:bodyPr>
          <a:lstStyle/>
          <a:p>
            <a:pPr algn="ctr"/>
            <a:r>
              <a:rPr lang="en-US" altLang="zh-CN" sz="1400"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sz="1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477951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anim calcmode="lin" valueType="num">
                                      <p:cBhvr>
                                        <p:cTn id="18" dur="1000" fill="hold"/>
                                        <p:tgtEl>
                                          <p:spTgt spid="32"/>
                                        </p:tgtEl>
                                        <p:attrNameLst>
                                          <p:attrName>ppt_x</p:attrName>
                                        </p:attrNameLst>
                                      </p:cBhvr>
                                      <p:tavLst>
                                        <p:tav tm="0">
                                          <p:val>
                                            <p:strVal val="#ppt_x"/>
                                          </p:val>
                                        </p:tav>
                                        <p:tav tm="100000">
                                          <p:val>
                                            <p:strVal val="#ppt_x"/>
                                          </p:val>
                                        </p:tav>
                                      </p:tavLst>
                                    </p:anim>
                                    <p:anim calcmode="lin" valueType="num">
                                      <p:cBhvr>
                                        <p:cTn id="1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left)">
                                      <p:cBhvr>
                                        <p:cTn id="50" dur="500"/>
                                        <p:tgtEl>
                                          <p:spTgt spid="24"/>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par>
                                <p:cTn id="57" presetID="10" presetClass="entr" presetSubtype="0"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left)">
                                      <p:cBhvr>
                                        <p:cTn id="75" dur="500"/>
                                        <p:tgtEl>
                                          <p:spTgt spid="43"/>
                                        </p:tgtEl>
                                      </p:cBhvr>
                                    </p:animEffect>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1500"/>
                            </p:stCondLst>
                            <p:childTnLst>
                              <p:par>
                                <p:cTn id="81" presetID="22" presetClass="entr" presetSubtype="8" fill="hold" grpId="0" nodeType="after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wipe(left)">
                                      <p:cBhvr>
                                        <p:cTn id="8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28" grpId="0" animBg="1"/>
      <p:bldP spid="42" grpId="0" animBg="1"/>
      <p:bldP spid="43" grpId="0"/>
      <p:bldP spid="4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flipH="1" flipV="1">
            <a:off x="1175449" y="1"/>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256055" y="870596"/>
            <a:ext cx="3320402"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graphicFrame>
        <p:nvGraphicFramePr>
          <p:cNvPr id="10" name="图表 9">
            <a:extLst>
              <a:ext uri="{FF2B5EF4-FFF2-40B4-BE49-F238E27FC236}">
                <a16:creationId xmlns:a16="http://schemas.microsoft.com/office/drawing/2014/main" id="{4E3E8325-72FF-4015-B531-73E44F5AE943}"/>
              </a:ext>
            </a:extLst>
          </p:cNvPr>
          <p:cNvGraphicFramePr/>
          <p:nvPr>
            <p:extLst>
              <p:ext uri="{D42A27DB-BD31-4B8C-83A1-F6EECF244321}">
                <p14:modId xmlns:p14="http://schemas.microsoft.com/office/powerpoint/2010/main" val="2928300996"/>
              </p:ext>
            </p:extLst>
          </p:nvPr>
        </p:nvGraphicFramePr>
        <p:xfrm>
          <a:off x="5423511" y="2010941"/>
          <a:ext cx="5365115" cy="4023995"/>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24">
            <a:extLst>
              <a:ext uri="{FF2B5EF4-FFF2-40B4-BE49-F238E27FC236}">
                <a16:creationId xmlns:a16="http://schemas.microsoft.com/office/drawing/2014/main" id="{08EC45C0-7638-44E1-BE11-5AAFC40DD11A}"/>
              </a:ext>
            </a:extLst>
          </p:cNvPr>
          <p:cNvGrpSpPr/>
          <p:nvPr/>
        </p:nvGrpSpPr>
        <p:grpSpPr bwMode="auto">
          <a:xfrm>
            <a:off x="1877298" y="3845250"/>
            <a:ext cx="2944684" cy="982398"/>
            <a:chOff x="427" y="2769"/>
            <a:chExt cx="1925" cy="842"/>
          </a:xfrm>
        </p:grpSpPr>
        <p:sp>
          <p:nvSpPr>
            <p:cNvPr id="12" name="文本框 9">
              <a:extLst>
                <a:ext uri="{FF2B5EF4-FFF2-40B4-BE49-F238E27FC236}">
                  <a16:creationId xmlns:a16="http://schemas.microsoft.com/office/drawing/2014/main" id="{00319698-62DA-4683-B510-DBBC346EAB25}"/>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3" name="矩形 10">
              <a:extLst>
                <a:ext uri="{FF2B5EF4-FFF2-40B4-BE49-F238E27FC236}">
                  <a16:creationId xmlns:a16="http://schemas.microsoft.com/office/drawing/2014/main" id="{8C791A7E-C335-4506-8775-6EA16BAAAC90}"/>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14" name="Group 24">
            <a:extLst>
              <a:ext uri="{FF2B5EF4-FFF2-40B4-BE49-F238E27FC236}">
                <a16:creationId xmlns:a16="http://schemas.microsoft.com/office/drawing/2014/main" id="{D217A2AF-2C4D-4AD7-B2F0-DE5B61E08CEC}"/>
              </a:ext>
            </a:extLst>
          </p:cNvPr>
          <p:cNvGrpSpPr/>
          <p:nvPr/>
        </p:nvGrpSpPr>
        <p:grpSpPr bwMode="auto">
          <a:xfrm>
            <a:off x="1847948" y="2460604"/>
            <a:ext cx="2973749" cy="982398"/>
            <a:chOff x="427" y="2769"/>
            <a:chExt cx="1944" cy="842"/>
          </a:xfrm>
        </p:grpSpPr>
        <p:sp>
          <p:nvSpPr>
            <p:cNvPr id="15" name="文本框 14">
              <a:extLst>
                <a:ext uri="{FF2B5EF4-FFF2-40B4-BE49-F238E27FC236}">
                  <a16:creationId xmlns:a16="http://schemas.microsoft.com/office/drawing/2014/main" id="{2106B49A-742B-44A5-8410-EEA9EEDC9151}"/>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6" name="矩形 15">
              <a:extLst>
                <a:ext uri="{FF2B5EF4-FFF2-40B4-BE49-F238E27FC236}">
                  <a16:creationId xmlns:a16="http://schemas.microsoft.com/office/drawing/2014/main" id="{CAE185DA-2B79-4650-8848-98B1D98A6DC1}"/>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137716555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anim calcmode="lin" valueType="num">
                                      <p:cBhvr>
                                        <p:cTn id="31" dur="500" fill="hold"/>
                                        <p:tgtEl>
                                          <p:spTgt spid="14"/>
                                        </p:tgtEl>
                                        <p:attrNameLst>
                                          <p:attrName>ppt_x</p:attrName>
                                        </p:attrNameLst>
                                      </p:cBhvr>
                                      <p:tavLst>
                                        <p:tav tm="0">
                                          <p:val>
                                            <p:strVal val="#ppt_x"/>
                                          </p:val>
                                        </p:tav>
                                        <p:tav tm="100000">
                                          <p:val>
                                            <p:strVal val="#ppt_x"/>
                                          </p:val>
                                        </p:tav>
                                      </p:tavLst>
                                    </p:anim>
                                    <p:anim calcmode="lin" valueType="num">
                                      <p:cBhvr>
                                        <p:cTn id="32"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flipH="1" flipV="1">
            <a:off x="1175449" y="1"/>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506686" y="870596"/>
            <a:ext cx="3337560"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0" name="矩形 9">
            <a:extLst>
              <a:ext uri="{FF2B5EF4-FFF2-40B4-BE49-F238E27FC236}">
                <a16:creationId xmlns:a16="http://schemas.microsoft.com/office/drawing/2014/main" id="{47544935-01C0-4D21-80CA-930A5B79DDE5}"/>
              </a:ext>
            </a:extLst>
          </p:cNvPr>
          <p:cNvSpPr/>
          <p:nvPr/>
        </p:nvSpPr>
        <p:spPr>
          <a:xfrm>
            <a:off x="1653579" y="2103168"/>
            <a:ext cx="2360295" cy="2360295"/>
          </a:xfrm>
          <a:prstGeom prst="rect">
            <a:avLst/>
          </a:prstGeom>
          <a:blipFill rotWithShape="1">
            <a:blip r:embed="rId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endParaRPr>
          </a:p>
        </p:txBody>
      </p:sp>
      <p:sp>
        <p:nvSpPr>
          <p:cNvPr id="11" name="矩形 10">
            <a:extLst>
              <a:ext uri="{FF2B5EF4-FFF2-40B4-BE49-F238E27FC236}">
                <a16:creationId xmlns:a16="http://schemas.microsoft.com/office/drawing/2014/main" id="{EB3E16AE-5295-4BB8-A178-571002E2793A}"/>
              </a:ext>
            </a:extLst>
          </p:cNvPr>
          <p:cNvSpPr/>
          <p:nvPr/>
        </p:nvSpPr>
        <p:spPr>
          <a:xfrm>
            <a:off x="4013874" y="2103168"/>
            <a:ext cx="3337560" cy="2360295"/>
          </a:xfrm>
          <a:prstGeom prst="rect">
            <a:avLst/>
          </a:prstGeom>
          <a:blipFill rotWithShape="1">
            <a:blip r:embed="rId4"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endParaRPr>
          </a:p>
        </p:txBody>
      </p:sp>
      <p:sp>
        <p:nvSpPr>
          <p:cNvPr id="12" name="矩形 11">
            <a:extLst>
              <a:ext uri="{FF2B5EF4-FFF2-40B4-BE49-F238E27FC236}">
                <a16:creationId xmlns:a16="http://schemas.microsoft.com/office/drawing/2014/main" id="{BE4DA86D-D9A5-4755-99D7-27FC59DC16AE}"/>
              </a:ext>
            </a:extLst>
          </p:cNvPr>
          <p:cNvSpPr/>
          <p:nvPr/>
        </p:nvSpPr>
        <p:spPr>
          <a:xfrm>
            <a:off x="7351434" y="2103168"/>
            <a:ext cx="3337560" cy="2360295"/>
          </a:xfrm>
          <a:prstGeom prst="rect">
            <a:avLst/>
          </a:prstGeom>
          <a:blipFill rotWithShape="1">
            <a:blip r:embed="rId5"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endParaRPr>
          </a:p>
        </p:txBody>
      </p:sp>
      <p:sp>
        <p:nvSpPr>
          <p:cNvPr id="13" name="矩形 12">
            <a:extLst>
              <a:ext uri="{FF2B5EF4-FFF2-40B4-BE49-F238E27FC236}">
                <a16:creationId xmlns:a16="http://schemas.microsoft.com/office/drawing/2014/main" id="{FA7520FB-0557-4DAF-8D33-B9C00AE097AF}"/>
              </a:ext>
            </a:extLst>
          </p:cNvPr>
          <p:cNvSpPr/>
          <p:nvPr/>
        </p:nvSpPr>
        <p:spPr>
          <a:xfrm>
            <a:off x="1635164" y="2103168"/>
            <a:ext cx="2360930" cy="2360295"/>
          </a:xfrm>
          <a:prstGeom prst="rect">
            <a:avLst/>
          </a:prstGeom>
          <a:solidFill>
            <a:srgbClr val="ADDDE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endParaRPr>
          </a:p>
        </p:txBody>
      </p:sp>
      <p:sp>
        <p:nvSpPr>
          <p:cNvPr id="14" name="矩形 13">
            <a:extLst>
              <a:ext uri="{FF2B5EF4-FFF2-40B4-BE49-F238E27FC236}">
                <a16:creationId xmlns:a16="http://schemas.microsoft.com/office/drawing/2014/main" id="{1809F11D-05CB-4B63-BE41-E45415F96E9F}"/>
              </a:ext>
            </a:extLst>
          </p:cNvPr>
          <p:cNvSpPr/>
          <p:nvPr/>
        </p:nvSpPr>
        <p:spPr>
          <a:xfrm>
            <a:off x="3996094" y="2103168"/>
            <a:ext cx="6675120" cy="2360295"/>
          </a:xfrm>
          <a:prstGeom prst="rect">
            <a:avLst/>
          </a:prstGeom>
          <a:solidFill>
            <a:srgbClr val="F6E2E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59号-创粗黑" panose="00000500000000000000" pitchFamily="2" charset="-122"/>
              <a:ea typeface="字魂59号-创粗黑" panose="00000500000000000000" pitchFamily="2" charset="-122"/>
            </a:endParaRPr>
          </a:p>
        </p:txBody>
      </p:sp>
      <p:grpSp>
        <p:nvGrpSpPr>
          <p:cNvPr id="15" name="组合 14">
            <a:extLst>
              <a:ext uri="{FF2B5EF4-FFF2-40B4-BE49-F238E27FC236}">
                <a16:creationId xmlns:a16="http://schemas.microsoft.com/office/drawing/2014/main" id="{3027F4E1-D8E9-4689-B053-E1E3BC1332A0}"/>
              </a:ext>
            </a:extLst>
          </p:cNvPr>
          <p:cNvGrpSpPr/>
          <p:nvPr/>
        </p:nvGrpSpPr>
        <p:grpSpPr>
          <a:xfrm>
            <a:off x="2249209" y="2860723"/>
            <a:ext cx="1153795" cy="902335"/>
            <a:chOff x="2009774" y="2309813"/>
            <a:chExt cx="742951" cy="581025"/>
          </a:xfrm>
        </p:grpSpPr>
        <p:sp>
          <p:nvSpPr>
            <p:cNvPr id="16" name="Freeform 110">
              <a:extLst>
                <a:ext uri="{FF2B5EF4-FFF2-40B4-BE49-F238E27FC236}">
                  <a16:creationId xmlns:a16="http://schemas.microsoft.com/office/drawing/2014/main" id="{33F36311-D3CA-400E-90E3-1DD8FCE834A2}"/>
                </a:ext>
              </a:extLst>
            </p:cNvPr>
            <p:cNvSpPr>
              <a:spLocks noEditPoints="1"/>
            </p:cNvSpPr>
            <p:nvPr/>
          </p:nvSpPr>
          <p:spPr bwMode="auto">
            <a:xfrm>
              <a:off x="2098675" y="2317750"/>
              <a:ext cx="552450" cy="352425"/>
            </a:xfrm>
            <a:custGeom>
              <a:avLst/>
              <a:gdLst>
                <a:gd name="T0" fmla="*/ 51 w 55"/>
                <a:gd name="T1" fmla="*/ 0 h 35"/>
                <a:gd name="T2" fmla="*/ 4 w 55"/>
                <a:gd name="T3" fmla="*/ 0 h 35"/>
                <a:gd name="T4" fmla="*/ 0 w 55"/>
                <a:gd name="T5" fmla="*/ 4 h 35"/>
                <a:gd name="T6" fmla="*/ 0 w 55"/>
                <a:gd name="T7" fmla="*/ 31 h 35"/>
                <a:gd name="T8" fmla="*/ 4 w 55"/>
                <a:gd name="T9" fmla="*/ 35 h 35"/>
                <a:gd name="T10" fmla="*/ 51 w 55"/>
                <a:gd name="T11" fmla="*/ 35 h 35"/>
                <a:gd name="T12" fmla="*/ 55 w 55"/>
                <a:gd name="T13" fmla="*/ 31 h 35"/>
                <a:gd name="T14" fmla="*/ 55 w 55"/>
                <a:gd name="T15" fmla="*/ 4 h 35"/>
                <a:gd name="T16" fmla="*/ 51 w 55"/>
                <a:gd name="T17" fmla="*/ 0 h 35"/>
                <a:gd name="T18" fmla="*/ 49 w 55"/>
                <a:gd name="T19" fmla="*/ 28 h 35"/>
                <a:gd name="T20" fmla="*/ 46 w 55"/>
                <a:gd name="T21" fmla="*/ 31 h 35"/>
                <a:gd name="T22" fmla="*/ 9 w 55"/>
                <a:gd name="T23" fmla="*/ 31 h 35"/>
                <a:gd name="T24" fmla="*/ 6 w 55"/>
                <a:gd name="T25" fmla="*/ 28 h 35"/>
                <a:gd name="T26" fmla="*/ 6 w 55"/>
                <a:gd name="T27" fmla="*/ 8 h 35"/>
                <a:gd name="T28" fmla="*/ 9 w 55"/>
                <a:gd name="T29" fmla="*/ 5 h 35"/>
                <a:gd name="T30" fmla="*/ 46 w 55"/>
                <a:gd name="T31" fmla="*/ 5 h 35"/>
                <a:gd name="T32" fmla="*/ 49 w 55"/>
                <a:gd name="T33" fmla="*/ 8 h 35"/>
                <a:gd name="T34" fmla="*/ 49 w 55"/>
                <a:gd name="T35"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35">
                  <a:moveTo>
                    <a:pt x="51" y="0"/>
                  </a:moveTo>
                  <a:cubicBezTo>
                    <a:pt x="4" y="0"/>
                    <a:pt x="4" y="0"/>
                    <a:pt x="4" y="0"/>
                  </a:cubicBezTo>
                  <a:cubicBezTo>
                    <a:pt x="1" y="0"/>
                    <a:pt x="0" y="2"/>
                    <a:pt x="0" y="4"/>
                  </a:cubicBezTo>
                  <a:cubicBezTo>
                    <a:pt x="0" y="31"/>
                    <a:pt x="0" y="31"/>
                    <a:pt x="0" y="31"/>
                  </a:cubicBezTo>
                  <a:cubicBezTo>
                    <a:pt x="0" y="34"/>
                    <a:pt x="1" y="35"/>
                    <a:pt x="4" y="35"/>
                  </a:cubicBezTo>
                  <a:cubicBezTo>
                    <a:pt x="51" y="35"/>
                    <a:pt x="51" y="35"/>
                    <a:pt x="51" y="35"/>
                  </a:cubicBezTo>
                  <a:cubicBezTo>
                    <a:pt x="54" y="35"/>
                    <a:pt x="55" y="34"/>
                    <a:pt x="55" y="31"/>
                  </a:cubicBezTo>
                  <a:cubicBezTo>
                    <a:pt x="55" y="4"/>
                    <a:pt x="55" y="4"/>
                    <a:pt x="55" y="4"/>
                  </a:cubicBezTo>
                  <a:cubicBezTo>
                    <a:pt x="55" y="2"/>
                    <a:pt x="54" y="0"/>
                    <a:pt x="51" y="0"/>
                  </a:cubicBezTo>
                  <a:close/>
                  <a:moveTo>
                    <a:pt x="49" y="28"/>
                  </a:moveTo>
                  <a:cubicBezTo>
                    <a:pt x="49" y="29"/>
                    <a:pt x="48" y="31"/>
                    <a:pt x="46" y="31"/>
                  </a:cubicBezTo>
                  <a:cubicBezTo>
                    <a:pt x="9" y="31"/>
                    <a:pt x="9" y="31"/>
                    <a:pt x="9" y="31"/>
                  </a:cubicBezTo>
                  <a:cubicBezTo>
                    <a:pt x="7" y="31"/>
                    <a:pt x="6" y="29"/>
                    <a:pt x="6" y="28"/>
                  </a:cubicBezTo>
                  <a:cubicBezTo>
                    <a:pt x="6" y="8"/>
                    <a:pt x="6" y="8"/>
                    <a:pt x="6" y="8"/>
                  </a:cubicBezTo>
                  <a:cubicBezTo>
                    <a:pt x="6" y="7"/>
                    <a:pt x="7" y="5"/>
                    <a:pt x="9" y="5"/>
                  </a:cubicBezTo>
                  <a:cubicBezTo>
                    <a:pt x="46" y="5"/>
                    <a:pt x="46" y="5"/>
                    <a:pt x="46" y="5"/>
                  </a:cubicBezTo>
                  <a:cubicBezTo>
                    <a:pt x="48" y="5"/>
                    <a:pt x="49" y="7"/>
                    <a:pt x="49" y="8"/>
                  </a:cubicBezTo>
                  <a:lnTo>
                    <a:pt x="49" y="28"/>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字魂59号-创粗黑" panose="00000500000000000000" pitchFamily="2" charset="-122"/>
                <a:ea typeface="字魂59号-创粗黑" panose="00000500000000000000" pitchFamily="2" charset="-122"/>
              </a:endParaRPr>
            </a:p>
          </p:txBody>
        </p:sp>
        <p:sp>
          <p:nvSpPr>
            <p:cNvPr id="17" name="Freeform 111">
              <a:extLst>
                <a:ext uri="{FF2B5EF4-FFF2-40B4-BE49-F238E27FC236}">
                  <a16:creationId xmlns:a16="http://schemas.microsoft.com/office/drawing/2014/main" id="{7BD70A4D-A4DF-418F-BF97-201B61DE9B3F}"/>
                </a:ext>
              </a:extLst>
            </p:cNvPr>
            <p:cNvSpPr>
              <a:spLocks noEditPoints="1"/>
            </p:cNvSpPr>
            <p:nvPr/>
          </p:nvSpPr>
          <p:spPr bwMode="auto">
            <a:xfrm>
              <a:off x="2009774" y="2690813"/>
              <a:ext cx="730250" cy="200025"/>
            </a:xfrm>
            <a:custGeom>
              <a:avLst/>
              <a:gdLst>
                <a:gd name="T0" fmla="*/ 66 w 73"/>
                <a:gd name="T1" fmla="*/ 3 h 20"/>
                <a:gd name="T2" fmla="*/ 63 w 73"/>
                <a:gd name="T3" fmla="*/ 0 h 20"/>
                <a:gd name="T4" fmla="*/ 10 w 73"/>
                <a:gd name="T5" fmla="*/ 0 h 20"/>
                <a:gd name="T6" fmla="*/ 6 w 73"/>
                <a:gd name="T7" fmla="*/ 4 h 20"/>
                <a:gd name="T8" fmla="*/ 1 w 73"/>
                <a:gd name="T9" fmla="*/ 14 h 20"/>
                <a:gd name="T10" fmla="*/ 72 w 73"/>
                <a:gd name="T11" fmla="*/ 14 h 20"/>
                <a:gd name="T12" fmla="*/ 66 w 73"/>
                <a:gd name="T13" fmla="*/ 3 h 20"/>
                <a:gd name="T14" fmla="*/ 25 w 73"/>
                <a:gd name="T15" fmla="*/ 12 h 20"/>
                <a:gd name="T16" fmla="*/ 26 w 73"/>
                <a:gd name="T17" fmla="*/ 9 h 20"/>
                <a:gd name="T18" fmla="*/ 46 w 73"/>
                <a:gd name="T19" fmla="*/ 9 h 20"/>
                <a:gd name="T20" fmla="*/ 48 w 73"/>
                <a:gd name="T21" fmla="*/ 12 h 20"/>
                <a:gd name="T22" fmla="*/ 25 w 73"/>
                <a:gd name="T23" fmla="*/ 12 h 20"/>
                <a:gd name="T24" fmla="*/ 62 w 73"/>
                <a:gd name="T25" fmla="*/ 7 h 20"/>
                <a:gd name="T26" fmla="*/ 11 w 73"/>
                <a:gd name="T27" fmla="*/ 7 h 20"/>
                <a:gd name="T28" fmla="*/ 9 w 73"/>
                <a:gd name="T29" fmla="*/ 6 h 20"/>
                <a:gd name="T30" fmla="*/ 10 w 73"/>
                <a:gd name="T31" fmla="*/ 4 h 20"/>
                <a:gd name="T32" fmla="*/ 13 w 73"/>
                <a:gd name="T33" fmla="*/ 2 h 20"/>
                <a:gd name="T34" fmla="*/ 61 w 73"/>
                <a:gd name="T35" fmla="*/ 2 h 20"/>
                <a:gd name="T36" fmla="*/ 63 w 73"/>
                <a:gd name="T37" fmla="*/ 4 h 20"/>
                <a:gd name="T38" fmla="*/ 64 w 73"/>
                <a:gd name="T39" fmla="*/ 6 h 20"/>
                <a:gd name="T40" fmla="*/ 62 w 73"/>
                <a:gd name="T41" fmla="*/ 7 h 20"/>
                <a:gd name="T42" fmla="*/ 0 w 73"/>
                <a:gd name="T43" fmla="*/ 16 h 20"/>
                <a:gd name="T44" fmla="*/ 3 w 73"/>
                <a:gd name="T45" fmla="*/ 20 h 20"/>
                <a:gd name="T46" fmla="*/ 70 w 73"/>
                <a:gd name="T47" fmla="*/ 20 h 20"/>
                <a:gd name="T48" fmla="*/ 73 w 73"/>
                <a:gd name="T49" fmla="*/ 16 h 20"/>
                <a:gd name="T50" fmla="*/ 0 w 73"/>
                <a:gd name="T5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20">
                  <a:moveTo>
                    <a:pt x="66" y="3"/>
                  </a:moveTo>
                  <a:cubicBezTo>
                    <a:pt x="66" y="2"/>
                    <a:pt x="65" y="0"/>
                    <a:pt x="63" y="0"/>
                  </a:cubicBezTo>
                  <a:cubicBezTo>
                    <a:pt x="10" y="0"/>
                    <a:pt x="10" y="0"/>
                    <a:pt x="10" y="0"/>
                  </a:cubicBezTo>
                  <a:cubicBezTo>
                    <a:pt x="8" y="0"/>
                    <a:pt x="7" y="2"/>
                    <a:pt x="6" y="4"/>
                  </a:cubicBezTo>
                  <a:cubicBezTo>
                    <a:pt x="1" y="14"/>
                    <a:pt x="1" y="14"/>
                    <a:pt x="1" y="14"/>
                  </a:cubicBezTo>
                  <a:cubicBezTo>
                    <a:pt x="72" y="14"/>
                    <a:pt x="72" y="14"/>
                    <a:pt x="72" y="14"/>
                  </a:cubicBezTo>
                  <a:lnTo>
                    <a:pt x="66" y="3"/>
                  </a:lnTo>
                  <a:close/>
                  <a:moveTo>
                    <a:pt x="25" y="12"/>
                  </a:moveTo>
                  <a:cubicBezTo>
                    <a:pt x="26" y="9"/>
                    <a:pt x="26" y="9"/>
                    <a:pt x="26" y="9"/>
                  </a:cubicBezTo>
                  <a:cubicBezTo>
                    <a:pt x="46" y="9"/>
                    <a:pt x="46" y="9"/>
                    <a:pt x="46" y="9"/>
                  </a:cubicBezTo>
                  <a:cubicBezTo>
                    <a:pt x="48" y="12"/>
                    <a:pt x="48" y="12"/>
                    <a:pt x="48" y="12"/>
                  </a:cubicBezTo>
                  <a:lnTo>
                    <a:pt x="25" y="12"/>
                  </a:lnTo>
                  <a:close/>
                  <a:moveTo>
                    <a:pt x="62" y="7"/>
                  </a:moveTo>
                  <a:cubicBezTo>
                    <a:pt x="11" y="7"/>
                    <a:pt x="11" y="7"/>
                    <a:pt x="11" y="7"/>
                  </a:cubicBezTo>
                  <a:cubicBezTo>
                    <a:pt x="9" y="7"/>
                    <a:pt x="8" y="7"/>
                    <a:pt x="9" y="6"/>
                  </a:cubicBezTo>
                  <a:cubicBezTo>
                    <a:pt x="10" y="4"/>
                    <a:pt x="10" y="4"/>
                    <a:pt x="10" y="4"/>
                  </a:cubicBezTo>
                  <a:cubicBezTo>
                    <a:pt x="10" y="3"/>
                    <a:pt x="11" y="2"/>
                    <a:pt x="13" y="2"/>
                  </a:cubicBezTo>
                  <a:cubicBezTo>
                    <a:pt x="61" y="2"/>
                    <a:pt x="61" y="2"/>
                    <a:pt x="61" y="2"/>
                  </a:cubicBezTo>
                  <a:cubicBezTo>
                    <a:pt x="62" y="2"/>
                    <a:pt x="63" y="3"/>
                    <a:pt x="63" y="4"/>
                  </a:cubicBezTo>
                  <a:cubicBezTo>
                    <a:pt x="64" y="6"/>
                    <a:pt x="64" y="6"/>
                    <a:pt x="64" y="6"/>
                  </a:cubicBezTo>
                  <a:cubicBezTo>
                    <a:pt x="65" y="7"/>
                    <a:pt x="64" y="7"/>
                    <a:pt x="62" y="7"/>
                  </a:cubicBezTo>
                  <a:close/>
                  <a:moveTo>
                    <a:pt x="0" y="16"/>
                  </a:moveTo>
                  <a:cubicBezTo>
                    <a:pt x="0" y="16"/>
                    <a:pt x="1" y="17"/>
                    <a:pt x="3" y="20"/>
                  </a:cubicBezTo>
                  <a:cubicBezTo>
                    <a:pt x="70" y="20"/>
                    <a:pt x="70" y="20"/>
                    <a:pt x="70" y="20"/>
                  </a:cubicBezTo>
                  <a:cubicBezTo>
                    <a:pt x="72" y="17"/>
                    <a:pt x="73" y="16"/>
                    <a:pt x="73" y="16"/>
                  </a:cubicBezTo>
                  <a:lnTo>
                    <a:pt x="0" y="16"/>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字魂59号-创粗黑" panose="00000500000000000000" pitchFamily="2" charset="-122"/>
                <a:ea typeface="字魂59号-创粗黑" panose="00000500000000000000" pitchFamily="2" charset="-122"/>
              </a:endParaRPr>
            </a:p>
          </p:txBody>
        </p:sp>
        <p:sp>
          <p:nvSpPr>
            <p:cNvPr id="18" name="Freeform 112">
              <a:extLst>
                <a:ext uri="{FF2B5EF4-FFF2-40B4-BE49-F238E27FC236}">
                  <a16:creationId xmlns:a16="http://schemas.microsoft.com/office/drawing/2014/main" id="{EF2B950A-CF7C-48E5-83FC-1A9C5163F2A5}"/>
                </a:ext>
              </a:extLst>
            </p:cNvPr>
            <p:cNvSpPr>
              <a:spLocks noEditPoints="1"/>
            </p:cNvSpPr>
            <p:nvPr/>
          </p:nvSpPr>
          <p:spPr bwMode="auto">
            <a:xfrm>
              <a:off x="2108201" y="2309813"/>
              <a:ext cx="563563" cy="352425"/>
            </a:xfrm>
            <a:custGeom>
              <a:avLst/>
              <a:gdLst>
                <a:gd name="T0" fmla="*/ 52 w 56"/>
                <a:gd name="T1" fmla="*/ 0 h 35"/>
                <a:gd name="T2" fmla="*/ 4 w 56"/>
                <a:gd name="T3" fmla="*/ 0 h 35"/>
                <a:gd name="T4" fmla="*/ 0 w 56"/>
                <a:gd name="T5" fmla="*/ 4 h 35"/>
                <a:gd name="T6" fmla="*/ 0 w 56"/>
                <a:gd name="T7" fmla="*/ 31 h 35"/>
                <a:gd name="T8" fmla="*/ 4 w 56"/>
                <a:gd name="T9" fmla="*/ 35 h 35"/>
                <a:gd name="T10" fmla="*/ 52 w 56"/>
                <a:gd name="T11" fmla="*/ 35 h 35"/>
                <a:gd name="T12" fmla="*/ 56 w 56"/>
                <a:gd name="T13" fmla="*/ 31 h 35"/>
                <a:gd name="T14" fmla="*/ 56 w 56"/>
                <a:gd name="T15" fmla="*/ 4 h 35"/>
                <a:gd name="T16" fmla="*/ 52 w 56"/>
                <a:gd name="T17" fmla="*/ 0 h 35"/>
                <a:gd name="T18" fmla="*/ 49 w 56"/>
                <a:gd name="T19" fmla="*/ 27 h 35"/>
                <a:gd name="T20" fmla="*/ 46 w 56"/>
                <a:gd name="T21" fmla="*/ 30 h 35"/>
                <a:gd name="T22" fmla="*/ 9 w 56"/>
                <a:gd name="T23" fmla="*/ 30 h 35"/>
                <a:gd name="T24" fmla="*/ 6 w 56"/>
                <a:gd name="T25" fmla="*/ 27 h 35"/>
                <a:gd name="T26" fmla="*/ 6 w 56"/>
                <a:gd name="T27" fmla="*/ 8 h 35"/>
                <a:gd name="T28" fmla="*/ 9 w 56"/>
                <a:gd name="T29" fmla="*/ 5 h 35"/>
                <a:gd name="T30" fmla="*/ 46 w 56"/>
                <a:gd name="T31" fmla="*/ 5 h 35"/>
                <a:gd name="T32" fmla="*/ 49 w 56"/>
                <a:gd name="T33" fmla="*/ 8 h 35"/>
                <a:gd name="T34" fmla="*/ 49 w 56"/>
                <a:gd name="T35" fmla="*/ 2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35">
                  <a:moveTo>
                    <a:pt x="52" y="0"/>
                  </a:moveTo>
                  <a:cubicBezTo>
                    <a:pt x="4" y="0"/>
                    <a:pt x="4" y="0"/>
                    <a:pt x="4" y="0"/>
                  </a:cubicBezTo>
                  <a:cubicBezTo>
                    <a:pt x="2" y="0"/>
                    <a:pt x="0" y="2"/>
                    <a:pt x="0" y="4"/>
                  </a:cubicBezTo>
                  <a:cubicBezTo>
                    <a:pt x="0" y="31"/>
                    <a:pt x="0" y="31"/>
                    <a:pt x="0" y="31"/>
                  </a:cubicBezTo>
                  <a:cubicBezTo>
                    <a:pt x="0" y="33"/>
                    <a:pt x="2" y="35"/>
                    <a:pt x="4" y="35"/>
                  </a:cubicBezTo>
                  <a:cubicBezTo>
                    <a:pt x="52" y="35"/>
                    <a:pt x="52" y="35"/>
                    <a:pt x="52" y="35"/>
                  </a:cubicBezTo>
                  <a:cubicBezTo>
                    <a:pt x="54" y="35"/>
                    <a:pt x="56" y="33"/>
                    <a:pt x="56" y="31"/>
                  </a:cubicBezTo>
                  <a:cubicBezTo>
                    <a:pt x="56" y="4"/>
                    <a:pt x="56" y="4"/>
                    <a:pt x="56" y="4"/>
                  </a:cubicBezTo>
                  <a:cubicBezTo>
                    <a:pt x="56" y="2"/>
                    <a:pt x="54" y="0"/>
                    <a:pt x="52" y="0"/>
                  </a:cubicBezTo>
                  <a:close/>
                  <a:moveTo>
                    <a:pt x="49" y="27"/>
                  </a:moveTo>
                  <a:cubicBezTo>
                    <a:pt x="49" y="29"/>
                    <a:pt x="48" y="30"/>
                    <a:pt x="46" y="30"/>
                  </a:cubicBezTo>
                  <a:cubicBezTo>
                    <a:pt x="9" y="30"/>
                    <a:pt x="9" y="30"/>
                    <a:pt x="9" y="30"/>
                  </a:cubicBezTo>
                  <a:cubicBezTo>
                    <a:pt x="7" y="30"/>
                    <a:pt x="6" y="29"/>
                    <a:pt x="6" y="27"/>
                  </a:cubicBezTo>
                  <a:cubicBezTo>
                    <a:pt x="6" y="8"/>
                    <a:pt x="6" y="8"/>
                    <a:pt x="6" y="8"/>
                  </a:cubicBezTo>
                  <a:cubicBezTo>
                    <a:pt x="6" y="6"/>
                    <a:pt x="7" y="5"/>
                    <a:pt x="9" y="5"/>
                  </a:cubicBezTo>
                  <a:cubicBezTo>
                    <a:pt x="46" y="5"/>
                    <a:pt x="46" y="5"/>
                    <a:pt x="46" y="5"/>
                  </a:cubicBezTo>
                  <a:cubicBezTo>
                    <a:pt x="48" y="5"/>
                    <a:pt x="49" y="6"/>
                    <a:pt x="49" y="8"/>
                  </a:cubicBezTo>
                  <a:lnTo>
                    <a:pt x="49" y="2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字魂59号-创粗黑" panose="00000500000000000000" pitchFamily="2" charset="-122"/>
                <a:ea typeface="字魂59号-创粗黑" panose="00000500000000000000" pitchFamily="2" charset="-122"/>
              </a:endParaRPr>
            </a:p>
          </p:txBody>
        </p:sp>
        <p:sp>
          <p:nvSpPr>
            <p:cNvPr id="19" name="Freeform 113">
              <a:extLst>
                <a:ext uri="{FF2B5EF4-FFF2-40B4-BE49-F238E27FC236}">
                  <a16:creationId xmlns:a16="http://schemas.microsoft.com/office/drawing/2014/main" id="{7EFF32DF-62D1-4F12-A0E5-034B77343312}"/>
                </a:ext>
              </a:extLst>
            </p:cNvPr>
            <p:cNvSpPr>
              <a:spLocks noEditPoints="1"/>
            </p:cNvSpPr>
            <p:nvPr/>
          </p:nvSpPr>
          <p:spPr bwMode="auto">
            <a:xfrm>
              <a:off x="2019300" y="2678113"/>
              <a:ext cx="733425" cy="192087"/>
            </a:xfrm>
            <a:custGeom>
              <a:avLst/>
              <a:gdLst>
                <a:gd name="T0" fmla="*/ 67 w 73"/>
                <a:gd name="T1" fmla="*/ 3 h 19"/>
                <a:gd name="T2" fmla="*/ 63 w 73"/>
                <a:gd name="T3" fmla="*/ 0 h 19"/>
                <a:gd name="T4" fmla="*/ 10 w 73"/>
                <a:gd name="T5" fmla="*/ 0 h 19"/>
                <a:gd name="T6" fmla="*/ 7 w 73"/>
                <a:gd name="T7" fmla="*/ 3 h 19"/>
                <a:gd name="T8" fmla="*/ 1 w 73"/>
                <a:gd name="T9" fmla="*/ 13 h 19"/>
                <a:gd name="T10" fmla="*/ 73 w 73"/>
                <a:gd name="T11" fmla="*/ 13 h 19"/>
                <a:gd name="T12" fmla="*/ 67 w 73"/>
                <a:gd name="T13" fmla="*/ 3 h 19"/>
                <a:gd name="T14" fmla="*/ 25 w 73"/>
                <a:gd name="T15" fmla="*/ 12 h 19"/>
                <a:gd name="T16" fmla="*/ 27 w 73"/>
                <a:gd name="T17" fmla="*/ 9 h 19"/>
                <a:gd name="T18" fmla="*/ 47 w 73"/>
                <a:gd name="T19" fmla="*/ 9 h 19"/>
                <a:gd name="T20" fmla="*/ 48 w 73"/>
                <a:gd name="T21" fmla="*/ 12 h 19"/>
                <a:gd name="T22" fmla="*/ 25 w 73"/>
                <a:gd name="T23" fmla="*/ 12 h 19"/>
                <a:gd name="T24" fmla="*/ 62 w 73"/>
                <a:gd name="T25" fmla="*/ 7 h 19"/>
                <a:gd name="T26" fmla="*/ 12 w 73"/>
                <a:gd name="T27" fmla="*/ 7 h 19"/>
                <a:gd name="T28" fmla="*/ 9 w 73"/>
                <a:gd name="T29" fmla="*/ 6 h 19"/>
                <a:gd name="T30" fmla="*/ 10 w 73"/>
                <a:gd name="T31" fmla="*/ 3 h 19"/>
                <a:gd name="T32" fmla="*/ 13 w 73"/>
                <a:gd name="T33" fmla="*/ 2 h 19"/>
                <a:gd name="T34" fmla="*/ 61 w 73"/>
                <a:gd name="T35" fmla="*/ 2 h 19"/>
                <a:gd name="T36" fmla="*/ 63 w 73"/>
                <a:gd name="T37" fmla="*/ 3 h 19"/>
                <a:gd name="T38" fmla="*/ 65 w 73"/>
                <a:gd name="T39" fmla="*/ 6 h 19"/>
                <a:gd name="T40" fmla="*/ 62 w 73"/>
                <a:gd name="T41" fmla="*/ 7 h 19"/>
                <a:gd name="T42" fmla="*/ 0 w 73"/>
                <a:gd name="T43" fmla="*/ 15 h 19"/>
                <a:gd name="T44" fmla="*/ 3 w 73"/>
                <a:gd name="T45" fmla="*/ 19 h 19"/>
                <a:gd name="T46" fmla="*/ 70 w 73"/>
                <a:gd name="T47" fmla="*/ 19 h 19"/>
                <a:gd name="T48" fmla="*/ 73 w 73"/>
                <a:gd name="T49" fmla="*/ 15 h 19"/>
                <a:gd name="T50" fmla="*/ 0 w 73"/>
                <a:gd name="T51"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19">
                  <a:moveTo>
                    <a:pt x="67" y="3"/>
                  </a:moveTo>
                  <a:cubicBezTo>
                    <a:pt x="66" y="1"/>
                    <a:pt x="65" y="0"/>
                    <a:pt x="63" y="0"/>
                  </a:cubicBezTo>
                  <a:cubicBezTo>
                    <a:pt x="10" y="0"/>
                    <a:pt x="10" y="0"/>
                    <a:pt x="10" y="0"/>
                  </a:cubicBezTo>
                  <a:cubicBezTo>
                    <a:pt x="8" y="0"/>
                    <a:pt x="7" y="2"/>
                    <a:pt x="7" y="3"/>
                  </a:cubicBezTo>
                  <a:cubicBezTo>
                    <a:pt x="1" y="13"/>
                    <a:pt x="1" y="13"/>
                    <a:pt x="1" y="13"/>
                  </a:cubicBezTo>
                  <a:cubicBezTo>
                    <a:pt x="73" y="13"/>
                    <a:pt x="73" y="13"/>
                    <a:pt x="73" y="13"/>
                  </a:cubicBezTo>
                  <a:lnTo>
                    <a:pt x="67" y="3"/>
                  </a:lnTo>
                  <a:close/>
                  <a:moveTo>
                    <a:pt x="25" y="12"/>
                  </a:moveTo>
                  <a:cubicBezTo>
                    <a:pt x="27" y="9"/>
                    <a:pt x="27" y="9"/>
                    <a:pt x="27" y="9"/>
                  </a:cubicBezTo>
                  <a:cubicBezTo>
                    <a:pt x="47" y="9"/>
                    <a:pt x="47" y="9"/>
                    <a:pt x="47" y="9"/>
                  </a:cubicBezTo>
                  <a:cubicBezTo>
                    <a:pt x="48" y="12"/>
                    <a:pt x="48" y="12"/>
                    <a:pt x="48" y="12"/>
                  </a:cubicBezTo>
                  <a:lnTo>
                    <a:pt x="25" y="12"/>
                  </a:lnTo>
                  <a:close/>
                  <a:moveTo>
                    <a:pt x="62" y="7"/>
                  </a:moveTo>
                  <a:cubicBezTo>
                    <a:pt x="12" y="7"/>
                    <a:pt x="12" y="7"/>
                    <a:pt x="12" y="7"/>
                  </a:cubicBezTo>
                  <a:cubicBezTo>
                    <a:pt x="9" y="7"/>
                    <a:pt x="9" y="6"/>
                    <a:pt x="9" y="6"/>
                  </a:cubicBezTo>
                  <a:cubicBezTo>
                    <a:pt x="10" y="3"/>
                    <a:pt x="10" y="3"/>
                    <a:pt x="10" y="3"/>
                  </a:cubicBezTo>
                  <a:cubicBezTo>
                    <a:pt x="11" y="3"/>
                    <a:pt x="11" y="2"/>
                    <a:pt x="13" y="2"/>
                  </a:cubicBezTo>
                  <a:cubicBezTo>
                    <a:pt x="61" y="2"/>
                    <a:pt x="61" y="2"/>
                    <a:pt x="61" y="2"/>
                  </a:cubicBezTo>
                  <a:cubicBezTo>
                    <a:pt x="62" y="2"/>
                    <a:pt x="63" y="3"/>
                    <a:pt x="63" y="3"/>
                  </a:cubicBezTo>
                  <a:cubicBezTo>
                    <a:pt x="65" y="6"/>
                    <a:pt x="65" y="6"/>
                    <a:pt x="65" y="6"/>
                  </a:cubicBezTo>
                  <a:cubicBezTo>
                    <a:pt x="65" y="6"/>
                    <a:pt x="65" y="7"/>
                    <a:pt x="62" y="7"/>
                  </a:cubicBezTo>
                  <a:close/>
                  <a:moveTo>
                    <a:pt x="0" y="15"/>
                  </a:moveTo>
                  <a:cubicBezTo>
                    <a:pt x="0" y="16"/>
                    <a:pt x="2" y="17"/>
                    <a:pt x="3" y="19"/>
                  </a:cubicBezTo>
                  <a:cubicBezTo>
                    <a:pt x="70" y="19"/>
                    <a:pt x="70" y="19"/>
                    <a:pt x="70" y="19"/>
                  </a:cubicBezTo>
                  <a:cubicBezTo>
                    <a:pt x="72" y="17"/>
                    <a:pt x="73" y="16"/>
                    <a:pt x="73" y="15"/>
                  </a:cubicBez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07061" tIns="53531" rIns="107061" bIns="5353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105" b="0" i="0" u="none" strike="noStrike" kern="0" cap="none" spc="0" normalizeH="0" baseline="0" noProof="0">
                <a:ln>
                  <a:noFill/>
                </a:ln>
                <a:solidFill>
                  <a:prstClr val="black"/>
                </a:solidFill>
                <a:effectLst/>
                <a:uLnTx/>
                <a:uFillTx/>
                <a:latin typeface="字魂59号-创粗黑" panose="00000500000000000000" pitchFamily="2" charset="-122"/>
                <a:ea typeface="字魂59号-创粗黑" panose="00000500000000000000" pitchFamily="2" charset="-122"/>
              </a:endParaRPr>
            </a:p>
          </p:txBody>
        </p:sp>
      </p:grpSp>
      <p:sp>
        <p:nvSpPr>
          <p:cNvPr id="21" name="TextBox 8">
            <a:extLst>
              <a:ext uri="{FF2B5EF4-FFF2-40B4-BE49-F238E27FC236}">
                <a16:creationId xmlns:a16="http://schemas.microsoft.com/office/drawing/2014/main" id="{55D9AFC0-08F4-4E92-A0A9-234ABB73811B}"/>
              </a:ext>
            </a:extLst>
          </p:cNvPr>
          <p:cNvSpPr txBox="1"/>
          <p:nvPr/>
        </p:nvSpPr>
        <p:spPr>
          <a:xfrm>
            <a:off x="2456219" y="5269770"/>
            <a:ext cx="7578078" cy="523220"/>
          </a:xfrm>
          <a:prstGeom prst="rect">
            <a:avLst/>
          </a:prstGeom>
          <a:noFill/>
        </p:spPr>
        <p:txBody>
          <a:bodyPr wrap="square" rtlCol="0">
            <a:spAutoFit/>
          </a:bodyPr>
          <a:lstStyle/>
          <a:p>
            <a:r>
              <a:rPr lang="zh-CN" altLang="en-US" sz="1400" dirty="0">
                <a:solidFill>
                  <a:schemeClr val="tx1">
                    <a:lumMod val="75000"/>
                    <a:lumOff val="25000"/>
                  </a:schemeClr>
                </a:solidFill>
                <a:latin typeface="字魂58号-创中黑" panose="00000500000000000000" pitchFamily="2" charset="-122"/>
                <a:ea typeface="字魂58号-创中黑" panose="00000500000000000000" pitchFamily="2" charset="-122"/>
              </a:rPr>
              <a:t>Please enter the title content text here, please enter the title content text here, please enter the title content text here, please enter the title content text here, please enter the title content text here, please enter the title content text here, please enter the title content text here</a:t>
            </a:r>
          </a:p>
        </p:txBody>
      </p:sp>
      <p:sp>
        <p:nvSpPr>
          <p:cNvPr id="22" name="矩形 21">
            <a:extLst>
              <a:ext uri="{FF2B5EF4-FFF2-40B4-BE49-F238E27FC236}">
                <a16:creationId xmlns:a16="http://schemas.microsoft.com/office/drawing/2014/main" id="{CE64BC7B-DECE-4FB9-9394-7EC6420726D7}"/>
              </a:ext>
            </a:extLst>
          </p:cNvPr>
          <p:cNvSpPr/>
          <p:nvPr/>
        </p:nvSpPr>
        <p:spPr>
          <a:xfrm>
            <a:off x="2456219" y="4829067"/>
            <a:ext cx="2899552" cy="461665"/>
          </a:xfrm>
          <a:prstGeom prst="rect">
            <a:avLst/>
          </a:prstGeom>
        </p:spPr>
        <p:txBody>
          <a:bodyPr wrap="square">
            <a:spAutoFit/>
          </a:bodyPr>
          <a:lstStyle/>
          <a:p>
            <a:pPr algn="l" defTabSz="1216660">
              <a:spcBef>
                <a:spcPct val="20000"/>
              </a:spcBef>
              <a:defRPr/>
            </a:pPr>
            <a:r>
              <a:rPr lang="zh-CN" altLang="en-US" sz="2400" b="1" dirty="0">
                <a:solidFill>
                  <a:schemeClr val="bg1">
                    <a:lumMod val="50000"/>
                  </a:schemeClr>
                </a:solidFill>
                <a:latin typeface="字魂59号-创粗黑" panose="00000500000000000000" pitchFamily="2" charset="-122"/>
                <a:ea typeface="字魂59号-创粗黑" panose="00000500000000000000" pitchFamily="2" charset="-122"/>
                <a:sym typeface="+mn-ea"/>
              </a:rPr>
              <a:t>Enter the title</a:t>
            </a:r>
          </a:p>
        </p:txBody>
      </p:sp>
      <p:sp>
        <p:nvSpPr>
          <p:cNvPr id="23" name="文本框 22">
            <a:extLst>
              <a:ext uri="{FF2B5EF4-FFF2-40B4-BE49-F238E27FC236}">
                <a16:creationId xmlns:a16="http://schemas.microsoft.com/office/drawing/2014/main" id="{6C8C49FB-4191-4BD7-AB71-B363417CDC29}"/>
              </a:ext>
            </a:extLst>
          </p:cNvPr>
          <p:cNvSpPr txBox="1"/>
          <p:nvPr/>
        </p:nvSpPr>
        <p:spPr>
          <a:xfrm>
            <a:off x="4308356" y="2665971"/>
            <a:ext cx="2622862" cy="1295163"/>
          </a:xfrm>
          <a:prstGeom prst="rect">
            <a:avLst/>
          </a:prstGeom>
          <a:noFill/>
        </p:spPr>
        <p:txBody>
          <a:bodyPr wrap="square" rtlCol="0">
            <a:spAutoFit/>
          </a:bodyPr>
          <a:lstStyle/>
          <a:p>
            <a:pPr>
              <a:lnSpc>
                <a:spcPct val="150000"/>
              </a:lnSpc>
            </a:pPr>
            <a:r>
              <a:rPr lang="en-US" altLang="zh-CN"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24" name="文本框 23">
            <a:extLst>
              <a:ext uri="{FF2B5EF4-FFF2-40B4-BE49-F238E27FC236}">
                <a16:creationId xmlns:a16="http://schemas.microsoft.com/office/drawing/2014/main" id="{82A65A81-B098-4E57-B83F-0D57E7F69CE4}"/>
              </a:ext>
            </a:extLst>
          </p:cNvPr>
          <p:cNvSpPr txBox="1"/>
          <p:nvPr/>
        </p:nvSpPr>
        <p:spPr>
          <a:xfrm>
            <a:off x="7645916" y="2665971"/>
            <a:ext cx="2622862" cy="1295163"/>
          </a:xfrm>
          <a:prstGeom prst="rect">
            <a:avLst/>
          </a:prstGeom>
          <a:noFill/>
        </p:spPr>
        <p:txBody>
          <a:bodyPr wrap="square" rtlCol="0">
            <a:spAutoFit/>
          </a:bodyPr>
          <a:lstStyle/>
          <a:p>
            <a:pPr>
              <a:lnSpc>
                <a:spcPct val="150000"/>
              </a:lnSpc>
            </a:pPr>
            <a:r>
              <a:rPr lang="en-US" altLang="zh-CN"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145189213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1500"/>
                            </p:stCondLst>
                            <p:childTnLst>
                              <p:par>
                                <p:cTn id="28" presetID="2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ppt_x</p:attrName>
                                        </p:attrNameLst>
                                      </p:cBhvr>
                                      <p:tavLst>
                                        <p:tav tm="0">
                                          <p:val>
                                            <p:strVal val="#ppt_x-.2"/>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2" dur="500"/>
                                        <p:tgtEl>
                                          <p:spTgt spid="11"/>
                                        </p:tgtEl>
                                      </p:cBhvr>
                                    </p:animEffect>
                                  </p:childTnLst>
                                </p:cTn>
                              </p:par>
                            </p:childTnLst>
                          </p:cTn>
                        </p:par>
                        <p:par>
                          <p:cTn id="33" fill="hold">
                            <p:stCondLst>
                              <p:cond delay="2000"/>
                            </p:stCondLst>
                            <p:childTnLst>
                              <p:par>
                                <p:cTn id="34" presetID="1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ppt_y</p:attrName>
                                        </p:attrNameLst>
                                      </p:cBhvr>
                                      <p:tavLst>
                                        <p:tav tm="0">
                                          <p:val>
                                            <p:strVal val="#ppt_y+#ppt_h*1.125000"/>
                                          </p:val>
                                        </p:tav>
                                        <p:tav tm="100000">
                                          <p:val>
                                            <p:strVal val="#ppt_y"/>
                                          </p:val>
                                        </p:tav>
                                      </p:tavLst>
                                    </p:anim>
                                    <p:animEffect transition="in" filter="wipe(up)">
                                      <p:cBhvr>
                                        <p:cTn id="37" dur="500"/>
                                        <p:tgtEl>
                                          <p:spTgt spid="12"/>
                                        </p:tgtEl>
                                      </p:cBhvr>
                                    </p:animEffect>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3000"/>
                            </p:stCondLst>
                            <p:childTnLst>
                              <p:par>
                                <p:cTn id="45" presetID="18" presetClass="entr" presetSubtype="6"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strips(downRight)">
                                      <p:cBhvr>
                                        <p:cTn id="47" dur="500"/>
                                        <p:tgtEl>
                                          <p:spTgt spid="15"/>
                                        </p:tgtEl>
                                      </p:cBhvr>
                                    </p:animEffect>
                                  </p:childTnLst>
                                </p:cTn>
                              </p:par>
                            </p:childTnLst>
                          </p:cTn>
                        </p:par>
                        <p:par>
                          <p:cTn id="48" fill="hold">
                            <p:stCondLst>
                              <p:cond delay="3500"/>
                            </p:stCondLst>
                            <p:childTnLst>
                              <p:par>
                                <p:cTn id="49" presetID="18" presetClass="entr" presetSubtype="6"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strips(downRight)">
                                      <p:cBhvr>
                                        <p:cTn id="51" dur="500"/>
                                        <p:tgtEl>
                                          <p:spTgt spid="14"/>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left)">
                                      <p:cBhvr>
                                        <p:cTn id="58" dur="500"/>
                                        <p:tgtEl>
                                          <p:spTgt spid="21"/>
                                        </p:tgtEl>
                                      </p:cBhvr>
                                    </p:animEffect>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childTnLst>
                          </p:cTn>
                        </p:par>
                        <p:par>
                          <p:cTn id="63" fill="hold">
                            <p:stCondLst>
                              <p:cond delay="5000"/>
                            </p:stCondLst>
                            <p:childTnLst>
                              <p:par>
                                <p:cTn id="64" presetID="22" presetClass="entr" presetSubtype="8"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animBg="1"/>
      <p:bldP spid="11" grpId="0" animBg="1"/>
      <p:bldP spid="12" grpId="0" animBg="1"/>
      <p:bldP spid="13" grpId="0" animBg="1"/>
      <p:bldP spid="14" grpId="0" animBg="1"/>
      <p:bldP spid="21" grpId="0"/>
      <p:bldP spid="22" grpId="0"/>
      <p:bldP spid="23" grpId="0"/>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flipH="1" flipV="1">
            <a:off x="1175449" y="1"/>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357396" y="870596"/>
            <a:ext cx="3601616"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0" name="Rectangle 21">
            <a:extLst>
              <a:ext uri="{FF2B5EF4-FFF2-40B4-BE49-F238E27FC236}">
                <a16:creationId xmlns:a16="http://schemas.microsoft.com/office/drawing/2014/main" id="{7C88BD17-4C63-4434-92B7-C34F5299C25F}"/>
              </a:ext>
            </a:extLst>
          </p:cNvPr>
          <p:cNvSpPr>
            <a:spLocks noChangeArrowheads="1"/>
          </p:cNvSpPr>
          <p:nvPr/>
        </p:nvSpPr>
        <p:spPr bwMode="auto">
          <a:xfrm>
            <a:off x="1345655" y="1961531"/>
            <a:ext cx="2460625" cy="2644003"/>
          </a:xfrm>
          <a:prstGeom prst="rect">
            <a:avLst/>
          </a:prstGeom>
          <a:solidFill>
            <a:srgbClr val="F6E2E3">
              <a:alpha val="20000"/>
            </a:srgbClr>
          </a:solidFill>
          <a:ln>
            <a:noFill/>
          </a:ln>
        </p:spPr>
        <p:txBody>
          <a:bodyPr/>
          <a:lstStyle/>
          <a:p>
            <a:endParaRPr lang="zh-CN" altLang="en-US">
              <a:solidFill>
                <a:prstClr val="black"/>
              </a:solidFill>
              <a:latin typeface="字魂59号-创粗黑" panose="00000500000000000000" pitchFamily="2" charset="-122"/>
              <a:ea typeface="字魂59号-创粗黑" panose="00000500000000000000" pitchFamily="2" charset="-122"/>
            </a:endParaRPr>
          </a:p>
        </p:txBody>
      </p:sp>
      <p:sp>
        <p:nvSpPr>
          <p:cNvPr id="11" name="Rectangle 23">
            <a:extLst>
              <a:ext uri="{FF2B5EF4-FFF2-40B4-BE49-F238E27FC236}">
                <a16:creationId xmlns:a16="http://schemas.microsoft.com/office/drawing/2014/main" id="{96F1E466-2892-414A-B64D-23A6D2C44F66}"/>
              </a:ext>
            </a:extLst>
          </p:cNvPr>
          <p:cNvSpPr>
            <a:spLocks noChangeArrowheads="1"/>
          </p:cNvSpPr>
          <p:nvPr/>
        </p:nvSpPr>
        <p:spPr bwMode="auto">
          <a:xfrm>
            <a:off x="8450035" y="1961270"/>
            <a:ext cx="2160905" cy="2644140"/>
          </a:xfrm>
          <a:prstGeom prst="rect">
            <a:avLst/>
          </a:prstGeom>
          <a:solidFill>
            <a:srgbClr val="F6E2E3">
              <a:alpha val="20000"/>
            </a:srgbClr>
          </a:solidFill>
          <a:ln>
            <a:noFill/>
          </a:ln>
        </p:spPr>
        <p:txBody>
          <a:bodyPr/>
          <a:lstStyle/>
          <a:p>
            <a:endParaRPr lang="zh-CN" altLang="en-US">
              <a:solidFill>
                <a:prstClr val="black"/>
              </a:solidFill>
              <a:latin typeface="字魂59号-创粗黑" panose="00000500000000000000" pitchFamily="2" charset="-122"/>
              <a:ea typeface="字魂59号-创粗黑" panose="00000500000000000000" pitchFamily="2" charset="-122"/>
            </a:endParaRPr>
          </a:p>
        </p:txBody>
      </p:sp>
      <p:sp>
        <p:nvSpPr>
          <p:cNvPr id="12" name="Rectangle 24">
            <a:extLst>
              <a:ext uri="{FF2B5EF4-FFF2-40B4-BE49-F238E27FC236}">
                <a16:creationId xmlns:a16="http://schemas.microsoft.com/office/drawing/2014/main" id="{62A3026D-9CDF-4DDD-B33E-1D425B5C211A}"/>
              </a:ext>
            </a:extLst>
          </p:cNvPr>
          <p:cNvSpPr>
            <a:spLocks noChangeArrowheads="1"/>
          </p:cNvSpPr>
          <p:nvPr/>
        </p:nvSpPr>
        <p:spPr bwMode="auto">
          <a:xfrm>
            <a:off x="6338344" y="1961531"/>
            <a:ext cx="2111375" cy="3517004"/>
          </a:xfrm>
          <a:prstGeom prst="rect">
            <a:avLst/>
          </a:prstGeom>
          <a:solidFill>
            <a:srgbClr val="ADDDEB"/>
          </a:solidFill>
          <a:ln>
            <a:noFill/>
          </a:ln>
        </p:spPr>
        <p:txBody>
          <a:bodyPr/>
          <a:lstStyle/>
          <a:p>
            <a:endParaRPr lang="zh-CN" altLang="en-US">
              <a:solidFill>
                <a:prstClr val="black"/>
              </a:solidFill>
              <a:latin typeface="字魂59号-创粗黑" panose="00000500000000000000" pitchFamily="2" charset="-122"/>
              <a:ea typeface="字魂59号-创粗黑" panose="00000500000000000000" pitchFamily="2" charset="-122"/>
            </a:endParaRPr>
          </a:p>
        </p:txBody>
      </p:sp>
      <p:sp>
        <p:nvSpPr>
          <p:cNvPr id="13" name="Rectangle 27">
            <a:extLst>
              <a:ext uri="{FF2B5EF4-FFF2-40B4-BE49-F238E27FC236}">
                <a16:creationId xmlns:a16="http://schemas.microsoft.com/office/drawing/2014/main" id="{11E655FF-4104-44EF-938E-53942031BF46}"/>
              </a:ext>
            </a:extLst>
          </p:cNvPr>
          <p:cNvSpPr>
            <a:spLocks noChangeArrowheads="1"/>
          </p:cNvSpPr>
          <p:nvPr/>
        </p:nvSpPr>
        <p:spPr bwMode="auto">
          <a:xfrm>
            <a:off x="6422435" y="3835269"/>
            <a:ext cx="19088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1200" dirty="0">
                <a:solidFill>
                  <a:schemeClr val="bg1"/>
                </a:solidFill>
                <a:latin typeface="字魂58号-创中黑" panose="00000500000000000000" pitchFamily="2" charset="-122"/>
                <a:ea typeface="字魂58号-创中黑" panose="00000500000000000000" pitchFamily="2" charset="-122"/>
              </a:rPr>
              <a:t>Please enter the title content text here, please enter the title content text here, please enter the title content text here, </a:t>
            </a:r>
          </a:p>
        </p:txBody>
      </p:sp>
      <p:sp>
        <p:nvSpPr>
          <p:cNvPr id="14" name="Rectangle 28">
            <a:extLst>
              <a:ext uri="{FF2B5EF4-FFF2-40B4-BE49-F238E27FC236}">
                <a16:creationId xmlns:a16="http://schemas.microsoft.com/office/drawing/2014/main" id="{C8A18A28-38B8-426A-B022-DD6FC94F3B65}"/>
              </a:ext>
            </a:extLst>
          </p:cNvPr>
          <p:cNvSpPr>
            <a:spLocks noChangeArrowheads="1"/>
          </p:cNvSpPr>
          <p:nvPr/>
        </p:nvSpPr>
        <p:spPr bwMode="auto">
          <a:xfrm>
            <a:off x="6528207" y="3093211"/>
            <a:ext cx="165798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zh-CN" sz="1600" b="1" dirty="0">
                <a:solidFill>
                  <a:schemeClr val="bg1"/>
                </a:solidFill>
                <a:latin typeface="字魂59号-创粗黑" panose="00000500000000000000" pitchFamily="2" charset="-122"/>
                <a:ea typeface="字魂59号-创粗黑" panose="00000500000000000000" pitchFamily="2" charset="-122"/>
              </a:rPr>
              <a:t>Click here to enter a title</a:t>
            </a:r>
          </a:p>
        </p:txBody>
      </p:sp>
      <p:sp>
        <p:nvSpPr>
          <p:cNvPr id="15" name="Text Box 15">
            <a:extLst>
              <a:ext uri="{FF2B5EF4-FFF2-40B4-BE49-F238E27FC236}">
                <a16:creationId xmlns:a16="http://schemas.microsoft.com/office/drawing/2014/main" id="{F4AD35E0-8CAA-4214-9965-06EE25A82E47}"/>
              </a:ext>
            </a:extLst>
          </p:cNvPr>
          <p:cNvSpPr txBox="1">
            <a:spLocks noChangeArrowheads="1"/>
          </p:cNvSpPr>
          <p:nvPr/>
        </p:nvSpPr>
        <p:spPr bwMode="auto">
          <a:xfrm>
            <a:off x="1486483" y="2137200"/>
            <a:ext cx="131318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8800" dirty="0">
                <a:solidFill>
                  <a:schemeClr val="bg1">
                    <a:lumMod val="50000"/>
                  </a:schemeClr>
                </a:solidFill>
                <a:latin typeface="字魂59号-创粗黑" panose="00000500000000000000" pitchFamily="2" charset="-122"/>
                <a:ea typeface="字魂59号-创粗黑" panose="00000500000000000000" pitchFamily="2" charset="-122"/>
                <a:cs typeface="Arial" panose="020B0604020202020204" pitchFamily="34" charset="0"/>
              </a:rPr>
              <a:t>"</a:t>
            </a:r>
            <a:endParaRPr lang="zh-CN" altLang="zh-CN" sz="8800" dirty="0">
              <a:solidFill>
                <a:schemeClr val="bg1">
                  <a:lumMod val="50000"/>
                </a:schemeClr>
              </a:solidFill>
              <a:latin typeface="字魂59号-创粗黑" panose="00000500000000000000" pitchFamily="2" charset="-122"/>
              <a:ea typeface="字魂59号-创粗黑" panose="00000500000000000000" pitchFamily="2" charset="-122"/>
              <a:cs typeface="Arial" panose="020B0604020202020204" pitchFamily="34" charset="0"/>
            </a:endParaRPr>
          </a:p>
        </p:txBody>
      </p:sp>
      <p:sp>
        <p:nvSpPr>
          <p:cNvPr id="16" name="Rectangle 26">
            <a:extLst>
              <a:ext uri="{FF2B5EF4-FFF2-40B4-BE49-F238E27FC236}">
                <a16:creationId xmlns:a16="http://schemas.microsoft.com/office/drawing/2014/main" id="{4D8715B1-27E9-4808-8CA5-E51626AE5F28}"/>
              </a:ext>
            </a:extLst>
          </p:cNvPr>
          <p:cNvSpPr>
            <a:spLocks noChangeArrowheads="1"/>
          </p:cNvSpPr>
          <p:nvPr/>
        </p:nvSpPr>
        <p:spPr bwMode="auto">
          <a:xfrm>
            <a:off x="1855560" y="2812805"/>
            <a:ext cx="1771015" cy="1171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zh-CN" altLang="en-US" sz="1200" dirty="0">
                <a:solidFill>
                  <a:schemeClr val="tx1">
                    <a:lumMod val="85000"/>
                    <a:lumOff val="15000"/>
                  </a:schemeClr>
                </a:solidFill>
                <a:latin typeface="字魂58号-创中黑" panose="00000500000000000000" pitchFamily="2" charset="-122"/>
                <a:ea typeface="字魂58号-创中黑" panose="00000500000000000000" pitchFamily="2" charset="-122"/>
              </a:rPr>
              <a:t>Please enter the title content text here, please enter the title content text here, please enter the title here</a:t>
            </a:r>
            <a:r>
              <a:rPr lang="zh-CN" altLang="en-US" sz="1200" dirty="0">
                <a:solidFill>
                  <a:schemeClr val="bg1">
                    <a:lumMod val="50000"/>
                  </a:schemeClr>
                </a:solidFill>
                <a:latin typeface="字魂59号-创粗黑" panose="00000500000000000000" pitchFamily="2" charset="-122"/>
                <a:ea typeface="字魂59号-创粗黑" panose="00000500000000000000" pitchFamily="2" charset="-122"/>
                <a:sym typeface="+mn-ea"/>
              </a:rPr>
              <a:t>.</a:t>
            </a:r>
          </a:p>
        </p:txBody>
      </p:sp>
      <p:grpSp>
        <p:nvGrpSpPr>
          <p:cNvPr id="17" name="组合 16">
            <a:extLst>
              <a:ext uri="{FF2B5EF4-FFF2-40B4-BE49-F238E27FC236}">
                <a16:creationId xmlns:a16="http://schemas.microsoft.com/office/drawing/2014/main" id="{829FA0DD-8776-4723-97D5-D9B43ED50684}"/>
              </a:ext>
            </a:extLst>
          </p:cNvPr>
          <p:cNvGrpSpPr/>
          <p:nvPr/>
        </p:nvGrpSpPr>
        <p:grpSpPr>
          <a:xfrm>
            <a:off x="7009855" y="2289565"/>
            <a:ext cx="694690" cy="694690"/>
            <a:chOff x="11203" y="3663"/>
            <a:chExt cx="1094" cy="1094"/>
          </a:xfrm>
        </p:grpSpPr>
        <p:sp>
          <p:nvSpPr>
            <p:cNvPr id="18" name="Oval 32">
              <a:extLst>
                <a:ext uri="{FF2B5EF4-FFF2-40B4-BE49-F238E27FC236}">
                  <a16:creationId xmlns:a16="http://schemas.microsoft.com/office/drawing/2014/main" id="{469F6AB8-0450-4819-83D1-3991E74E8D73}"/>
                </a:ext>
              </a:extLst>
            </p:cNvPr>
            <p:cNvSpPr>
              <a:spLocks noChangeArrowheads="1"/>
            </p:cNvSpPr>
            <p:nvPr/>
          </p:nvSpPr>
          <p:spPr bwMode="auto">
            <a:xfrm>
              <a:off x="11203" y="3663"/>
              <a:ext cx="1095" cy="1095"/>
            </a:xfrm>
            <a:prstGeom prst="ellipse">
              <a:avLst/>
            </a:prstGeom>
            <a:noFill/>
            <a:ln w="6350" cmpd="sng">
              <a:solidFill>
                <a:srgbClr val="F8F8F8"/>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latin typeface="字魂59号-创粗黑" panose="00000500000000000000" pitchFamily="2" charset="-122"/>
                <a:ea typeface="字魂59号-创粗黑" panose="00000500000000000000" pitchFamily="2" charset="-122"/>
              </a:endParaRPr>
            </a:p>
          </p:txBody>
        </p:sp>
        <p:sp>
          <p:nvSpPr>
            <p:cNvPr id="19" name="Freeform 109">
              <a:extLst>
                <a:ext uri="{FF2B5EF4-FFF2-40B4-BE49-F238E27FC236}">
                  <a16:creationId xmlns:a16="http://schemas.microsoft.com/office/drawing/2014/main" id="{F239E48D-1F7F-44E3-87BD-25A039DEAD61}"/>
                </a:ext>
              </a:extLst>
            </p:cNvPr>
            <p:cNvSpPr>
              <a:spLocks noChangeArrowheads="1"/>
            </p:cNvSpPr>
            <p:nvPr/>
          </p:nvSpPr>
          <p:spPr bwMode="auto">
            <a:xfrm>
              <a:off x="11432" y="3892"/>
              <a:ext cx="636" cy="636"/>
            </a:xfrm>
            <a:custGeom>
              <a:avLst/>
              <a:gdLst>
                <a:gd name="T0" fmla="*/ 324 w 634"/>
                <a:gd name="T1" fmla="*/ 0 h 634"/>
                <a:gd name="T2" fmla="*/ 324 w 634"/>
                <a:gd name="T3" fmla="*/ 633 h 634"/>
                <a:gd name="T4" fmla="*/ 324 w 634"/>
                <a:gd name="T5" fmla="*/ 0 h 634"/>
                <a:gd name="T6" fmla="*/ 545 w 634"/>
                <a:gd name="T7" fmla="*/ 162 h 634"/>
                <a:gd name="T8" fmla="*/ 442 w 634"/>
                <a:gd name="T9" fmla="*/ 294 h 634"/>
                <a:gd name="T10" fmla="*/ 545 w 634"/>
                <a:gd name="T11" fmla="*/ 162 h 634"/>
                <a:gd name="T12" fmla="*/ 516 w 634"/>
                <a:gd name="T13" fmla="*/ 133 h 634"/>
                <a:gd name="T14" fmla="*/ 383 w 634"/>
                <a:gd name="T15" fmla="*/ 59 h 634"/>
                <a:gd name="T16" fmla="*/ 236 w 634"/>
                <a:gd name="T17" fmla="*/ 294 h 634"/>
                <a:gd name="T18" fmla="*/ 251 w 634"/>
                <a:gd name="T19" fmla="*/ 192 h 634"/>
                <a:gd name="T20" fmla="*/ 383 w 634"/>
                <a:gd name="T21" fmla="*/ 192 h 634"/>
                <a:gd name="T22" fmla="*/ 236 w 634"/>
                <a:gd name="T23" fmla="*/ 294 h 634"/>
                <a:gd name="T24" fmla="*/ 398 w 634"/>
                <a:gd name="T25" fmla="*/ 339 h 634"/>
                <a:gd name="T26" fmla="*/ 324 w 634"/>
                <a:gd name="T27" fmla="*/ 442 h 634"/>
                <a:gd name="T28" fmla="*/ 236 w 634"/>
                <a:gd name="T29" fmla="*/ 339 h 634"/>
                <a:gd name="T30" fmla="*/ 295 w 634"/>
                <a:gd name="T31" fmla="*/ 44 h 634"/>
                <a:gd name="T32" fmla="*/ 324 w 634"/>
                <a:gd name="T33" fmla="*/ 44 h 634"/>
                <a:gd name="T34" fmla="*/ 383 w 634"/>
                <a:gd name="T35" fmla="*/ 162 h 634"/>
                <a:gd name="T36" fmla="*/ 265 w 634"/>
                <a:gd name="T37" fmla="*/ 162 h 634"/>
                <a:gd name="T38" fmla="*/ 251 w 634"/>
                <a:gd name="T39" fmla="*/ 59 h 634"/>
                <a:gd name="T40" fmla="*/ 221 w 634"/>
                <a:gd name="T41" fmla="*/ 147 h 634"/>
                <a:gd name="T42" fmla="*/ 251 w 634"/>
                <a:gd name="T43" fmla="*/ 59 h 634"/>
                <a:gd name="T44" fmla="*/ 89 w 634"/>
                <a:gd name="T45" fmla="*/ 162 h 634"/>
                <a:gd name="T46" fmla="*/ 207 w 634"/>
                <a:gd name="T47" fmla="*/ 294 h 634"/>
                <a:gd name="T48" fmla="*/ 89 w 634"/>
                <a:gd name="T49" fmla="*/ 162 h 634"/>
                <a:gd name="T50" fmla="*/ 89 w 634"/>
                <a:gd name="T51" fmla="*/ 471 h 634"/>
                <a:gd name="T52" fmla="*/ 207 w 634"/>
                <a:gd name="T53" fmla="*/ 339 h 634"/>
                <a:gd name="T54" fmla="*/ 89 w 634"/>
                <a:gd name="T55" fmla="*/ 471 h 634"/>
                <a:gd name="T56" fmla="*/ 118 w 634"/>
                <a:gd name="T57" fmla="*/ 501 h 634"/>
                <a:gd name="T58" fmla="*/ 251 w 634"/>
                <a:gd name="T59" fmla="*/ 589 h 634"/>
                <a:gd name="T60" fmla="*/ 339 w 634"/>
                <a:gd name="T61" fmla="*/ 589 h 634"/>
                <a:gd name="T62" fmla="*/ 324 w 634"/>
                <a:gd name="T63" fmla="*/ 589 h 634"/>
                <a:gd name="T64" fmla="*/ 265 w 634"/>
                <a:gd name="T65" fmla="*/ 471 h 634"/>
                <a:gd name="T66" fmla="*/ 383 w 634"/>
                <a:gd name="T67" fmla="*/ 471 h 634"/>
                <a:gd name="T68" fmla="*/ 383 w 634"/>
                <a:gd name="T69" fmla="*/ 589 h 634"/>
                <a:gd name="T70" fmla="*/ 412 w 634"/>
                <a:gd name="T71" fmla="*/ 486 h 634"/>
                <a:gd name="T72" fmla="*/ 383 w 634"/>
                <a:gd name="T73" fmla="*/ 589 h 634"/>
                <a:gd name="T74" fmla="*/ 545 w 634"/>
                <a:gd name="T75" fmla="*/ 471 h 634"/>
                <a:gd name="T76" fmla="*/ 442 w 634"/>
                <a:gd name="T77" fmla="*/ 339 h 634"/>
                <a:gd name="T78" fmla="*/ 545 w 634"/>
                <a:gd name="T79" fmla="*/ 47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chemeClr val="bg1"/>
            </a:solidFill>
            <a:ln>
              <a:noFill/>
            </a:ln>
            <a:effectLst/>
          </p:spPr>
          <p:txBody>
            <a:bodyPr wrap="none" anchor="ctr"/>
            <a:lstStyle/>
            <a:p>
              <a:pPr>
                <a:defRPr/>
              </a:pPr>
              <a:endParaRPr lang="en-US" dirty="0">
                <a:latin typeface="字魂59号-创粗黑" panose="00000500000000000000" pitchFamily="2" charset="-122"/>
                <a:ea typeface="字魂59号-创粗黑" panose="00000500000000000000" pitchFamily="2" charset="-122"/>
              </a:endParaRPr>
            </a:p>
          </p:txBody>
        </p:sp>
      </p:grpSp>
      <p:sp>
        <p:nvSpPr>
          <p:cNvPr id="20" name="Text Box 15">
            <a:extLst>
              <a:ext uri="{FF2B5EF4-FFF2-40B4-BE49-F238E27FC236}">
                <a16:creationId xmlns:a16="http://schemas.microsoft.com/office/drawing/2014/main" id="{8ED9FB2C-86C0-4054-994B-660AD1CF58F5}"/>
              </a:ext>
            </a:extLst>
          </p:cNvPr>
          <p:cNvSpPr txBox="1">
            <a:spLocks noChangeArrowheads="1"/>
          </p:cNvSpPr>
          <p:nvPr/>
        </p:nvSpPr>
        <p:spPr bwMode="auto">
          <a:xfrm>
            <a:off x="9935158" y="2137200"/>
            <a:ext cx="131318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8800" dirty="0">
                <a:solidFill>
                  <a:schemeClr val="bg1">
                    <a:lumMod val="50000"/>
                  </a:schemeClr>
                </a:solidFill>
                <a:latin typeface="字魂59号-创粗黑" panose="00000500000000000000" pitchFamily="2" charset="-122"/>
                <a:ea typeface="字魂59号-创粗黑" panose="00000500000000000000" pitchFamily="2" charset="-122"/>
                <a:cs typeface="Arial" panose="020B0604020202020204" pitchFamily="34" charset="0"/>
              </a:rPr>
              <a:t>"</a:t>
            </a:r>
            <a:endParaRPr lang="zh-CN" altLang="zh-CN" sz="8800" dirty="0">
              <a:solidFill>
                <a:schemeClr val="bg1">
                  <a:lumMod val="50000"/>
                </a:schemeClr>
              </a:solidFill>
              <a:latin typeface="字魂59号-创粗黑" panose="00000500000000000000" pitchFamily="2" charset="-122"/>
              <a:ea typeface="字魂59号-创粗黑" panose="00000500000000000000" pitchFamily="2" charset="-122"/>
              <a:cs typeface="Arial" panose="020B0604020202020204" pitchFamily="34" charset="0"/>
            </a:endParaRPr>
          </a:p>
        </p:txBody>
      </p:sp>
      <p:sp>
        <p:nvSpPr>
          <p:cNvPr id="21" name="Rectangle 26">
            <a:extLst>
              <a:ext uri="{FF2B5EF4-FFF2-40B4-BE49-F238E27FC236}">
                <a16:creationId xmlns:a16="http://schemas.microsoft.com/office/drawing/2014/main" id="{78A08C63-1F4C-45D7-8ECF-5681872BC63C}"/>
              </a:ext>
            </a:extLst>
          </p:cNvPr>
          <p:cNvSpPr>
            <a:spLocks noChangeArrowheads="1"/>
          </p:cNvSpPr>
          <p:nvPr/>
        </p:nvSpPr>
        <p:spPr bwMode="auto">
          <a:xfrm>
            <a:off x="8561160" y="2812805"/>
            <a:ext cx="1757045" cy="1171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pPr>
            <a:r>
              <a:rPr lang="zh-CN" altLang="en-US" sz="1200" dirty="0">
                <a:solidFill>
                  <a:schemeClr val="tx1">
                    <a:lumMod val="85000"/>
                    <a:lumOff val="15000"/>
                  </a:schemeClr>
                </a:solidFill>
                <a:latin typeface="字魂58号-创中黑" panose="00000500000000000000" pitchFamily="2" charset="-122"/>
                <a:ea typeface="字魂58号-创中黑" panose="00000500000000000000" pitchFamily="2" charset="-122"/>
              </a:rPr>
              <a:t>Please enter the title content text here, please enter the title content text here, please enter the title here</a:t>
            </a:r>
            <a:endParaRPr lang="zh-CN" altLang="en-US" sz="1200" dirty="0">
              <a:solidFill>
                <a:schemeClr val="tx1">
                  <a:lumMod val="85000"/>
                  <a:lumOff val="15000"/>
                </a:schemeClr>
              </a:solidFill>
              <a:latin typeface="字魂59号-创粗黑" panose="00000500000000000000" pitchFamily="2" charset="-122"/>
              <a:ea typeface="字魂59号-创粗黑" panose="00000500000000000000" pitchFamily="2" charset="-122"/>
              <a:sym typeface="+mn-ea"/>
            </a:endParaRPr>
          </a:p>
        </p:txBody>
      </p:sp>
      <p:pic>
        <p:nvPicPr>
          <p:cNvPr id="22" name="图片 21">
            <a:extLst>
              <a:ext uri="{FF2B5EF4-FFF2-40B4-BE49-F238E27FC236}">
                <a16:creationId xmlns:a16="http://schemas.microsoft.com/office/drawing/2014/main" id="{85168F7A-20EE-40A0-8E8C-29B7EB9E6A6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777326" y="1975476"/>
            <a:ext cx="2560702" cy="2627768"/>
          </a:xfrm>
          <a:prstGeom prst="rect">
            <a:avLst/>
          </a:prstGeom>
        </p:spPr>
      </p:pic>
    </p:spTree>
    <p:extLst>
      <p:ext uri="{BB962C8B-B14F-4D97-AF65-F5344CB8AC3E}">
        <p14:creationId xmlns:p14="http://schemas.microsoft.com/office/powerpoint/2010/main" val="21735183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ppt_w</p:attrName>
                                        </p:attrNameLst>
                                      </p:cBhvr>
                                      <p:tavLst>
                                        <p:tav tm="0">
                                          <p:val>
                                            <p:fltVal val="0"/>
                                          </p:val>
                                        </p:tav>
                                        <p:tav tm="100000">
                                          <p:val>
                                            <p:strVal val="#ppt_w"/>
                                          </p:val>
                                        </p:tav>
                                      </p:tavLst>
                                    </p:anim>
                                    <p:anim calcmode="lin" valueType="num">
                                      <p:cBhvr>
                                        <p:cTn id="31" dur="500" fill="hold"/>
                                        <p:tgtEl>
                                          <p:spTgt spid="15"/>
                                        </p:tgtEl>
                                        <p:attrNameLst>
                                          <p:attrName>ppt_h</p:attrName>
                                        </p:attrNameLst>
                                      </p:cBhvr>
                                      <p:tavLst>
                                        <p:tav tm="0">
                                          <p:val>
                                            <p:fltVal val="0"/>
                                          </p:val>
                                        </p:tav>
                                        <p:tav tm="100000">
                                          <p:val>
                                            <p:strVal val="#ppt_h"/>
                                          </p:val>
                                        </p:tav>
                                      </p:tavLst>
                                    </p:anim>
                                    <p:animEffect transition="in" filter="fade">
                                      <p:cBhvr>
                                        <p:cTn id="32" dur="500"/>
                                        <p:tgtEl>
                                          <p:spTgt spid="15"/>
                                        </p:tgtEl>
                                      </p:cBhvr>
                                    </p:animEffect>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anim calcmode="lin" valueType="num">
                                      <p:cBhvr>
                                        <p:cTn id="43" dur="500" fill="hold"/>
                                        <p:tgtEl>
                                          <p:spTgt spid="12"/>
                                        </p:tgtEl>
                                        <p:attrNameLst>
                                          <p:attrName>ppt_x</p:attrName>
                                        </p:attrNameLst>
                                      </p:cBhvr>
                                      <p:tavLst>
                                        <p:tav tm="0">
                                          <p:val>
                                            <p:strVal val="#ppt_x"/>
                                          </p:val>
                                        </p:tav>
                                        <p:tav tm="100000">
                                          <p:val>
                                            <p:strVal val="#ppt_x"/>
                                          </p:val>
                                        </p:tav>
                                      </p:tavLst>
                                    </p:anim>
                                    <p:anim calcmode="lin" valueType="num">
                                      <p:cBhvr>
                                        <p:cTn id="44" dur="500" fill="hold"/>
                                        <p:tgtEl>
                                          <p:spTgt spid="12"/>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53" presetClass="entr" presetSubtype="16"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500" fill="hold"/>
                                        <p:tgtEl>
                                          <p:spTgt spid="17"/>
                                        </p:tgtEl>
                                        <p:attrNameLst>
                                          <p:attrName>ppt_w</p:attrName>
                                        </p:attrNameLst>
                                      </p:cBhvr>
                                      <p:tavLst>
                                        <p:tav tm="0">
                                          <p:val>
                                            <p:fltVal val="0"/>
                                          </p:val>
                                        </p:tav>
                                        <p:tav tm="100000">
                                          <p:val>
                                            <p:strVal val="#ppt_w"/>
                                          </p:val>
                                        </p:tav>
                                      </p:tavLst>
                                    </p:anim>
                                    <p:anim calcmode="lin" valueType="num">
                                      <p:cBhvr>
                                        <p:cTn id="49" dur="500" fill="hold"/>
                                        <p:tgtEl>
                                          <p:spTgt spid="17"/>
                                        </p:tgtEl>
                                        <p:attrNameLst>
                                          <p:attrName>ppt_h</p:attrName>
                                        </p:attrNameLst>
                                      </p:cBhvr>
                                      <p:tavLst>
                                        <p:tav tm="0">
                                          <p:val>
                                            <p:fltVal val="0"/>
                                          </p:val>
                                        </p:tav>
                                        <p:tav tm="100000">
                                          <p:val>
                                            <p:strVal val="#ppt_h"/>
                                          </p:val>
                                        </p:tav>
                                      </p:tavLst>
                                    </p:anim>
                                    <p:animEffect transition="in" filter="fade">
                                      <p:cBhvr>
                                        <p:cTn id="50" dur="500"/>
                                        <p:tgtEl>
                                          <p:spTgt spid="17"/>
                                        </p:tgtEl>
                                      </p:cBhvr>
                                    </p:animEffect>
                                  </p:childTnLst>
                                </p:cTn>
                              </p:par>
                            </p:childTnLst>
                          </p:cTn>
                        </p:par>
                        <p:par>
                          <p:cTn id="51" fill="hold">
                            <p:stCondLst>
                              <p:cond delay="3500"/>
                            </p:stCondLst>
                            <p:childTnLst>
                              <p:par>
                                <p:cTn id="52" presetID="12" presetClass="entr" presetSubtype="4"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p:tgtEl>
                                          <p:spTgt spid="14"/>
                                        </p:tgtEl>
                                        <p:attrNameLst>
                                          <p:attrName>ppt_y</p:attrName>
                                        </p:attrNameLst>
                                      </p:cBhvr>
                                      <p:tavLst>
                                        <p:tav tm="0">
                                          <p:val>
                                            <p:strVal val="#ppt_y+#ppt_h*1.125000"/>
                                          </p:val>
                                        </p:tav>
                                        <p:tav tm="100000">
                                          <p:val>
                                            <p:strVal val="#ppt_y"/>
                                          </p:val>
                                        </p:tav>
                                      </p:tavLst>
                                    </p:anim>
                                    <p:animEffect transition="in" filter="wipe(up)">
                                      <p:cBhvr>
                                        <p:cTn id="55" dur="500"/>
                                        <p:tgtEl>
                                          <p:spTgt spid="14"/>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p:tgtEl>
                                          <p:spTgt spid="13"/>
                                        </p:tgtEl>
                                        <p:attrNameLst>
                                          <p:attrName>ppt_y</p:attrName>
                                        </p:attrNameLst>
                                      </p:cBhvr>
                                      <p:tavLst>
                                        <p:tav tm="0">
                                          <p:val>
                                            <p:strVal val="#ppt_y+#ppt_h*1.125000"/>
                                          </p:val>
                                        </p:tav>
                                        <p:tav tm="100000">
                                          <p:val>
                                            <p:strVal val="#ppt_y"/>
                                          </p:val>
                                        </p:tav>
                                      </p:tavLst>
                                    </p:anim>
                                    <p:animEffect transition="in" filter="wipe(up)">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childTnLst>
                          </p:cTn>
                        </p:par>
                        <p:par>
                          <p:cTn id="66" fill="hold">
                            <p:stCondLst>
                              <p:cond delay="4500"/>
                            </p:stCondLst>
                            <p:childTnLst>
                              <p:par>
                                <p:cTn id="67" presetID="42"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anim calcmode="lin" valueType="num">
                                      <p:cBhvr>
                                        <p:cTn id="70" dur="500" fill="hold"/>
                                        <p:tgtEl>
                                          <p:spTgt spid="21"/>
                                        </p:tgtEl>
                                        <p:attrNameLst>
                                          <p:attrName>ppt_x</p:attrName>
                                        </p:attrNameLst>
                                      </p:cBhvr>
                                      <p:tavLst>
                                        <p:tav tm="0">
                                          <p:val>
                                            <p:strVal val="#ppt_x"/>
                                          </p:val>
                                        </p:tav>
                                        <p:tav tm="100000">
                                          <p:val>
                                            <p:strVal val="#ppt_x"/>
                                          </p:val>
                                        </p:tav>
                                      </p:tavLst>
                                    </p:anim>
                                    <p:anim calcmode="lin" valueType="num">
                                      <p:cBhvr>
                                        <p:cTn id="71" dur="500" fill="hold"/>
                                        <p:tgtEl>
                                          <p:spTgt spid="21"/>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animEffect transition="in" filter="fade">
                                      <p:cBhvr>
                                        <p:cTn id="7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animBg="1"/>
      <p:bldP spid="11" grpId="0" animBg="1"/>
      <p:bldP spid="12" grpId="0" animBg="1"/>
      <p:bldP spid="13" grpId="0" animBg="1"/>
      <p:bldP spid="14" grpId="0"/>
      <p:bldP spid="15" grpId="0" animBg="1"/>
      <p:bldP spid="16" grpId="0" animBg="1"/>
      <p:bldP spid="20"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4ED84D88-1306-486A-8695-95901B941D3E}"/>
              </a:ext>
            </a:extLst>
          </p:cNvPr>
          <p:cNvSpPr/>
          <p:nvPr/>
        </p:nvSpPr>
        <p:spPr>
          <a:xfrm flipH="1" flipV="1">
            <a:off x="1175449" y="1"/>
            <a:ext cx="11016551" cy="5792989"/>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4"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488024" y="870596"/>
            <a:ext cx="3489164"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cxnSp>
        <p:nvCxnSpPr>
          <p:cNvPr id="10" name="Straight Connector 29">
            <a:extLst>
              <a:ext uri="{FF2B5EF4-FFF2-40B4-BE49-F238E27FC236}">
                <a16:creationId xmlns:a16="http://schemas.microsoft.com/office/drawing/2014/main" id="{34FB4C8D-7176-4B87-B630-562B09C10613}"/>
              </a:ext>
            </a:extLst>
          </p:cNvPr>
          <p:cNvCxnSpPr/>
          <p:nvPr/>
        </p:nvCxnSpPr>
        <p:spPr>
          <a:xfrm flipH="1">
            <a:off x="1408748" y="2864145"/>
            <a:ext cx="9320212" cy="0"/>
          </a:xfrm>
          <a:prstGeom prst="line">
            <a:avLst/>
          </a:prstGeom>
          <a:ln w="19050">
            <a:solidFill>
              <a:srgbClr val="11708C"/>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11" name="组合 10">
            <a:extLst>
              <a:ext uri="{FF2B5EF4-FFF2-40B4-BE49-F238E27FC236}">
                <a16:creationId xmlns:a16="http://schemas.microsoft.com/office/drawing/2014/main" id="{BB02FC27-692D-4AF3-AD73-20F0B2885115}"/>
              </a:ext>
            </a:extLst>
          </p:cNvPr>
          <p:cNvGrpSpPr/>
          <p:nvPr/>
        </p:nvGrpSpPr>
        <p:grpSpPr>
          <a:xfrm>
            <a:off x="1621790" y="2197395"/>
            <a:ext cx="1411605" cy="1642745"/>
            <a:chOff x="2554" y="3322"/>
            <a:chExt cx="2223" cy="2587"/>
          </a:xfrm>
          <a:solidFill>
            <a:srgbClr val="ADDDEB"/>
          </a:solidFill>
        </p:grpSpPr>
        <p:sp>
          <p:nvSpPr>
            <p:cNvPr id="12" name="Freeform 50">
              <a:extLst>
                <a:ext uri="{FF2B5EF4-FFF2-40B4-BE49-F238E27FC236}">
                  <a16:creationId xmlns:a16="http://schemas.microsoft.com/office/drawing/2014/main" id="{77ED8EED-19AE-4BDA-8650-A3B7EB1170A4}"/>
                </a:ext>
              </a:extLst>
            </p:cNvPr>
            <p:cNvSpPr/>
            <p:nvPr/>
          </p:nvSpPr>
          <p:spPr>
            <a:xfrm rot="16200000">
              <a:off x="2431" y="3575"/>
              <a:ext cx="2458" cy="2210"/>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13" name="Freeform 44">
              <a:extLst>
                <a:ext uri="{FF2B5EF4-FFF2-40B4-BE49-F238E27FC236}">
                  <a16:creationId xmlns:a16="http://schemas.microsoft.com/office/drawing/2014/main" id="{4DE10D04-01D7-4148-80EA-C08095200713}"/>
                </a:ext>
              </a:extLst>
            </p:cNvPr>
            <p:cNvSpPr/>
            <p:nvPr/>
          </p:nvSpPr>
          <p:spPr>
            <a:xfrm rot="16200000">
              <a:off x="2437" y="3439"/>
              <a:ext cx="2458" cy="222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14" name="Text Placeholder 3">
              <a:extLst>
                <a:ext uri="{FF2B5EF4-FFF2-40B4-BE49-F238E27FC236}">
                  <a16:creationId xmlns:a16="http://schemas.microsoft.com/office/drawing/2014/main" id="{28E946AB-B828-4241-8ECA-FA69279350EB}"/>
                </a:ext>
              </a:extLst>
            </p:cNvPr>
            <p:cNvSpPr txBox="1"/>
            <p:nvPr/>
          </p:nvSpPr>
          <p:spPr bwMode="auto">
            <a:xfrm>
              <a:off x="3437" y="4081"/>
              <a:ext cx="444" cy="5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charset="0"/>
                  <a:ea typeface="宋体" panose="02010600030101010101" pitchFamily="2" charset="-122"/>
                </a:defRPr>
              </a:lvl1pPr>
              <a:lvl2pPr defTabSz="1217295">
                <a:defRPr>
                  <a:solidFill>
                    <a:schemeClr val="tx1"/>
                  </a:solidFill>
                  <a:latin typeface="Calibri" panose="020F0502020204030204" charset="0"/>
                  <a:ea typeface="宋体" panose="02010600030101010101" pitchFamily="2" charset="-122"/>
                </a:defRPr>
              </a:lvl2pPr>
              <a:lvl3pPr defTabSz="1217295">
                <a:defRPr>
                  <a:solidFill>
                    <a:schemeClr val="tx1"/>
                  </a:solidFill>
                  <a:latin typeface="Calibri" panose="020F0502020204030204" charset="0"/>
                  <a:ea typeface="宋体" panose="02010600030101010101" pitchFamily="2" charset="-122"/>
                </a:defRPr>
              </a:lvl3pPr>
              <a:lvl4pPr defTabSz="1217295">
                <a:defRPr>
                  <a:solidFill>
                    <a:schemeClr val="tx1"/>
                  </a:solidFill>
                  <a:latin typeface="Calibri" panose="020F0502020204030204" charset="0"/>
                  <a:ea typeface="宋体" panose="02010600030101010101" pitchFamily="2" charset="-122"/>
                </a:defRPr>
              </a:lvl4pPr>
              <a:lvl5pPr defTabSz="1217295">
                <a:defRPr>
                  <a:solidFill>
                    <a:schemeClr val="tx1"/>
                  </a:solidFill>
                  <a:latin typeface="Calibri" panose="020F050202020403020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2400" b="1">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rPr>
                <a:t>01</a:t>
              </a:r>
            </a:p>
          </p:txBody>
        </p:sp>
      </p:grpSp>
      <p:grpSp>
        <p:nvGrpSpPr>
          <p:cNvPr id="15" name="组合 14">
            <a:extLst>
              <a:ext uri="{FF2B5EF4-FFF2-40B4-BE49-F238E27FC236}">
                <a16:creationId xmlns:a16="http://schemas.microsoft.com/office/drawing/2014/main" id="{B19C53EA-6276-465E-A32F-0FDF9ACA7199}"/>
              </a:ext>
            </a:extLst>
          </p:cNvPr>
          <p:cNvGrpSpPr/>
          <p:nvPr/>
        </p:nvGrpSpPr>
        <p:grpSpPr>
          <a:xfrm>
            <a:off x="4094480" y="2197712"/>
            <a:ext cx="1412240" cy="1645920"/>
            <a:chOff x="6439" y="3322"/>
            <a:chExt cx="2224" cy="2592"/>
          </a:xfrm>
          <a:solidFill>
            <a:srgbClr val="F6E2E3"/>
          </a:solidFill>
        </p:grpSpPr>
        <p:sp>
          <p:nvSpPr>
            <p:cNvPr id="16" name="Freeform 51">
              <a:extLst>
                <a:ext uri="{FF2B5EF4-FFF2-40B4-BE49-F238E27FC236}">
                  <a16:creationId xmlns:a16="http://schemas.microsoft.com/office/drawing/2014/main" id="{330C9982-F605-45D9-9C8E-3080623206EF}"/>
                </a:ext>
              </a:extLst>
            </p:cNvPr>
            <p:cNvSpPr/>
            <p:nvPr/>
          </p:nvSpPr>
          <p:spPr>
            <a:xfrm rot="16200000">
              <a:off x="6324" y="3575"/>
              <a:ext cx="2455" cy="222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17" name="Freeform 53">
              <a:extLst>
                <a:ext uri="{FF2B5EF4-FFF2-40B4-BE49-F238E27FC236}">
                  <a16:creationId xmlns:a16="http://schemas.microsoft.com/office/drawing/2014/main" id="{9738EB65-B2D8-4879-AE78-53F290CBC054}"/>
                </a:ext>
              </a:extLst>
            </p:cNvPr>
            <p:cNvSpPr/>
            <p:nvPr/>
          </p:nvSpPr>
          <p:spPr>
            <a:xfrm rot="16200000">
              <a:off x="6322" y="3439"/>
              <a:ext cx="2458" cy="222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18" name="Text Placeholder 3">
              <a:extLst>
                <a:ext uri="{FF2B5EF4-FFF2-40B4-BE49-F238E27FC236}">
                  <a16:creationId xmlns:a16="http://schemas.microsoft.com/office/drawing/2014/main" id="{10F6FCDF-9345-4588-B4CF-E85720B6492C}"/>
                </a:ext>
              </a:extLst>
            </p:cNvPr>
            <p:cNvSpPr txBox="1"/>
            <p:nvPr/>
          </p:nvSpPr>
          <p:spPr bwMode="auto">
            <a:xfrm>
              <a:off x="7289" y="4081"/>
              <a:ext cx="525" cy="5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charset="0"/>
                  <a:ea typeface="宋体" panose="02010600030101010101" pitchFamily="2" charset="-122"/>
                </a:defRPr>
              </a:lvl1pPr>
              <a:lvl2pPr defTabSz="1217295">
                <a:defRPr>
                  <a:solidFill>
                    <a:schemeClr val="tx1"/>
                  </a:solidFill>
                  <a:latin typeface="Calibri" panose="020F0502020204030204" charset="0"/>
                  <a:ea typeface="宋体" panose="02010600030101010101" pitchFamily="2" charset="-122"/>
                </a:defRPr>
              </a:lvl2pPr>
              <a:lvl3pPr defTabSz="1217295">
                <a:defRPr>
                  <a:solidFill>
                    <a:schemeClr val="tx1"/>
                  </a:solidFill>
                  <a:latin typeface="Calibri" panose="020F0502020204030204" charset="0"/>
                  <a:ea typeface="宋体" panose="02010600030101010101" pitchFamily="2" charset="-122"/>
                </a:defRPr>
              </a:lvl3pPr>
              <a:lvl4pPr defTabSz="1217295">
                <a:defRPr>
                  <a:solidFill>
                    <a:schemeClr val="tx1"/>
                  </a:solidFill>
                  <a:latin typeface="Calibri" panose="020F0502020204030204" charset="0"/>
                  <a:ea typeface="宋体" panose="02010600030101010101" pitchFamily="2" charset="-122"/>
                </a:defRPr>
              </a:lvl4pPr>
              <a:lvl5pPr defTabSz="1217295">
                <a:defRPr>
                  <a:solidFill>
                    <a:schemeClr val="tx1"/>
                  </a:solidFill>
                  <a:latin typeface="Calibri" panose="020F050202020403020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2400" b="1">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rPr>
                <a:t>02</a:t>
              </a:r>
            </a:p>
          </p:txBody>
        </p:sp>
      </p:grpSp>
      <p:grpSp>
        <p:nvGrpSpPr>
          <p:cNvPr id="19" name="组合 18">
            <a:extLst>
              <a:ext uri="{FF2B5EF4-FFF2-40B4-BE49-F238E27FC236}">
                <a16:creationId xmlns:a16="http://schemas.microsoft.com/office/drawing/2014/main" id="{37795F37-3406-406B-AE75-D1D56ED805D0}"/>
              </a:ext>
            </a:extLst>
          </p:cNvPr>
          <p:cNvGrpSpPr/>
          <p:nvPr/>
        </p:nvGrpSpPr>
        <p:grpSpPr>
          <a:xfrm>
            <a:off x="6565265" y="2197395"/>
            <a:ext cx="1412240" cy="1645920"/>
            <a:chOff x="10339" y="3322"/>
            <a:chExt cx="2224" cy="2592"/>
          </a:xfrm>
          <a:solidFill>
            <a:srgbClr val="ADDDEB"/>
          </a:solidFill>
        </p:grpSpPr>
        <p:sp>
          <p:nvSpPr>
            <p:cNvPr id="20" name="Freeform 52">
              <a:extLst>
                <a:ext uri="{FF2B5EF4-FFF2-40B4-BE49-F238E27FC236}">
                  <a16:creationId xmlns:a16="http://schemas.microsoft.com/office/drawing/2014/main" id="{F77543C2-06E1-4223-B30C-B563F5883465}"/>
                </a:ext>
              </a:extLst>
            </p:cNvPr>
            <p:cNvSpPr/>
            <p:nvPr/>
          </p:nvSpPr>
          <p:spPr>
            <a:xfrm rot="16200000">
              <a:off x="10224" y="3575"/>
              <a:ext cx="2455" cy="222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21" name="Freeform 68">
              <a:extLst>
                <a:ext uri="{FF2B5EF4-FFF2-40B4-BE49-F238E27FC236}">
                  <a16:creationId xmlns:a16="http://schemas.microsoft.com/office/drawing/2014/main" id="{3BD35645-D941-43EF-AB8C-53CC108F899A}"/>
                </a:ext>
              </a:extLst>
            </p:cNvPr>
            <p:cNvSpPr/>
            <p:nvPr/>
          </p:nvSpPr>
          <p:spPr>
            <a:xfrm rot="16200000">
              <a:off x="10222" y="3439"/>
              <a:ext cx="2458" cy="222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22" name="Text Placeholder 3">
              <a:extLst>
                <a:ext uri="{FF2B5EF4-FFF2-40B4-BE49-F238E27FC236}">
                  <a16:creationId xmlns:a16="http://schemas.microsoft.com/office/drawing/2014/main" id="{4D18B1E5-42F3-44E4-9551-A2160E1E896E}"/>
                </a:ext>
              </a:extLst>
            </p:cNvPr>
            <p:cNvSpPr txBox="1"/>
            <p:nvPr/>
          </p:nvSpPr>
          <p:spPr bwMode="auto">
            <a:xfrm>
              <a:off x="11189" y="4081"/>
              <a:ext cx="525" cy="5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charset="0"/>
                  <a:ea typeface="宋体" panose="02010600030101010101" pitchFamily="2" charset="-122"/>
                </a:defRPr>
              </a:lvl1pPr>
              <a:lvl2pPr defTabSz="1217295">
                <a:defRPr>
                  <a:solidFill>
                    <a:schemeClr val="tx1"/>
                  </a:solidFill>
                  <a:latin typeface="Calibri" panose="020F0502020204030204" charset="0"/>
                  <a:ea typeface="宋体" panose="02010600030101010101" pitchFamily="2" charset="-122"/>
                </a:defRPr>
              </a:lvl2pPr>
              <a:lvl3pPr defTabSz="1217295">
                <a:defRPr>
                  <a:solidFill>
                    <a:schemeClr val="tx1"/>
                  </a:solidFill>
                  <a:latin typeface="Calibri" panose="020F0502020204030204" charset="0"/>
                  <a:ea typeface="宋体" panose="02010600030101010101" pitchFamily="2" charset="-122"/>
                </a:defRPr>
              </a:lvl3pPr>
              <a:lvl4pPr defTabSz="1217295">
                <a:defRPr>
                  <a:solidFill>
                    <a:schemeClr val="tx1"/>
                  </a:solidFill>
                  <a:latin typeface="Calibri" panose="020F0502020204030204" charset="0"/>
                  <a:ea typeface="宋体" panose="02010600030101010101" pitchFamily="2" charset="-122"/>
                </a:defRPr>
              </a:lvl4pPr>
              <a:lvl5pPr defTabSz="1217295">
                <a:defRPr>
                  <a:solidFill>
                    <a:schemeClr val="tx1"/>
                  </a:solidFill>
                  <a:latin typeface="Calibri" panose="020F050202020403020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2400" b="1">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rPr>
                <a:t>03</a:t>
              </a:r>
            </a:p>
          </p:txBody>
        </p:sp>
      </p:grpSp>
      <p:grpSp>
        <p:nvGrpSpPr>
          <p:cNvPr id="23" name="组合 22">
            <a:extLst>
              <a:ext uri="{FF2B5EF4-FFF2-40B4-BE49-F238E27FC236}">
                <a16:creationId xmlns:a16="http://schemas.microsoft.com/office/drawing/2014/main" id="{F823745D-43A9-4BCA-B20C-8E785B2E6514}"/>
              </a:ext>
            </a:extLst>
          </p:cNvPr>
          <p:cNvGrpSpPr/>
          <p:nvPr/>
        </p:nvGrpSpPr>
        <p:grpSpPr>
          <a:xfrm>
            <a:off x="9037955" y="2197395"/>
            <a:ext cx="1415415" cy="1658620"/>
            <a:chOff x="14233" y="3322"/>
            <a:chExt cx="2229" cy="2612"/>
          </a:xfrm>
          <a:solidFill>
            <a:srgbClr val="F6E2E3"/>
          </a:solidFill>
        </p:grpSpPr>
        <p:sp>
          <p:nvSpPr>
            <p:cNvPr id="24" name="Freeform 55">
              <a:extLst>
                <a:ext uri="{FF2B5EF4-FFF2-40B4-BE49-F238E27FC236}">
                  <a16:creationId xmlns:a16="http://schemas.microsoft.com/office/drawing/2014/main" id="{CB6A9568-F63C-4350-8789-86FCB864546F}"/>
                </a:ext>
              </a:extLst>
            </p:cNvPr>
            <p:cNvSpPr/>
            <p:nvPr/>
          </p:nvSpPr>
          <p:spPr>
            <a:xfrm rot="16200000">
              <a:off x="14115" y="3594"/>
              <a:ext cx="2458" cy="2222"/>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25" name="Freeform 71">
              <a:extLst>
                <a:ext uri="{FF2B5EF4-FFF2-40B4-BE49-F238E27FC236}">
                  <a16:creationId xmlns:a16="http://schemas.microsoft.com/office/drawing/2014/main" id="{5C3576B5-2B65-4D66-93AF-82444075BFD3}"/>
                </a:ext>
              </a:extLst>
            </p:cNvPr>
            <p:cNvSpPr/>
            <p:nvPr/>
          </p:nvSpPr>
          <p:spPr>
            <a:xfrm rot="16200000">
              <a:off x="14122" y="3439"/>
              <a:ext cx="2458" cy="222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5410" eaLnBrk="1" fontAlgn="auto" hangingPunct="1">
                <a:spcBef>
                  <a:spcPts val="0"/>
                </a:spcBef>
                <a:spcAft>
                  <a:spcPts val="0"/>
                </a:spcAft>
                <a:defRPr/>
              </a:pPr>
              <a:endParaRPr lang="en-US" sz="3555" dirty="0">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endParaRPr>
            </a:p>
          </p:txBody>
        </p:sp>
        <p:sp>
          <p:nvSpPr>
            <p:cNvPr id="26" name="Text Placeholder 3">
              <a:extLst>
                <a:ext uri="{FF2B5EF4-FFF2-40B4-BE49-F238E27FC236}">
                  <a16:creationId xmlns:a16="http://schemas.microsoft.com/office/drawing/2014/main" id="{965AF72F-6454-4D83-B21D-8B032BBB492D}"/>
                </a:ext>
              </a:extLst>
            </p:cNvPr>
            <p:cNvSpPr txBox="1"/>
            <p:nvPr/>
          </p:nvSpPr>
          <p:spPr bwMode="auto">
            <a:xfrm>
              <a:off x="15081" y="4081"/>
              <a:ext cx="525" cy="5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charset="0"/>
                  <a:ea typeface="宋体" panose="02010600030101010101" pitchFamily="2" charset="-122"/>
                </a:defRPr>
              </a:lvl1pPr>
              <a:lvl2pPr defTabSz="1217295">
                <a:defRPr>
                  <a:solidFill>
                    <a:schemeClr val="tx1"/>
                  </a:solidFill>
                  <a:latin typeface="Calibri" panose="020F0502020204030204" charset="0"/>
                  <a:ea typeface="宋体" panose="02010600030101010101" pitchFamily="2" charset="-122"/>
                </a:defRPr>
              </a:lvl2pPr>
              <a:lvl3pPr defTabSz="1217295">
                <a:defRPr>
                  <a:solidFill>
                    <a:schemeClr val="tx1"/>
                  </a:solidFill>
                  <a:latin typeface="Calibri" panose="020F0502020204030204" charset="0"/>
                  <a:ea typeface="宋体" panose="02010600030101010101" pitchFamily="2" charset="-122"/>
                </a:defRPr>
              </a:lvl3pPr>
              <a:lvl4pPr defTabSz="1217295">
                <a:defRPr>
                  <a:solidFill>
                    <a:schemeClr val="tx1"/>
                  </a:solidFill>
                  <a:latin typeface="Calibri" panose="020F0502020204030204" charset="0"/>
                  <a:ea typeface="宋体" panose="02010600030101010101" pitchFamily="2" charset="-122"/>
                </a:defRPr>
              </a:lvl4pPr>
              <a:lvl5pPr defTabSz="1217295">
                <a:defRPr>
                  <a:solidFill>
                    <a:schemeClr val="tx1"/>
                  </a:solidFill>
                  <a:latin typeface="Calibri" panose="020F050202020403020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2400" b="1">
                  <a:solidFill>
                    <a:schemeClr val="bg1"/>
                  </a:solidFill>
                  <a:latin typeface="字魂59号-创粗黑" panose="00000500000000000000" pitchFamily="2" charset="-122"/>
                  <a:ea typeface="字魂59号-创粗黑" panose="00000500000000000000" pitchFamily="2" charset="-122"/>
                  <a:sym typeface="Arial" panose="020B0604020202020204" pitchFamily="34" charset="0"/>
                </a:rPr>
                <a:t>04</a:t>
              </a:r>
            </a:p>
          </p:txBody>
        </p:sp>
      </p:grpSp>
      <p:grpSp>
        <p:nvGrpSpPr>
          <p:cNvPr id="39" name="Group 24">
            <a:extLst>
              <a:ext uri="{FF2B5EF4-FFF2-40B4-BE49-F238E27FC236}">
                <a16:creationId xmlns:a16="http://schemas.microsoft.com/office/drawing/2014/main" id="{00B469E2-26D7-43E3-92D2-60806D0BF557}"/>
              </a:ext>
            </a:extLst>
          </p:cNvPr>
          <p:cNvGrpSpPr/>
          <p:nvPr/>
        </p:nvGrpSpPr>
        <p:grpSpPr bwMode="auto">
          <a:xfrm>
            <a:off x="1175449" y="4100045"/>
            <a:ext cx="2302408" cy="1692945"/>
            <a:chOff x="585" y="2698"/>
            <a:chExt cx="1736" cy="1451"/>
          </a:xfrm>
        </p:grpSpPr>
        <p:sp>
          <p:nvSpPr>
            <p:cNvPr id="40" name="文本框 9">
              <a:extLst>
                <a:ext uri="{FF2B5EF4-FFF2-40B4-BE49-F238E27FC236}">
                  <a16:creationId xmlns:a16="http://schemas.microsoft.com/office/drawing/2014/main" id="{3B6760AA-F3A5-4556-8B71-419C0E9C064D}"/>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1" name="矩形 10">
              <a:extLst>
                <a:ext uri="{FF2B5EF4-FFF2-40B4-BE49-F238E27FC236}">
                  <a16:creationId xmlns:a16="http://schemas.microsoft.com/office/drawing/2014/main" id="{E23B8B14-459E-41CD-8E5F-0CB0971FD878}"/>
                </a:ext>
              </a:extLst>
            </p:cNvPr>
            <p:cNvSpPr>
              <a:spLocks noChangeArrowheads="1"/>
            </p:cNvSpPr>
            <p:nvPr/>
          </p:nvSpPr>
          <p:spPr bwMode="auto">
            <a:xfrm>
              <a:off x="585" y="3164"/>
              <a:ext cx="1736" cy="985"/>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42" name="Group 24">
            <a:extLst>
              <a:ext uri="{FF2B5EF4-FFF2-40B4-BE49-F238E27FC236}">
                <a16:creationId xmlns:a16="http://schemas.microsoft.com/office/drawing/2014/main" id="{DEE8A473-A653-4A0E-B1CD-E21582BE3BD6}"/>
              </a:ext>
            </a:extLst>
          </p:cNvPr>
          <p:cNvGrpSpPr/>
          <p:nvPr/>
        </p:nvGrpSpPr>
        <p:grpSpPr bwMode="auto">
          <a:xfrm>
            <a:off x="3649396" y="4100045"/>
            <a:ext cx="2302408" cy="1692945"/>
            <a:chOff x="585" y="2698"/>
            <a:chExt cx="1736" cy="1451"/>
          </a:xfrm>
        </p:grpSpPr>
        <p:sp>
          <p:nvSpPr>
            <p:cNvPr id="43" name="文本框 9">
              <a:extLst>
                <a:ext uri="{FF2B5EF4-FFF2-40B4-BE49-F238E27FC236}">
                  <a16:creationId xmlns:a16="http://schemas.microsoft.com/office/drawing/2014/main" id="{5517FEF7-C4C2-454A-BB30-89EB3324F8B2}"/>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4" name="矩形 10">
              <a:extLst>
                <a:ext uri="{FF2B5EF4-FFF2-40B4-BE49-F238E27FC236}">
                  <a16:creationId xmlns:a16="http://schemas.microsoft.com/office/drawing/2014/main" id="{59F0A68F-33D7-4254-B6B3-2EB12972E1EE}"/>
                </a:ext>
              </a:extLst>
            </p:cNvPr>
            <p:cNvSpPr>
              <a:spLocks noChangeArrowheads="1"/>
            </p:cNvSpPr>
            <p:nvPr/>
          </p:nvSpPr>
          <p:spPr bwMode="auto">
            <a:xfrm>
              <a:off x="585" y="3164"/>
              <a:ext cx="1736" cy="985"/>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45" name="Group 24">
            <a:extLst>
              <a:ext uri="{FF2B5EF4-FFF2-40B4-BE49-F238E27FC236}">
                <a16:creationId xmlns:a16="http://schemas.microsoft.com/office/drawing/2014/main" id="{1EE2143D-3E76-4AAA-8725-17348A75BEB9}"/>
              </a:ext>
            </a:extLst>
          </p:cNvPr>
          <p:cNvGrpSpPr/>
          <p:nvPr/>
        </p:nvGrpSpPr>
        <p:grpSpPr bwMode="auto">
          <a:xfrm>
            <a:off x="6120181" y="4100045"/>
            <a:ext cx="2302408" cy="1692945"/>
            <a:chOff x="585" y="2698"/>
            <a:chExt cx="1736" cy="1451"/>
          </a:xfrm>
        </p:grpSpPr>
        <p:sp>
          <p:nvSpPr>
            <p:cNvPr id="46" name="文本框 9">
              <a:extLst>
                <a:ext uri="{FF2B5EF4-FFF2-40B4-BE49-F238E27FC236}">
                  <a16:creationId xmlns:a16="http://schemas.microsoft.com/office/drawing/2014/main" id="{CFFD89DD-2612-4EF0-9A3E-E18E9D68A1E9}"/>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47" name="矩形 10">
              <a:extLst>
                <a:ext uri="{FF2B5EF4-FFF2-40B4-BE49-F238E27FC236}">
                  <a16:creationId xmlns:a16="http://schemas.microsoft.com/office/drawing/2014/main" id="{662C16A1-BE56-4D7A-B56B-B73F2285692F}"/>
                </a:ext>
              </a:extLst>
            </p:cNvPr>
            <p:cNvSpPr>
              <a:spLocks noChangeArrowheads="1"/>
            </p:cNvSpPr>
            <p:nvPr/>
          </p:nvSpPr>
          <p:spPr bwMode="auto">
            <a:xfrm>
              <a:off x="585" y="3164"/>
              <a:ext cx="1736" cy="985"/>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48" name="Group 24">
            <a:extLst>
              <a:ext uri="{FF2B5EF4-FFF2-40B4-BE49-F238E27FC236}">
                <a16:creationId xmlns:a16="http://schemas.microsoft.com/office/drawing/2014/main" id="{FDCDC428-D5D6-4E17-9830-4F35891C3DAF}"/>
              </a:ext>
            </a:extLst>
          </p:cNvPr>
          <p:cNvGrpSpPr/>
          <p:nvPr/>
        </p:nvGrpSpPr>
        <p:grpSpPr bwMode="auto">
          <a:xfrm>
            <a:off x="8714143" y="4100045"/>
            <a:ext cx="2302408" cy="1692945"/>
            <a:chOff x="585" y="2698"/>
            <a:chExt cx="1736" cy="1451"/>
          </a:xfrm>
        </p:grpSpPr>
        <p:sp>
          <p:nvSpPr>
            <p:cNvPr id="49" name="文本框 9">
              <a:extLst>
                <a:ext uri="{FF2B5EF4-FFF2-40B4-BE49-F238E27FC236}">
                  <a16:creationId xmlns:a16="http://schemas.microsoft.com/office/drawing/2014/main" id="{D6064968-FE95-4479-BC35-490FD79E0E92}"/>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50" name="矩形 10">
              <a:extLst>
                <a:ext uri="{FF2B5EF4-FFF2-40B4-BE49-F238E27FC236}">
                  <a16:creationId xmlns:a16="http://schemas.microsoft.com/office/drawing/2014/main" id="{79EC55DC-8245-48EB-9F2D-4A63A4C0FA36}"/>
                </a:ext>
              </a:extLst>
            </p:cNvPr>
            <p:cNvSpPr>
              <a:spLocks noChangeArrowheads="1"/>
            </p:cNvSpPr>
            <p:nvPr/>
          </p:nvSpPr>
          <p:spPr bwMode="auto">
            <a:xfrm>
              <a:off x="585" y="3164"/>
              <a:ext cx="1736" cy="985"/>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222502154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500"/>
                                        <p:tgtEl>
                                          <p:spTgt spid="11"/>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childTnLst>
                          </p:cTn>
                        </p:par>
                        <p:par>
                          <p:cTn id="33" fill="hold">
                            <p:stCondLst>
                              <p:cond delay="2500"/>
                            </p:stCondLst>
                            <p:childTnLst>
                              <p:par>
                                <p:cTn id="34" presetID="22" presetClass="entr" presetSubtype="1"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up)">
                                      <p:cBhvr>
                                        <p:cTn id="36" dur="500"/>
                                        <p:tgtEl>
                                          <p:spTgt spid="19"/>
                                        </p:tgtEl>
                                      </p:cBhvr>
                                    </p:animEffect>
                                  </p:childTnLst>
                                </p:cTn>
                              </p:par>
                            </p:childTnLst>
                          </p:cTn>
                        </p:par>
                        <p:par>
                          <p:cTn id="37" fill="hold">
                            <p:stCondLst>
                              <p:cond delay="3000"/>
                            </p:stCondLst>
                            <p:childTnLst>
                              <p:par>
                                <p:cTn id="38" presetID="22" presetClass="entr" presetSubtype="1"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up)">
                                      <p:cBhvr>
                                        <p:cTn id="40" dur="500"/>
                                        <p:tgtEl>
                                          <p:spTgt spid="23"/>
                                        </p:tgtEl>
                                      </p:cBhvr>
                                    </p:animEffect>
                                  </p:childTnLst>
                                </p:cTn>
                              </p:par>
                            </p:childTnLst>
                          </p:cTn>
                        </p:par>
                        <p:par>
                          <p:cTn id="41" fill="hold">
                            <p:stCondLst>
                              <p:cond delay="3500"/>
                            </p:stCondLst>
                            <p:childTnLst>
                              <p:par>
                                <p:cTn id="42" presetID="47" presetClass="entr" presetSubtype="0" fill="hold"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anim calcmode="lin" valueType="num">
                                      <p:cBhvr>
                                        <p:cTn id="45" dur="500" fill="hold"/>
                                        <p:tgtEl>
                                          <p:spTgt spid="39"/>
                                        </p:tgtEl>
                                        <p:attrNameLst>
                                          <p:attrName>ppt_x</p:attrName>
                                        </p:attrNameLst>
                                      </p:cBhvr>
                                      <p:tavLst>
                                        <p:tav tm="0">
                                          <p:val>
                                            <p:strVal val="#ppt_x"/>
                                          </p:val>
                                        </p:tav>
                                        <p:tav tm="100000">
                                          <p:val>
                                            <p:strVal val="#ppt_x"/>
                                          </p:val>
                                        </p:tav>
                                      </p:tavLst>
                                    </p:anim>
                                    <p:anim calcmode="lin" valueType="num">
                                      <p:cBhvr>
                                        <p:cTn id="46" dur="5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7" presetClass="entr" presetSubtype="0" fill="hold"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47" presetClass="entr" presetSubtype="0" fill="hold"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500"/>
                                        <p:tgtEl>
                                          <p:spTgt spid="45"/>
                                        </p:tgtEl>
                                      </p:cBhvr>
                                    </p:animEffect>
                                    <p:anim calcmode="lin" valueType="num">
                                      <p:cBhvr>
                                        <p:cTn id="57" dur="500" fill="hold"/>
                                        <p:tgtEl>
                                          <p:spTgt spid="45"/>
                                        </p:tgtEl>
                                        <p:attrNameLst>
                                          <p:attrName>ppt_x</p:attrName>
                                        </p:attrNameLst>
                                      </p:cBhvr>
                                      <p:tavLst>
                                        <p:tav tm="0">
                                          <p:val>
                                            <p:strVal val="#ppt_x"/>
                                          </p:val>
                                        </p:tav>
                                        <p:tav tm="100000">
                                          <p:val>
                                            <p:strVal val="#ppt_x"/>
                                          </p:val>
                                        </p:tav>
                                      </p:tavLst>
                                    </p:anim>
                                    <p:anim calcmode="lin" valueType="num">
                                      <p:cBhvr>
                                        <p:cTn id="58" dur="5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500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500"/>
                                        <p:tgtEl>
                                          <p:spTgt spid="48"/>
                                        </p:tgtEl>
                                      </p:cBhvr>
                                    </p:animEffect>
                                    <p:anim calcmode="lin" valueType="num">
                                      <p:cBhvr>
                                        <p:cTn id="63" dur="500" fill="hold"/>
                                        <p:tgtEl>
                                          <p:spTgt spid="48"/>
                                        </p:tgtEl>
                                        <p:attrNameLst>
                                          <p:attrName>ppt_x</p:attrName>
                                        </p:attrNameLst>
                                      </p:cBhvr>
                                      <p:tavLst>
                                        <p:tav tm="0">
                                          <p:val>
                                            <p:strVal val="#ppt_x"/>
                                          </p:val>
                                        </p:tav>
                                        <p:tav tm="100000">
                                          <p:val>
                                            <p:strVal val="#ppt_x"/>
                                          </p:val>
                                        </p:tav>
                                      </p:tavLst>
                                    </p:anim>
                                    <p:anim calcmode="lin" valueType="num">
                                      <p:cBhvr>
                                        <p:cTn id="64" dur="5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a:off x="2106487" y="-258792"/>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7146775E-F744-48CE-B329-CB0A24DF96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rot="5400000">
            <a:off x="3955061" y="-296576"/>
            <a:ext cx="4585239" cy="7175108"/>
          </a:xfrm>
          <a:prstGeom prst="rect">
            <a:avLst/>
          </a:prstGeom>
          <a:effectLst>
            <a:outerShdw blurRad="152400" dist="76200" dir="5400000" algn="t" rotWithShape="0">
              <a:prstClr val="black">
                <a:alpha val="40000"/>
              </a:prstClr>
            </a:outerShdw>
          </a:effectLst>
        </p:spPr>
      </p:pic>
      <p:sp>
        <p:nvSpPr>
          <p:cNvPr id="8" name="文本框 7">
            <a:extLst>
              <a:ext uri="{FF2B5EF4-FFF2-40B4-BE49-F238E27FC236}">
                <a16:creationId xmlns:a16="http://schemas.microsoft.com/office/drawing/2014/main" id="{F2D60792-E08F-46D2-9E8C-DF5DFB2E1156}"/>
              </a:ext>
            </a:extLst>
          </p:cNvPr>
          <p:cNvSpPr txBox="1"/>
          <p:nvPr/>
        </p:nvSpPr>
        <p:spPr>
          <a:xfrm>
            <a:off x="3819095" y="2416674"/>
            <a:ext cx="3075290" cy="2123658"/>
          </a:xfrm>
          <a:prstGeom prst="rect">
            <a:avLst/>
          </a:prstGeom>
          <a:noFill/>
        </p:spPr>
        <p:txBody>
          <a:bodyPr wrap="square" rtlCol="0">
            <a:spAutoFit/>
          </a:bodyPr>
          <a:lstStyle/>
          <a:p>
            <a:pPr algn="ctr"/>
            <a:r>
              <a:rPr lang="zh-CN" altLang="en-US" sz="6600" dirty="0">
                <a:ln>
                  <a:solidFill>
                    <a:schemeClr val="tx1">
                      <a:lumMod val="65000"/>
                      <a:lumOff val="35000"/>
                    </a:schemeClr>
                  </a:solidFill>
                </a:ln>
                <a:solidFill>
                  <a:srgbClr val="ADDDEB"/>
                </a:solidFill>
                <a:latin typeface="字魂27号-布丁体" panose="00000500000000000000" pitchFamily="2" charset="-122"/>
                <a:ea typeface="字魂27号-布丁体" panose="00000500000000000000" pitchFamily="2" charset="-122"/>
              </a:rPr>
              <a:t>Thank</a:t>
            </a:r>
            <a:endParaRPr lang="en-US" altLang="zh-CN" sz="6600" dirty="0">
              <a:ln>
                <a:solidFill>
                  <a:schemeClr val="tx1">
                    <a:lumMod val="65000"/>
                    <a:lumOff val="35000"/>
                  </a:schemeClr>
                </a:solidFill>
              </a:ln>
              <a:solidFill>
                <a:srgbClr val="ADDDEB"/>
              </a:solidFill>
              <a:latin typeface="字魂27号-布丁体" panose="00000500000000000000" pitchFamily="2" charset="-122"/>
              <a:ea typeface="字魂27号-布丁体" panose="00000500000000000000" pitchFamily="2" charset="-122"/>
            </a:endParaRPr>
          </a:p>
          <a:p>
            <a:pPr algn="ctr"/>
            <a:r>
              <a:rPr lang="zh-CN" altLang="en-US" sz="6600" dirty="0">
                <a:ln>
                  <a:solidFill>
                    <a:schemeClr val="tx1">
                      <a:lumMod val="65000"/>
                      <a:lumOff val="35000"/>
                    </a:schemeClr>
                  </a:solidFill>
                </a:ln>
                <a:solidFill>
                  <a:srgbClr val="ADDDEB"/>
                </a:solidFill>
                <a:latin typeface="字魂27号-布丁体" panose="00000500000000000000" pitchFamily="2" charset="-122"/>
                <a:ea typeface="字魂27号-布丁体" panose="00000500000000000000" pitchFamily="2" charset="-122"/>
              </a:rPr>
              <a:t>Watch</a:t>
            </a:r>
          </a:p>
        </p:txBody>
      </p:sp>
      <p:sp>
        <p:nvSpPr>
          <p:cNvPr id="10" name="矩形 9">
            <a:extLst>
              <a:ext uri="{FF2B5EF4-FFF2-40B4-BE49-F238E27FC236}">
                <a16:creationId xmlns:a16="http://schemas.microsoft.com/office/drawing/2014/main" id="{C14514DC-BEB6-44B1-AC10-00E3D643FDCB}"/>
              </a:ext>
            </a:extLst>
          </p:cNvPr>
          <p:cNvSpPr/>
          <p:nvPr/>
        </p:nvSpPr>
        <p:spPr>
          <a:xfrm>
            <a:off x="7665303" y="2174854"/>
            <a:ext cx="1242204" cy="271682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B8282DDB-CBC1-465A-A348-FEB4AE8F0BD9}"/>
              </a:ext>
            </a:extLst>
          </p:cNvPr>
          <p:cNvSpPr txBox="1"/>
          <p:nvPr/>
        </p:nvSpPr>
        <p:spPr>
          <a:xfrm>
            <a:off x="7723599" y="2305502"/>
            <a:ext cx="1107996" cy="2481572"/>
          </a:xfrm>
          <a:prstGeom prst="rect">
            <a:avLst/>
          </a:prstGeom>
          <a:noFill/>
        </p:spPr>
        <p:txBody>
          <a:bodyPr vert="eaVert" wrap="square" rtlCol="0">
            <a:spAutoFit/>
          </a:bodyPr>
          <a:lstStyle/>
          <a:p>
            <a:pPr algn="dist"/>
            <a:r>
              <a:rPr lang="en-US" altLang="zh-CN" sz="6000" dirty="0">
                <a:solidFill>
                  <a:schemeClr val="bg1"/>
                </a:solidFill>
                <a:latin typeface="Agency FB" panose="020B0503020202020204" pitchFamily="34" charset="0"/>
                <a:ea typeface="字魂27号-布丁体" panose="00000500000000000000" pitchFamily="2" charset="-122"/>
              </a:rPr>
              <a:t>2030</a:t>
            </a:r>
            <a:endParaRPr lang="zh-CN" altLang="en-US" sz="6000" dirty="0">
              <a:solidFill>
                <a:schemeClr val="bg1"/>
              </a:solidFill>
              <a:latin typeface="Agency FB" panose="020B0503020202020204" pitchFamily="34" charset="0"/>
              <a:ea typeface="字魂27号-布丁体" panose="00000500000000000000" pitchFamily="2" charset="-122"/>
            </a:endParaRPr>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280565" y="1023116"/>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10389395" y="1333667"/>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10803463" y="119564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85895" y="62307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06884157-8DE6-4FF4-A09B-C2CDD12294B0}"/>
              </a:ext>
            </a:extLst>
          </p:cNvPr>
          <p:cNvSpPr/>
          <p:nvPr/>
        </p:nvSpPr>
        <p:spPr>
          <a:xfrm>
            <a:off x="1901002" y="3901657"/>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741EF193-4579-4F93-B7CA-0F97D8B28D73}"/>
              </a:ext>
            </a:extLst>
          </p:cNvPr>
          <p:cNvSpPr/>
          <p:nvPr/>
        </p:nvSpPr>
        <p:spPr>
          <a:xfrm>
            <a:off x="1901002" y="4169395"/>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3C389B98-15EC-4C95-B4B3-0CD405331F5D}"/>
              </a:ext>
            </a:extLst>
          </p:cNvPr>
          <p:cNvSpPr/>
          <p:nvPr/>
        </p:nvSpPr>
        <p:spPr>
          <a:xfrm>
            <a:off x="1898128" y="4477072"/>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89B82780-5059-4AEA-8CA5-9B7DF26223AF}"/>
              </a:ext>
            </a:extLst>
          </p:cNvPr>
          <p:cNvSpPr/>
          <p:nvPr/>
        </p:nvSpPr>
        <p:spPr>
          <a:xfrm>
            <a:off x="10803463" y="2174854"/>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9835236" y="1101881"/>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Rounded Rectangle 7">
            <a:extLst>
              <a:ext uri="{FF2B5EF4-FFF2-40B4-BE49-F238E27FC236}">
                <a16:creationId xmlns:a16="http://schemas.microsoft.com/office/drawing/2014/main" id="{9F92042F-038E-4346-BBFF-7380462F0952}"/>
              </a:ext>
            </a:extLst>
          </p:cNvPr>
          <p:cNvSpPr/>
          <p:nvPr/>
        </p:nvSpPr>
        <p:spPr>
          <a:xfrm>
            <a:off x="10148075" y="660441"/>
            <a:ext cx="1325057" cy="413563"/>
          </a:xfrm>
          <a:prstGeom prst="roundRect">
            <a:avLst>
              <a:gd name="adj" fmla="val 50000"/>
            </a:avLst>
          </a:prstGeom>
          <a:solidFill>
            <a:schemeClr val="bg1">
              <a:alpha val="0"/>
            </a:schemeClr>
          </a:solidFill>
          <a:ln w="15875">
            <a:solidFill>
              <a:srgbClr val="ADDD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rPr>
              <a:t>LOGO</a:t>
            </a:r>
            <a:endParaRPr lang="ko-KR" altLang="en-US" sz="2700" dirty="0">
              <a:solidFill>
                <a:schemeClr val="bg1"/>
              </a:solidFill>
            </a:endParaRPr>
          </a:p>
        </p:txBody>
      </p:sp>
      <p:sp>
        <p:nvSpPr>
          <p:cNvPr id="41" name="TextBox 28">
            <a:hlinkClick r:id="rId4"/>
            <a:extLst>
              <a:ext uri="{FF2B5EF4-FFF2-40B4-BE49-F238E27FC236}">
                <a16:creationId xmlns:a16="http://schemas.microsoft.com/office/drawing/2014/main" id="{6175DC3F-C909-40F7-ABB4-059889878F30}"/>
              </a:ext>
            </a:extLst>
          </p:cNvPr>
          <p:cNvSpPr txBox="1"/>
          <p:nvPr/>
        </p:nvSpPr>
        <p:spPr>
          <a:xfrm>
            <a:off x="3579880" y="6067837"/>
            <a:ext cx="5194499" cy="246221"/>
          </a:xfrm>
          <a:prstGeom prst="rect">
            <a:avLst/>
          </a:prstGeom>
          <a:noFill/>
        </p:spPr>
        <p:txBody>
          <a:bodyPr wrap="square" rtlCol="0">
            <a:spAutoFit/>
          </a:bodyPr>
          <a:lstStyle/>
          <a:p>
            <a:pPr algn="ctr"/>
            <a:r>
              <a:rPr lang="en-US" altLang="zh-CN" sz="1000" dirty="0">
                <a:solidFill>
                  <a:schemeClr val="bg1"/>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bg1"/>
              </a:solidFill>
              <a:cs typeface="Arial" pitchFamily="34" charset="0"/>
            </a:endParaRPr>
          </a:p>
        </p:txBody>
      </p:sp>
    </p:spTree>
    <p:extLst>
      <p:ext uri="{BB962C8B-B14F-4D97-AF65-F5344CB8AC3E}">
        <p14:creationId xmlns:p14="http://schemas.microsoft.com/office/powerpoint/2010/main" val="410490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42"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outHorizontal)">
                                      <p:cBhvr>
                                        <p:cTn id="16" dur="500"/>
                                        <p:tgtEl>
                                          <p:spTgt spid="10"/>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1000"/>
                                        <p:tgtEl>
                                          <p:spTgt spid="31"/>
                                        </p:tgtEl>
                                      </p:cBhvr>
                                    </p:animEffect>
                                    <p:anim calcmode="lin" valueType="num">
                                      <p:cBhvr>
                                        <p:cTn id="31" dur="1000" fill="hold"/>
                                        <p:tgtEl>
                                          <p:spTgt spid="31"/>
                                        </p:tgtEl>
                                        <p:attrNameLst>
                                          <p:attrName>ppt_x</p:attrName>
                                        </p:attrNameLst>
                                      </p:cBhvr>
                                      <p:tavLst>
                                        <p:tav tm="0">
                                          <p:val>
                                            <p:strVal val="#ppt_x"/>
                                          </p:val>
                                        </p:tav>
                                        <p:tav tm="100000">
                                          <p:val>
                                            <p:strVal val="#ppt_x"/>
                                          </p:val>
                                        </p:tav>
                                      </p:tavLst>
                                    </p:anim>
                                    <p:anim calcmode="lin" valueType="num">
                                      <p:cBhvr>
                                        <p:cTn id="32" dur="1000" fill="hold"/>
                                        <p:tgtEl>
                                          <p:spTgt spid="3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par>
                                <p:cTn id="46" presetID="10"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500"/>
                                        <p:tgtEl>
                                          <p:spTgt spid="3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500"/>
                                        <p:tgtEl>
                                          <p:spTgt spid="34"/>
                                        </p:tgtEl>
                                      </p:cBhvr>
                                    </p:animEffect>
                                  </p:childTnLst>
                                </p:cTn>
                              </p:par>
                              <p:par>
                                <p:cTn id="61" presetID="10" presetClass="entr" presetSubtype="0"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par>
                                <p:cTn id="64" presetID="10" presetClass="entr" presetSubtype="0"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par>
                                <p:cTn id="70" presetID="10" presetClass="entr" presetSubtype="0" fill="hold"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500"/>
                                        <p:tgtEl>
                                          <p:spTgt spid="33"/>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fade">
                                      <p:cBhvr>
                                        <p:cTn id="78" dur="500"/>
                                        <p:tgtEl>
                                          <p:spTgt spid="3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3" grpId="0"/>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A</a:t>
            </a:r>
          </a:p>
        </p:txBody>
      </p:sp>
      <p:sp>
        <p:nvSpPr>
          <p:cNvPr id="54" name="Diamond 5">
            <a:extLst>
              <a:ext uri="{FF2B5EF4-FFF2-40B4-BE49-F238E27FC236}">
                <a16:creationId xmlns:a16="http://schemas.microsoft.com/office/drawing/2014/main" id="{AEDEE15B-09BE-4416-8D55-46095E20C00D}"/>
              </a:ext>
            </a:extLst>
          </p:cNvPr>
          <p:cNvSpPr/>
          <p:nvPr/>
        </p:nvSpPr>
        <p:spPr>
          <a:xfrm>
            <a:off x="6112070" y="1492152"/>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Isosceles Triangle 51">
            <a:extLst>
              <a:ext uri="{FF2B5EF4-FFF2-40B4-BE49-F238E27FC236}">
                <a16:creationId xmlns:a16="http://schemas.microsoft.com/office/drawing/2014/main" id="{2296D13E-298C-4F01-A77D-43547A7AEFA9}"/>
              </a:ext>
            </a:extLst>
          </p:cNvPr>
          <p:cNvSpPr/>
          <p:nvPr/>
        </p:nvSpPr>
        <p:spPr>
          <a:xfrm>
            <a:off x="5273316" y="1562686"/>
            <a:ext cx="523147" cy="383626"/>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Isosceles Triangle 57">
            <a:extLst>
              <a:ext uri="{FF2B5EF4-FFF2-40B4-BE49-F238E27FC236}">
                <a16:creationId xmlns:a16="http://schemas.microsoft.com/office/drawing/2014/main" id="{4E76B488-B2CD-463B-861A-27D4912FE160}"/>
              </a:ext>
            </a:extLst>
          </p:cNvPr>
          <p:cNvSpPr/>
          <p:nvPr/>
        </p:nvSpPr>
        <p:spPr>
          <a:xfrm>
            <a:off x="6114156" y="4520206"/>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 fmla="*/ 1148449 w 1346449"/>
              <a:gd name="connsiteY0" fmla="*/ 2374775 h 3166775"/>
              <a:gd name="connsiteX1" fmla="*/ 198001 w 1346449"/>
              <a:gd name="connsiteY1" fmla="*/ 2374775 h 3166775"/>
              <a:gd name="connsiteX2" fmla="*/ 1 w 1346449"/>
              <a:gd name="connsiteY2" fmla="*/ 3166775 h 3166775"/>
              <a:gd name="connsiteX3" fmla="*/ 1346449 w 1346449"/>
              <a:gd name="connsiteY3" fmla="*/ 3166775 h 3166775"/>
              <a:gd name="connsiteX4" fmla="*/ 1148449 w 1346449"/>
              <a:gd name="connsiteY4" fmla="*/ 2374775 h 3166775"/>
              <a:gd name="connsiteX5" fmla="*/ 755186 w 1346449"/>
              <a:gd name="connsiteY5" fmla="*/ 0 h 3166775"/>
              <a:gd name="connsiteX6" fmla="*/ 734449 w 1346449"/>
              <a:gd name="connsiteY6" fmla="*/ 1231644 h 3166775"/>
              <a:gd name="connsiteX7" fmla="*/ 853246 w 1346449"/>
              <a:gd name="connsiteY7" fmla="*/ 1400264 h 3166775"/>
              <a:gd name="connsiteX8" fmla="*/ 673226 w 1346449"/>
              <a:gd name="connsiteY8" fmla="*/ 1580284 h 3166775"/>
              <a:gd name="connsiteX9" fmla="*/ 493206 w 1346449"/>
              <a:gd name="connsiteY9" fmla="*/ 1400264 h 3166775"/>
              <a:gd name="connsiteX10" fmla="*/ 612000 w 1346449"/>
              <a:gd name="connsiteY10" fmla="*/ 1231645 h 3166775"/>
              <a:gd name="connsiteX11" fmla="*/ 591263 w 1346449"/>
              <a:gd name="connsiteY11" fmla="*/ 10368 h 3166775"/>
              <a:gd name="connsiteX12" fmla="*/ 2939 w 1346449"/>
              <a:gd name="connsiteY12" fmla="*/ 1491744 h 3166775"/>
              <a:gd name="connsiteX13" fmla="*/ 0 w 1346449"/>
              <a:gd name="connsiteY13" fmla="*/ 1491744 h 3166775"/>
              <a:gd name="connsiteX14" fmla="*/ 2009 w 1346449"/>
              <a:gd name="connsiteY14" fmla="*/ 1494147 h 3166775"/>
              <a:gd name="connsiteX15" fmla="*/ 0 w 1346449"/>
              <a:gd name="connsiteY15" fmla="*/ 1499342 h 3166775"/>
              <a:gd name="connsiteX16" fmla="*/ 6353 w 1346449"/>
              <a:gd name="connsiteY16" fmla="*/ 1499342 h 3166775"/>
              <a:gd name="connsiteX17" fmla="*/ 273414 w 1346449"/>
              <a:gd name="connsiteY17" fmla="*/ 2293171 h 3166775"/>
              <a:gd name="connsiteX18" fmla="*/ 1091887 w 1346449"/>
              <a:gd name="connsiteY18" fmla="*/ 2283744 h 3166775"/>
              <a:gd name="connsiteX19" fmla="*/ 1340768 w 1346449"/>
              <a:gd name="connsiteY19" fmla="*/ 1499342 h 3166775"/>
              <a:gd name="connsiteX20" fmla="*/ 1346449 w 1346449"/>
              <a:gd name="connsiteY20" fmla="*/ 1499342 h 3166775"/>
              <a:gd name="connsiteX21" fmla="*/ 1344512 w 1346449"/>
              <a:gd name="connsiteY21" fmla="*/ 1494334 h 3166775"/>
              <a:gd name="connsiteX22" fmla="*/ 1346448 w 1346449"/>
              <a:gd name="connsiteY22" fmla="*/ 1491744 h 3166775"/>
              <a:gd name="connsiteX23" fmla="*/ 1343510 w 1346449"/>
              <a:gd name="connsiteY23" fmla="*/ 1491744 h 3166775"/>
              <a:gd name="connsiteX24" fmla="*/ 755186 w 1346449"/>
              <a:gd name="connsiteY24" fmla="*/ 0 h 31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57" name="Rectangle 7">
            <a:extLst>
              <a:ext uri="{FF2B5EF4-FFF2-40B4-BE49-F238E27FC236}">
                <a16:creationId xmlns:a16="http://schemas.microsoft.com/office/drawing/2014/main" id="{84693C49-05C6-4CD0-A900-4B843CF3016D}"/>
              </a:ext>
            </a:extLst>
          </p:cNvPr>
          <p:cNvSpPr/>
          <p:nvPr/>
        </p:nvSpPr>
        <p:spPr>
          <a:xfrm rot="18900000">
            <a:off x="9585735" y="3654558"/>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Parallelogram 15">
            <a:extLst>
              <a:ext uri="{FF2B5EF4-FFF2-40B4-BE49-F238E27FC236}">
                <a16:creationId xmlns:a16="http://schemas.microsoft.com/office/drawing/2014/main" id="{7A9FBE9D-EE5A-4F1B-8EDD-3D011F43183E}"/>
              </a:ext>
            </a:extLst>
          </p:cNvPr>
          <p:cNvSpPr/>
          <p:nvPr/>
        </p:nvSpPr>
        <p:spPr>
          <a:xfrm flipH="1">
            <a:off x="5267026" y="4641909"/>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Freeform 19">
            <a:extLst>
              <a:ext uri="{FF2B5EF4-FFF2-40B4-BE49-F238E27FC236}">
                <a16:creationId xmlns:a16="http://schemas.microsoft.com/office/drawing/2014/main" id="{DD59881D-26FD-493B-8AE1-06C59DF34840}"/>
              </a:ext>
            </a:extLst>
          </p:cNvPr>
          <p:cNvSpPr/>
          <p:nvPr/>
        </p:nvSpPr>
        <p:spPr>
          <a:xfrm>
            <a:off x="7745410" y="3642506"/>
            <a:ext cx="460778"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0" name="Rectangle 30">
            <a:extLst>
              <a:ext uri="{FF2B5EF4-FFF2-40B4-BE49-F238E27FC236}">
                <a16:creationId xmlns:a16="http://schemas.microsoft.com/office/drawing/2014/main" id="{3BFEE74E-183A-4C32-9BDF-AC2573B061E0}"/>
              </a:ext>
            </a:extLst>
          </p:cNvPr>
          <p:cNvSpPr/>
          <p:nvPr/>
        </p:nvSpPr>
        <p:spPr>
          <a:xfrm>
            <a:off x="11063701" y="3600566"/>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1" name="Rectangle 7">
            <a:extLst>
              <a:ext uri="{FF2B5EF4-FFF2-40B4-BE49-F238E27FC236}">
                <a16:creationId xmlns:a16="http://schemas.microsoft.com/office/drawing/2014/main" id="{A2454068-D6A0-42C7-BCE1-D03833DCF2E4}"/>
              </a:ext>
            </a:extLst>
          </p:cNvPr>
          <p:cNvSpPr/>
          <p:nvPr/>
        </p:nvSpPr>
        <p:spPr>
          <a:xfrm>
            <a:off x="6950824" y="1518716"/>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Rectangle 15">
            <a:extLst>
              <a:ext uri="{FF2B5EF4-FFF2-40B4-BE49-F238E27FC236}">
                <a16:creationId xmlns:a16="http://schemas.microsoft.com/office/drawing/2014/main" id="{ECBB7944-2021-44C3-960E-8480CFC6DEF9}"/>
              </a:ext>
            </a:extLst>
          </p:cNvPr>
          <p:cNvSpPr/>
          <p:nvPr/>
        </p:nvSpPr>
        <p:spPr>
          <a:xfrm rot="5400000">
            <a:off x="7737684" y="1518715"/>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3" name="Pie 24">
            <a:extLst>
              <a:ext uri="{FF2B5EF4-FFF2-40B4-BE49-F238E27FC236}">
                <a16:creationId xmlns:a16="http://schemas.microsoft.com/office/drawing/2014/main" id="{DB38F196-AF37-4B00-AA3E-183F9372FBAD}"/>
              </a:ext>
            </a:extLst>
          </p:cNvPr>
          <p:cNvSpPr/>
          <p:nvPr/>
        </p:nvSpPr>
        <p:spPr>
          <a:xfrm>
            <a:off x="6809927" y="4618984"/>
            <a:ext cx="513183" cy="510342"/>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4" name="Parallelogram 30">
            <a:extLst>
              <a:ext uri="{FF2B5EF4-FFF2-40B4-BE49-F238E27FC236}">
                <a16:creationId xmlns:a16="http://schemas.microsoft.com/office/drawing/2014/main" id="{07A9DF64-EAEC-4F98-A0C9-E2239CA0F425}"/>
              </a:ext>
            </a:extLst>
          </p:cNvPr>
          <p:cNvSpPr/>
          <p:nvPr/>
        </p:nvSpPr>
        <p:spPr>
          <a:xfrm flipH="1">
            <a:off x="11038458" y="2527766"/>
            <a:ext cx="514976" cy="516250"/>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5" name="Block Arc 14">
            <a:extLst>
              <a:ext uri="{FF2B5EF4-FFF2-40B4-BE49-F238E27FC236}">
                <a16:creationId xmlns:a16="http://schemas.microsoft.com/office/drawing/2014/main" id="{F84CC100-88A8-4E3E-8091-D49E44C308ED}"/>
              </a:ext>
            </a:extLst>
          </p:cNvPr>
          <p:cNvSpPr/>
          <p:nvPr/>
        </p:nvSpPr>
        <p:spPr>
          <a:xfrm rot="16200000">
            <a:off x="8525358" y="1470612"/>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6" name="Block Arc 41">
            <a:extLst>
              <a:ext uri="{FF2B5EF4-FFF2-40B4-BE49-F238E27FC236}">
                <a16:creationId xmlns:a16="http://schemas.microsoft.com/office/drawing/2014/main" id="{39949893-05ED-44C7-999C-84CE9B52D118}"/>
              </a:ext>
            </a:extLst>
          </p:cNvPr>
          <p:cNvSpPr/>
          <p:nvPr/>
        </p:nvSpPr>
        <p:spPr>
          <a:xfrm>
            <a:off x="9408551" y="1424302"/>
            <a:ext cx="473301" cy="660394"/>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7" name="Right Triangle 17">
            <a:extLst>
              <a:ext uri="{FF2B5EF4-FFF2-40B4-BE49-F238E27FC236}">
                <a16:creationId xmlns:a16="http://schemas.microsoft.com/office/drawing/2014/main" id="{6ADCC979-BA1C-4251-B6F5-CE5AA2B72FD0}"/>
              </a:ext>
            </a:extLst>
          </p:cNvPr>
          <p:cNvSpPr/>
          <p:nvPr/>
        </p:nvSpPr>
        <p:spPr>
          <a:xfrm>
            <a:off x="7705746" y="4600959"/>
            <a:ext cx="385790"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8" name="Oval 27">
            <a:extLst>
              <a:ext uri="{FF2B5EF4-FFF2-40B4-BE49-F238E27FC236}">
                <a16:creationId xmlns:a16="http://schemas.microsoft.com/office/drawing/2014/main" id="{7DB6E0EE-B33A-443E-887E-C319F0DAF534}"/>
              </a:ext>
            </a:extLst>
          </p:cNvPr>
          <p:cNvSpPr/>
          <p:nvPr/>
        </p:nvSpPr>
        <p:spPr>
          <a:xfrm>
            <a:off x="4418496" y="5469184"/>
            <a:ext cx="409732" cy="779216"/>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9" name="Parallelogram 15">
            <a:extLst>
              <a:ext uri="{FF2B5EF4-FFF2-40B4-BE49-F238E27FC236}">
                <a16:creationId xmlns:a16="http://schemas.microsoft.com/office/drawing/2014/main" id="{24ABDD0B-564D-4579-ACF2-A3B23447A0E6}"/>
              </a:ext>
            </a:extLst>
          </p:cNvPr>
          <p:cNvSpPr/>
          <p:nvPr/>
        </p:nvSpPr>
        <p:spPr>
          <a:xfrm rot="16200000">
            <a:off x="8536863" y="3545131"/>
            <a:ext cx="598764" cy="648141"/>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0" name="Round Same Side Corner Rectangle 21">
            <a:extLst>
              <a:ext uri="{FF2B5EF4-FFF2-40B4-BE49-F238E27FC236}">
                <a16:creationId xmlns:a16="http://schemas.microsoft.com/office/drawing/2014/main" id="{A705FB8C-4E2D-4F93-8F3B-7B97C7830918}"/>
              </a:ext>
            </a:extLst>
          </p:cNvPr>
          <p:cNvSpPr/>
          <p:nvPr/>
        </p:nvSpPr>
        <p:spPr>
          <a:xfrm rot="10800000">
            <a:off x="9311063" y="2543932"/>
            <a:ext cx="386665" cy="43663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1" name="Oval 26">
            <a:extLst>
              <a:ext uri="{FF2B5EF4-FFF2-40B4-BE49-F238E27FC236}">
                <a16:creationId xmlns:a16="http://schemas.microsoft.com/office/drawing/2014/main" id="{A8611118-4553-45C9-837B-A5EA5C617D63}"/>
              </a:ext>
            </a:extLst>
          </p:cNvPr>
          <p:cNvSpPr/>
          <p:nvPr/>
        </p:nvSpPr>
        <p:spPr>
          <a:xfrm>
            <a:off x="6966942" y="3587275"/>
            <a:ext cx="472482" cy="56385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2" name="Freeform 32">
            <a:extLst>
              <a:ext uri="{FF2B5EF4-FFF2-40B4-BE49-F238E27FC236}">
                <a16:creationId xmlns:a16="http://schemas.microsoft.com/office/drawing/2014/main" id="{9C5A04AA-A50B-457A-A783-D941E78BCCDF}"/>
              </a:ext>
            </a:extLst>
          </p:cNvPr>
          <p:cNvSpPr/>
          <p:nvPr/>
        </p:nvSpPr>
        <p:spPr>
          <a:xfrm>
            <a:off x="4360223" y="1480860"/>
            <a:ext cx="597487" cy="547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3" name="Rounded Rectangle 10">
            <a:extLst>
              <a:ext uri="{FF2B5EF4-FFF2-40B4-BE49-F238E27FC236}">
                <a16:creationId xmlns:a16="http://schemas.microsoft.com/office/drawing/2014/main" id="{B55467B8-5BFB-46FE-82D2-AA896BC192F1}"/>
              </a:ext>
            </a:extLst>
          </p:cNvPr>
          <p:cNvSpPr/>
          <p:nvPr/>
        </p:nvSpPr>
        <p:spPr>
          <a:xfrm>
            <a:off x="8534202" y="2515987"/>
            <a:ext cx="372169" cy="492524"/>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4" name="Rounded Rectangle 32">
            <a:extLst>
              <a:ext uri="{FF2B5EF4-FFF2-40B4-BE49-F238E27FC236}">
                <a16:creationId xmlns:a16="http://schemas.microsoft.com/office/drawing/2014/main" id="{A7C45BCB-0B8E-4E0E-842A-DD554B68B1C0}"/>
              </a:ext>
            </a:extLst>
          </p:cNvPr>
          <p:cNvSpPr/>
          <p:nvPr/>
        </p:nvSpPr>
        <p:spPr>
          <a:xfrm>
            <a:off x="10179594" y="3623455"/>
            <a:ext cx="491492" cy="491492"/>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5" name="Trapezoid 13">
            <a:extLst>
              <a:ext uri="{FF2B5EF4-FFF2-40B4-BE49-F238E27FC236}">
                <a16:creationId xmlns:a16="http://schemas.microsoft.com/office/drawing/2014/main" id="{EAB635DE-58EF-4585-A0F5-0790A1957A5B}"/>
              </a:ext>
            </a:extLst>
          </p:cNvPr>
          <p:cNvSpPr/>
          <p:nvPr/>
        </p:nvSpPr>
        <p:spPr>
          <a:xfrm>
            <a:off x="5324216" y="2538243"/>
            <a:ext cx="529844" cy="448015"/>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6" name="Rounded Rectangle 7">
            <a:extLst>
              <a:ext uri="{FF2B5EF4-FFF2-40B4-BE49-F238E27FC236}">
                <a16:creationId xmlns:a16="http://schemas.microsoft.com/office/drawing/2014/main" id="{890A206E-8EB0-46CB-87E5-BB62DA827BE4}"/>
              </a:ext>
            </a:extLst>
          </p:cNvPr>
          <p:cNvSpPr/>
          <p:nvPr/>
        </p:nvSpPr>
        <p:spPr>
          <a:xfrm>
            <a:off x="7858216" y="2527504"/>
            <a:ext cx="271294" cy="469495"/>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7" name="Rectangle 18">
            <a:extLst>
              <a:ext uri="{FF2B5EF4-FFF2-40B4-BE49-F238E27FC236}">
                <a16:creationId xmlns:a16="http://schemas.microsoft.com/office/drawing/2014/main" id="{D8BFBE69-EC90-491A-A905-789398F4B3A8}"/>
              </a:ext>
            </a:extLst>
          </p:cNvPr>
          <p:cNvSpPr/>
          <p:nvPr/>
        </p:nvSpPr>
        <p:spPr>
          <a:xfrm>
            <a:off x="6258752" y="2567175"/>
            <a:ext cx="491054" cy="390153"/>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8" name="Rounded Rectangle 25">
            <a:extLst>
              <a:ext uri="{FF2B5EF4-FFF2-40B4-BE49-F238E27FC236}">
                <a16:creationId xmlns:a16="http://schemas.microsoft.com/office/drawing/2014/main" id="{4572E89B-D1A8-4A73-807F-C57BE0137D47}"/>
              </a:ext>
            </a:extLst>
          </p:cNvPr>
          <p:cNvSpPr/>
          <p:nvPr/>
        </p:nvSpPr>
        <p:spPr>
          <a:xfrm>
            <a:off x="7154498" y="2552022"/>
            <a:ext cx="299026" cy="42045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9" name="Chord 14">
            <a:extLst>
              <a:ext uri="{FF2B5EF4-FFF2-40B4-BE49-F238E27FC236}">
                <a16:creationId xmlns:a16="http://schemas.microsoft.com/office/drawing/2014/main" id="{55CB0732-5078-415F-A13A-7992B69C1679}"/>
              </a:ext>
            </a:extLst>
          </p:cNvPr>
          <p:cNvSpPr/>
          <p:nvPr/>
        </p:nvSpPr>
        <p:spPr>
          <a:xfrm>
            <a:off x="5919945" y="5535338"/>
            <a:ext cx="512639" cy="646909"/>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0" name="Rounded Rectangle 6">
            <a:extLst>
              <a:ext uri="{FF2B5EF4-FFF2-40B4-BE49-F238E27FC236}">
                <a16:creationId xmlns:a16="http://schemas.microsoft.com/office/drawing/2014/main" id="{11DB8BB9-D675-470D-AC1D-C9EF80405172}"/>
              </a:ext>
            </a:extLst>
          </p:cNvPr>
          <p:cNvSpPr/>
          <p:nvPr/>
        </p:nvSpPr>
        <p:spPr>
          <a:xfrm>
            <a:off x="4411373" y="2471636"/>
            <a:ext cx="508153" cy="516633"/>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1" name="Oval 66">
            <a:extLst>
              <a:ext uri="{FF2B5EF4-FFF2-40B4-BE49-F238E27FC236}">
                <a16:creationId xmlns:a16="http://schemas.microsoft.com/office/drawing/2014/main" id="{64136ECC-E882-4D1E-8298-06A6A02A6E1A}"/>
              </a:ext>
            </a:extLst>
          </p:cNvPr>
          <p:cNvSpPr/>
          <p:nvPr/>
        </p:nvSpPr>
        <p:spPr>
          <a:xfrm rot="20700000">
            <a:off x="6137536" y="3634206"/>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2" name="Isosceles Triangle 13">
            <a:extLst>
              <a:ext uri="{FF2B5EF4-FFF2-40B4-BE49-F238E27FC236}">
                <a16:creationId xmlns:a16="http://schemas.microsoft.com/office/drawing/2014/main" id="{A54A6140-C0D9-4440-A5D4-E05BC900724C}"/>
              </a:ext>
            </a:extLst>
          </p:cNvPr>
          <p:cNvSpPr/>
          <p:nvPr/>
        </p:nvSpPr>
        <p:spPr>
          <a:xfrm rot="10800000">
            <a:off x="5188220" y="5485943"/>
            <a:ext cx="376548" cy="74570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3" name="Smiley Face 14">
            <a:extLst>
              <a:ext uri="{FF2B5EF4-FFF2-40B4-BE49-F238E27FC236}">
                <a16:creationId xmlns:a16="http://schemas.microsoft.com/office/drawing/2014/main" id="{BD37565A-D14C-4133-B9E1-D7F8BF1C6551}"/>
              </a:ext>
            </a:extLst>
          </p:cNvPr>
          <p:cNvSpPr/>
          <p:nvPr/>
        </p:nvSpPr>
        <p:spPr>
          <a:xfrm>
            <a:off x="7617042" y="5578826"/>
            <a:ext cx="559934" cy="55993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4" name="Smiley Face 12">
            <a:extLst>
              <a:ext uri="{FF2B5EF4-FFF2-40B4-BE49-F238E27FC236}">
                <a16:creationId xmlns:a16="http://schemas.microsoft.com/office/drawing/2014/main" id="{7F01996A-EF70-44A8-AD2D-1E270513DCED}"/>
              </a:ext>
            </a:extLst>
          </p:cNvPr>
          <p:cNvSpPr/>
          <p:nvPr/>
        </p:nvSpPr>
        <p:spPr>
          <a:xfrm>
            <a:off x="10160622" y="5578826"/>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5" name="Smiley Face 15">
            <a:extLst>
              <a:ext uri="{FF2B5EF4-FFF2-40B4-BE49-F238E27FC236}">
                <a16:creationId xmlns:a16="http://schemas.microsoft.com/office/drawing/2014/main" id="{7DB0A6EE-0534-4660-BA3C-A3E8C9FF112F}"/>
              </a:ext>
            </a:extLst>
          </p:cNvPr>
          <p:cNvSpPr/>
          <p:nvPr/>
        </p:nvSpPr>
        <p:spPr>
          <a:xfrm>
            <a:off x="8468995" y="5581897"/>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6" name="Oval 37">
            <a:extLst>
              <a:ext uri="{FF2B5EF4-FFF2-40B4-BE49-F238E27FC236}">
                <a16:creationId xmlns:a16="http://schemas.microsoft.com/office/drawing/2014/main" id="{1430B71C-D580-4CA6-A442-26AED5FAE293}"/>
              </a:ext>
            </a:extLst>
          </p:cNvPr>
          <p:cNvSpPr/>
          <p:nvPr/>
        </p:nvSpPr>
        <p:spPr>
          <a:xfrm>
            <a:off x="11012576" y="5575424"/>
            <a:ext cx="566738" cy="566738"/>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Smiley Face 14">
            <a:extLst>
              <a:ext uri="{FF2B5EF4-FFF2-40B4-BE49-F238E27FC236}">
                <a16:creationId xmlns:a16="http://schemas.microsoft.com/office/drawing/2014/main" id="{77504E11-68B3-460A-979B-D56E2900C922}"/>
              </a:ext>
            </a:extLst>
          </p:cNvPr>
          <p:cNvSpPr/>
          <p:nvPr/>
        </p:nvSpPr>
        <p:spPr>
          <a:xfrm>
            <a:off x="9314808" y="5581897"/>
            <a:ext cx="553792" cy="553792"/>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8" name="Rectangle 16">
            <a:extLst>
              <a:ext uri="{FF2B5EF4-FFF2-40B4-BE49-F238E27FC236}">
                <a16:creationId xmlns:a16="http://schemas.microsoft.com/office/drawing/2014/main" id="{EE8124F3-717D-48CF-A47F-1E6B4110895D}"/>
              </a:ext>
            </a:extLst>
          </p:cNvPr>
          <p:cNvSpPr/>
          <p:nvPr/>
        </p:nvSpPr>
        <p:spPr>
          <a:xfrm rot="2700000">
            <a:off x="5325698" y="3520150"/>
            <a:ext cx="389390" cy="6981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Rectangle 9">
            <a:extLst>
              <a:ext uri="{FF2B5EF4-FFF2-40B4-BE49-F238E27FC236}">
                <a16:creationId xmlns:a16="http://schemas.microsoft.com/office/drawing/2014/main" id="{444E6227-4972-4DE6-BEB0-C3FC42991182}"/>
              </a:ext>
            </a:extLst>
          </p:cNvPr>
          <p:cNvSpPr/>
          <p:nvPr/>
        </p:nvSpPr>
        <p:spPr>
          <a:xfrm>
            <a:off x="4401174" y="3545247"/>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Round Same Side Corner Rectangle 6">
            <a:extLst>
              <a:ext uri="{FF2B5EF4-FFF2-40B4-BE49-F238E27FC236}">
                <a16:creationId xmlns:a16="http://schemas.microsoft.com/office/drawing/2014/main" id="{11207448-F26A-4EF1-8764-2D6798600849}"/>
              </a:ext>
            </a:extLst>
          </p:cNvPr>
          <p:cNvSpPr/>
          <p:nvPr/>
        </p:nvSpPr>
        <p:spPr>
          <a:xfrm rot="2700000">
            <a:off x="6979028" y="5476482"/>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1" name="Frame 17">
            <a:extLst>
              <a:ext uri="{FF2B5EF4-FFF2-40B4-BE49-F238E27FC236}">
                <a16:creationId xmlns:a16="http://schemas.microsoft.com/office/drawing/2014/main" id="{1278BF84-DDF3-43F8-88E4-A0F28E4079EF}"/>
              </a:ext>
            </a:extLst>
          </p:cNvPr>
          <p:cNvSpPr/>
          <p:nvPr/>
        </p:nvSpPr>
        <p:spPr>
          <a:xfrm>
            <a:off x="4376235" y="4613417"/>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Rounded Rectangle 5">
            <a:extLst>
              <a:ext uri="{FF2B5EF4-FFF2-40B4-BE49-F238E27FC236}">
                <a16:creationId xmlns:a16="http://schemas.microsoft.com/office/drawing/2014/main" id="{B5A177C8-7AB0-4E40-873A-70F231B3FA06}"/>
              </a:ext>
            </a:extLst>
          </p:cNvPr>
          <p:cNvSpPr/>
          <p:nvPr/>
        </p:nvSpPr>
        <p:spPr>
          <a:xfrm flipH="1">
            <a:off x="10102420" y="2554106"/>
            <a:ext cx="504633" cy="41629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3" name="Teardrop 1">
            <a:extLst>
              <a:ext uri="{FF2B5EF4-FFF2-40B4-BE49-F238E27FC236}">
                <a16:creationId xmlns:a16="http://schemas.microsoft.com/office/drawing/2014/main" id="{45BBC696-75E7-44AB-A411-9B80C52FFE5A}"/>
              </a:ext>
            </a:extLst>
          </p:cNvPr>
          <p:cNvSpPr/>
          <p:nvPr/>
        </p:nvSpPr>
        <p:spPr>
          <a:xfrm rot="18805991">
            <a:off x="10126692" y="1539348"/>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4" name="Rectangle 130">
            <a:extLst>
              <a:ext uri="{FF2B5EF4-FFF2-40B4-BE49-F238E27FC236}">
                <a16:creationId xmlns:a16="http://schemas.microsoft.com/office/drawing/2014/main" id="{F7759672-254A-46D2-98DF-B919494C603A}"/>
              </a:ext>
            </a:extLst>
          </p:cNvPr>
          <p:cNvSpPr/>
          <p:nvPr/>
        </p:nvSpPr>
        <p:spPr>
          <a:xfrm>
            <a:off x="10932820" y="1539414"/>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Right Triangle 17">
            <a:extLst>
              <a:ext uri="{FF2B5EF4-FFF2-40B4-BE49-F238E27FC236}">
                <a16:creationId xmlns:a16="http://schemas.microsoft.com/office/drawing/2014/main" id="{5B989D8F-E127-48E7-B329-C52CA522C191}"/>
              </a:ext>
            </a:extLst>
          </p:cNvPr>
          <p:cNvSpPr>
            <a:spLocks noChangeAspect="1"/>
          </p:cNvSpPr>
          <p:nvPr/>
        </p:nvSpPr>
        <p:spPr>
          <a:xfrm>
            <a:off x="9363473" y="4578026"/>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6" name="Right Triangle 17">
            <a:extLst>
              <a:ext uri="{FF2B5EF4-FFF2-40B4-BE49-F238E27FC236}">
                <a16:creationId xmlns:a16="http://schemas.microsoft.com/office/drawing/2014/main" id="{D61B263F-9E2B-4D6D-AE92-C6B011C62C98}"/>
              </a:ext>
            </a:extLst>
          </p:cNvPr>
          <p:cNvSpPr>
            <a:spLocks noChangeAspect="1"/>
          </p:cNvSpPr>
          <p:nvPr/>
        </p:nvSpPr>
        <p:spPr>
          <a:xfrm>
            <a:off x="8488431" y="4578026"/>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7" name="Right Triangle 17">
            <a:extLst>
              <a:ext uri="{FF2B5EF4-FFF2-40B4-BE49-F238E27FC236}">
                <a16:creationId xmlns:a16="http://schemas.microsoft.com/office/drawing/2014/main" id="{5E5AE7B0-988E-44BF-89EA-013033086F96}"/>
              </a:ext>
            </a:extLst>
          </p:cNvPr>
          <p:cNvSpPr>
            <a:spLocks noChangeAspect="1"/>
          </p:cNvSpPr>
          <p:nvPr/>
        </p:nvSpPr>
        <p:spPr>
          <a:xfrm>
            <a:off x="10238515" y="4578026"/>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8" name="Oval 44">
            <a:extLst>
              <a:ext uri="{FF2B5EF4-FFF2-40B4-BE49-F238E27FC236}">
                <a16:creationId xmlns:a16="http://schemas.microsoft.com/office/drawing/2014/main" id="{94195A6D-E3B2-4E10-BD54-AC5E4FED7A15}"/>
              </a:ext>
            </a:extLst>
          </p:cNvPr>
          <p:cNvSpPr>
            <a:spLocks noChangeAspect="1"/>
          </p:cNvSpPr>
          <p:nvPr/>
        </p:nvSpPr>
        <p:spPr>
          <a:xfrm>
            <a:off x="11113556" y="4578026"/>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313758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B</a:t>
            </a:r>
          </a:p>
        </p:txBody>
      </p:sp>
      <p:sp>
        <p:nvSpPr>
          <p:cNvPr id="54" name="Freeform 47">
            <a:extLst>
              <a:ext uri="{FF2B5EF4-FFF2-40B4-BE49-F238E27FC236}">
                <a16:creationId xmlns:a16="http://schemas.microsoft.com/office/drawing/2014/main" id="{C23D3A46-4648-419A-831A-39A9EF5FA6C6}"/>
              </a:ext>
            </a:extLst>
          </p:cNvPr>
          <p:cNvSpPr>
            <a:spLocks noChangeAspect="1"/>
          </p:cNvSpPr>
          <p:nvPr/>
        </p:nvSpPr>
        <p:spPr>
          <a:xfrm>
            <a:off x="4430860" y="1410562"/>
            <a:ext cx="530134" cy="529812"/>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Freeform 48">
            <a:extLst>
              <a:ext uri="{FF2B5EF4-FFF2-40B4-BE49-F238E27FC236}">
                <a16:creationId xmlns:a16="http://schemas.microsoft.com/office/drawing/2014/main" id="{67772B45-BD3F-44C4-8C3C-0A45A7F5D7AA}"/>
              </a:ext>
            </a:extLst>
          </p:cNvPr>
          <p:cNvSpPr>
            <a:spLocks noChangeAspect="1"/>
          </p:cNvSpPr>
          <p:nvPr/>
        </p:nvSpPr>
        <p:spPr>
          <a:xfrm>
            <a:off x="5278002" y="1454850"/>
            <a:ext cx="529812" cy="441236"/>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Freeform 49">
            <a:extLst>
              <a:ext uri="{FF2B5EF4-FFF2-40B4-BE49-F238E27FC236}">
                <a16:creationId xmlns:a16="http://schemas.microsoft.com/office/drawing/2014/main" id="{7993CC28-260D-4BB5-BA6E-195B880D9905}"/>
              </a:ext>
            </a:extLst>
          </p:cNvPr>
          <p:cNvSpPr>
            <a:spLocks noChangeAspect="1"/>
          </p:cNvSpPr>
          <p:nvPr/>
        </p:nvSpPr>
        <p:spPr>
          <a:xfrm>
            <a:off x="6995432" y="1440016"/>
            <a:ext cx="470907" cy="470907"/>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 fmla="*/ 1054645 w 3259303"/>
              <a:gd name="connsiteY0" fmla="*/ 0 h 3225645"/>
              <a:gd name="connsiteX1" fmla="*/ 1469772 w 3259303"/>
              <a:gd name="connsiteY1" fmla="*/ 5610 h 3225645"/>
              <a:gd name="connsiteX2" fmla="*/ 1682945 w 3259303"/>
              <a:gd name="connsiteY2" fmla="*/ 718057 h 3225645"/>
              <a:gd name="connsiteX3" fmla="*/ 2417830 w 3259303"/>
              <a:gd name="connsiteY3" fmla="*/ 544153 h 3225645"/>
              <a:gd name="connsiteX4" fmla="*/ 3259303 w 3259303"/>
              <a:gd name="connsiteY4" fmla="*/ 1811971 h 3225645"/>
              <a:gd name="connsiteX5" fmla="*/ 2311244 w 3259303"/>
              <a:gd name="connsiteY5" fmla="*/ 3091009 h 3225645"/>
              <a:gd name="connsiteX6" fmla="*/ 622689 w 3259303"/>
              <a:gd name="connsiteY6" fmla="*/ 2647834 h 3225645"/>
              <a:gd name="connsiteX7" fmla="*/ 398297 w 3259303"/>
              <a:gd name="connsiteY7" fmla="*/ 3225645 h 3225645"/>
              <a:gd name="connsiteX8" fmla="*/ 0 w 3259303"/>
              <a:gd name="connsiteY8" fmla="*/ 3220035 h 3225645"/>
              <a:gd name="connsiteX9" fmla="*/ 218783 w 3259303"/>
              <a:gd name="connsiteY9" fmla="*/ 2311245 h 3225645"/>
              <a:gd name="connsiteX10" fmla="*/ 1593187 w 3259303"/>
              <a:gd name="connsiteY10" fmla="*/ 1974656 h 3225645"/>
              <a:gd name="connsiteX11" fmla="*/ 1250989 w 3259303"/>
              <a:gd name="connsiteY11" fmla="*/ 942450 h 3225645"/>
              <a:gd name="connsiteX12" fmla="*/ 1054645 w 3259303"/>
              <a:gd name="connsiteY12" fmla="*/ 0 h 3225645"/>
              <a:gd name="connsiteX0" fmla="*/ 1054645 w 3259303"/>
              <a:gd name="connsiteY0" fmla="*/ 0 h 3242475"/>
              <a:gd name="connsiteX1" fmla="*/ 1469772 w 3259303"/>
              <a:gd name="connsiteY1" fmla="*/ 22440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54645 w 3259303"/>
              <a:gd name="connsiteY0" fmla="*/ 0 h 3242475"/>
              <a:gd name="connsiteX1" fmla="*/ 1464162 w 3259303"/>
              <a:gd name="connsiteY1" fmla="*/ 1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65864 w 3259303"/>
              <a:gd name="connsiteY0" fmla="*/ 5609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5609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04156 w 3197595"/>
              <a:gd name="connsiteY0" fmla="*/ 16828 h 3242474"/>
              <a:gd name="connsiteX1" fmla="*/ 1402454 w 3197595"/>
              <a:gd name="connsiteY1" fmla="*/ 0 h 3242474"/>
              <a:gd name="connsiteX2" fmla="*/ 1621237 w 3197595"/>
              <a:gd name="connsiteY2" fmla="*/ 734886 h 3242474"/>
              <a:gd name="connsiteX3" fmla="*/ 2356122 w 3197595"/>
              <a:gd name="connsiteY3" fmla="*/ 560982 h 3242474"/>
              <a:gd name="connsiteX4" fmla="*/ 3197595 w 3197595"/>
              <a:gd name="connsiteY4" fmla="*/ 1828800 h 3242474"/>
              <a:gd name="connsiteX5" fmla="*/ 2249536 w 3197595"/>
              <a:gd name="connsiteY5" fmla="*/ 3107838 h 3242474"/>
              <a:gd name="connsiteX6" fmla="*/ 560981 w 3197595"/>
              <a:gd name="connsiteY6" fmla="*/ 2664663 h 3242474"/>
              <a:gd name="connsiteX7" fmla="*/ 336589 w 3197595"/>
              <a:gd name="connsiteY7" fmla="*/ 3242474 h 3242474"/>
              <a:gd name="connsiteX8" fmla="*/ 0 w 3197595"/>
              <a:gd name="connsiteY8" fmla="*/ 3236864 h 3242474"/>
              <a:gd name="connsiteX9" fmla="*/ 387077 w 3197595"/>
              <a:gd name="connsiteY9" fmla="*/ 2232708 h 3242474"/>
              <a:gd name="connsiteX10" fmla="*/ 1514650 w 3197595"/>
              <a:gd name="connsiteY10" fmla="*/ 1991485 h 3242474"/>
              <a:gd name="connsiteX11" fmla="*/ 1189281 w 3197595"/>
              <a:gd name="connsiteY11" fmla="*/ 959279 h 3242474"/>
              <a:gd name="connsiteX12" fmla="*/ 1004156 w 3197595"/>
              <a:gd name="connsiteY12" fmla="*/ 16828 h 3242474"/>
              <a:gd name="connsiteX0" fmla="*/ 1011476 w 3204915"/>
              <a:gd name="connsiteY0" fmla="*/ 16828 h 3242474"/>
              <a:gd name="connsiteX1" fmla="*/ 1409774 w 3204915"/>
              <a:gd name="connsiteY1" fmla="*/ 0 h 3242474"/>
              <a:gd name="connsiteX2" fmla="*/ 1628557 w 3204915"/>
              <a:gd name="connsiteY2" fmla="*/ 734886 h 3242474"/>
              <a:gd name="connsiteX3" fmla="*/ 2363442 w 3204915"/>
              <a:gd name="connsiteY3" fmla="*/ 560982 h 3242474"/>
              <a:gd name="connsiteX4" fmla="*/ 3204915 w 3204915"/>
              <a:gd name="connsiteY4" fmla="*/ 1828800 h 3242474"/>
              <a:gd name="connsiteX5" fmla="*/ 2256856 w 3204915"/>
              <a:gd name="connsiteY5" fmla="*/ 3107838 h 3242474"/>
              <a:gd name="connsiteX6" fmla="*/ 568301 w 3204915"/>
              <a:gd name="connsiteY6" fmla="*/ 2664663 h 3242474"/>
              <a:gd name="connsiteX7" fmla="*/ 343909 w 3204915"/>
              <a:gd name="connsiteY7" fmla="*/ 3242474 h 3242474"/>
              <a:gd name="connsiteX8" fmla="*/ 7320 w 3204915"/>
              <a:gd name="connsiteY8" fmla="*/ 3236864 h 3242474"/>
              <a:gd name="connsiteX9" fmla="*/ 394397 w 3204915"/>
              <a:gd name="connsiteY9" fmla="*/ 2232708 h 3242474"/>
              <a:gd name="connsiteX10" fmla="*/ 1521970 w 3204915"/>
              <a:gd name="connsiteY10" fmla="*/ 1991485 h 3242474"/>
              <a:gd name="connsiteX11" fmla="*/ 1196601 w 3204915"/>
              <a:gd name="connsiteY11" fmla="*/ 959279 h 3242474"/>
              <a:gd name="connsiteX12" fmla="*/ 1011476 w 3204915"/>
              <a:gd name="connsiteY12" fmla="*/ 16828 h 3242474"/>
              <a:gd name="connsiteX0" fmla="*/ 1007292 w 3200731"/>
              <a:gd name="connsiteY0" fmla="*/ 16828 h 3242474"/>
              <a:gd name="connsiteX1" fmla="*/ 1405590 w 3200731"/>
              <a:gd name="connsiteY1" fmla="*/ 0 h 3242474"/>
              <a:gd name="connsiteX2" fmla="*/ 1624373 w 3200731"/>
              <a:gd name="connsiteY2" fmla="*/ 734886 h 3242474"/>
              <a:gd name="connsiteX3" fmla="*/ 2359258 w 3200731"/>
              <a:gd name="connsiteY3" fmla="*/ 560982 h 3242474"/>
              <a:gd name="connsiteX4" fmla="*/ 3200731 w 3200731"/>
              <a:gd name="connsiteY4" fmla="*/ 1828800 h 3242474"/>
              <a:gd name="connsiteX5" fmla="*/ 2252672 w 3200731"/>
              <a:gd name="connsiteY5" fmla="*/ 3107838 h 3242474"/>
              <a:gd name="connsiteX6" fmla="*/ 564117 w 3200731"/>
              <a:gd name="connsiteY6" fmla="*/ 2664663 h 3242474"/>
              <a:gd name="connsiteX7" fmla="*/ 339725 w 3200731"/>
              <a:gd name="connsiteY7" fmla="*/ 3242474 h 3242474"/>
              <a:gd name="connsiteX8" fmla="*/ 3136 w 3200731"/>
              <a:gd name="connsiteY8" fmla="*/ 3236864 h 3242474"/>
              <a:gd name="connsiteX9" fmla="*/ 390213 w 3200731"/>
              <a:gd name="connsiteY9" fmla="*/ 2232708 h 3242474"/>
              <a:gd name="connsiteX10" fmla="*/ 1517786 w 3200731"/>
              <a:gd name="connsiteY10" fmla="*/ 1991485 h 3242474"/>
              <a:gd name="connsiteX11" fmla="*/ 1192417 w 3200731"/>
              <a:gd name="connsiteY11" fmla="*/ 959279 h 3242474"/>
              <a:gd name="connsiteX12" fmla="*/ 1007292 w 3200731"/>
              <a:gd name="connsiteY12" fmla="*/ 16828 h 3242474"/>
              <a:gd name="connsiteX0" fmla="*/ 1051443 w 3244882"/>
              <a:gd name="connsiteY0" fmla="*/ 16828 h 3242474"/>
              <a:gd name="connsiteX1" fmla="*/ 1449741 w 3244882"/>
              <a:gd name="connsiteY1" fmla="*/ 0 h 3242474"/>
              <a:gd name="connsiteX2" fmla="*/ 1668524 w 3244882"/>
              <a:gd name="connsiteY2" fmla="*/ 734886 h 3242474"/>
              <a:gd name="connsiteX3" fmla="*/ 2403409 w 3244882"/>
              <a:gd name="connsiteY3" fmla="*/ 560982 h 3242474"/>
              <a:gd name="connsiteX4" fmla="*/ 3244882 w 3244882"/>
              <a:gd name="connsiteY4" fmla="*/ 1828800 h 3242474"/>
              <a:gd name="connsiteX5" fmla="*/ 2296823 w 3244882"/>
              <a:gd name="connsiteY5" fmla="*/ 3107838 h 3242474"/>
              <a:gd name="connsiteX6" fmla="*/ 608268 w 3244882"/>
              <a:gd name="connsiteY6" fmla="*/ 2664663 h 3242474"/>
              <a:gd name="connsiteX7" fmla="*/ 383876 w 3244882"/>
              <a:gd name="connsiteY7" fmla="*/ 3242474 h 3242474"/>
              <a:gd name="connsiteX8" fmla="*/ 2408 w 3244882"/>
              <a:gd name="connsiteY8" fmla="*/ 3236864 h 3242474"/>
              <a:gd name="connsiteX9" fmla="*/ 434364 w 3244882"/>
              <a:gd name="connsiteY9" fmla="*/ 2232708 h 3242474"/>
              <a:gd name="connsiteX10" fmla="*/ 1561937 w 3244882"/>
              <a:gd name="connsiteY10" fmla="*/ 1991485 h 3242474"/>
              <a:gd name="connsiteX11" fmla="*/ 1236568 w 3244882"/>
              <a:gd name="connsiteY11" fmla="*/ 959279 h 3242474"/>
              <a:gd name="connsiteX12" fmla="*/ 1051443 w 3244882"/>
              <a:gd name="connsiteY12" fmla="*/ 16828 h 3242474"/>
              <a:gd name="connsiteX0" fmla="*/ 1049313 w 3242752"/>
              <a:gd name="connsiteY0" fmla="*/ 16828 h 3242474"/>
              <a:gd name="connsiteX1" fmla="*/ 1447611 w 3242752"/>
              <a:gd name="connsiteY1" fmla="*/ 0 h 3242474"/>
              <a:gd name="connsiteX2" fmla="*/ 1666394 w 3242752"/>
              <a:gd name="connsiteY2" fmla="*/ 734886 h 3242474"/>
              <a:gd name="connsiteX3" fmla="*/ 2401279 w 3242752"/>
              <a:gd name="connsiteY3" fmla="*/ 560982 h 3242474"/>
              <a:gd name="connsiteX4" fmla="*/ 3242752 w 3242752"/>
              <a:gd name="connsiteY4" fmla="*/ 1828800 h 3242474"/>
              <a:gd name="connsiteX5" fmla="*/ 2294693 w 3242752"/>
              <a:gd name="connsiteY5" fmla="*/ 3107838 h 3242474"/>
              <a:gd name="connsiteX6" fmla="*/ 606138 w 3242752"/>
              <a:gd name="connsiteY6" fmla="*/ 2664663 h 3242474"/>
              <a:gd name="connsiteX7" fmla="*/ 381746 w 3242752"/>
              <a:gd name="connsiteY7" fmla="*/ 3242474 h 3242474"/>
              <a:gd name="connsiteX8" fmla="*/ 278 w 3242752"/>
              <a:gd name="connsiteY8" fmla="*/ 3236864 h 3242474"/>
              <a:gd name="connsiteX9" fmla="*/ 432234 w 3242752"/>
              <a:gd name="connsiteY9" fmla="*/ 2232708 h 3242474"/>
              <a:gd name="connsiteX10" fmla="*/ 1559807 w 3242752"/>
              <a:gd name="connsiteY10" fmla="*/ 1991485 h 3242474"/>
              <a:gd name="connsiteX11" fmla="*/ 1234438 w 3242752"/>
              <a:gd name="connsiteY11" fmla="*/ 959279 h 3242474"/>
              <a:gd name="connsiteX12" fmla="*/ 1049313 w 3242752"/>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34409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516103 w 3203206"/>
              <a:gd name="connsiteY9" fmla="*/ 224953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7" name="Freeform 50">
            <a:extLst>
              <a:ext uri="{FF2B5EF4-FFF2-40B4-BE49-F238E27FC236}">
                <a16:creationId xmlns:a16="http://schemas.microsoft.com/office/drawing/2014/main" id="{605A5CD8-DE95-4E92-98B2-C8DFAA6AF85E}"/>
              </a:ext>
            </a:extLst>
          </p:cNvPr>
          <p:cNvSpPr>
            <a:spLocks noChangeAspect="1"/>
          </p:cNvSpPr>
          <p:nvPr/>
        </p:nvSpPr>
        <p:spPr>
          <a:xfrm>
            <a:off x="6115987" y="1451770"/>
            <a:ext cx="529812" cy="447396"/>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Teardrop 9">
            <a:extLst>
              <a:ext uri="{FF2B5EF4-FFF2-40B4-BE49-F238E27FC236}">
                <a16:creationId xmlns:a16="http://schemas.microsoft.com/office/drawing/2014/main" id="{4408BA9B-C6A7-4C33-9FEA-0E214549F256}"/>
              </a:ext>
            </a:extLst>
          </p:cNvPr>
          <p:cNvSpPr>
            <a:spLocks noChangeAspect="1"/>
          </p:cNvSpPr>
          <p:nvPr/>
        </p:nvSpPr>
        <p:spPr>
          <a:xfrm rot="18900000">
            <a:off x="7840756" y="2475143"/>
            <a:ext cx="512877" cy="437727"/>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Freeform 97">
            <a:extLst>
              <a:ext uri="{FF2B5EF4-FFF2-40B4-BE49-F238E27FC236}">
                <a16:creationId xmlns:a16="http://schemas.microsoft.com/office/drawing/2014/main" id="{EC2CC9E2-613C-4C7C-AA96-FC8E238EAB9F}"/>
              </a:ext>
            </a:extLst>
          </p:cNvPr>
          <p:cNvSpPr>
            <a:spLocks noChangeAspect="1"/>
          </p:cNvSpPr>
          <p:nvPr/>
        </p:nvSpPr>
        <p:spPr>
          <a:xfrm>
            <a:off x="8560808" y="1444151"/>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Donut 22">
            <a:extLst>
              <a:ext uri="{FF2B5EF4-FFF2-40B4-BE49-F238E27FC236}">
                <a16:creationId xmlns:a16="http://schemas.microsoft.com/office/drawing/2014/main" id="{CE7A0D83-9523-4EB8-8677-1D7D4415C973}"/>
              </a:ext>
            </a:extLst>
          </p:cNvPr>
          <p:cNvSpPr>
            <a:spLocks noChangeAspect="1"/>
          </p:cNvSpPr>
          <p:nvPr/>
        </p:nvSpPr>
        <p:spPr>
          <a:xfrm>
            <a:off x="10277429" y="1539784"/>
            <a:ext cx="529812" cy="271370"/>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61" name="Freeform 99">
            <a:extLst>
              <a:ext uri="{FF2B5EF4-FFF2-40B4-BE49-F238E27FC236}">
                <a16:creationId xmlns:a16="http://schemas.microsoft.com/office/drawing/2014/main" id="{6EFBEDF3-F563-421B-9E3D-7024636F370F}"/>
              </a:ext>
            </a:extLst>
          </p:cNvPr>
          <p:cNvSpPr>
            <a:spLocks noChangeAspect="1"/>
          </p:cNvSpPr>
          <p:nvPr/>
        </p:nvSpPr>
        <p:spPr>
          <a:xfrm>
            <a:off x="7902810" y="1432248"/>
            <a:ext cx="388767" cy="48644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10">
            <a:extLst>
              <a:ext uri="{FF2B5EF4-FFF2-40B4-BE49-F238E27FC236}">
                <a16:creationId xmlns:a16="http://schemas.microsoft.com/office/drawing/2014/main" id="{8624E4A5-1602-4F93-B497-F8D7323B39B1}"/>
              </a:ext>
            </a:extLst>
          </p:cNvPr>
          <p:cNvSpPr/>
          <p:nvPr/>
        </p:nvSpPr>
        <p:spPr>
          <a:xfrm>
            <a:off x="9460302" y="1433265"/>
            <a:ext cx="486653" cy="484407"/>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Freeform 101">
            <a:extLst>
              <a:ext uri="{FF2B5EF4-FFF2-40B4-BE49-F238E27FC236}">
                <a16:creationId xmlns:a16="http://schemas.microsoft.com/office/drawing/2014/main" id="{398DE87D-E996-4168-8931-FBF1633FDCD5}"/>
              </a:ext>
            </a:extLst>
          </p:cNvPr>
          <p:cNvSpPr/>
          <p:nvPr/>
        </p:nvSpPr>
        <p:spPr>
          <a:xfrm>
            <a:off x="11180535" y="1485955"/>
            <a:ext cx="284691" cy="379029"/>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326627 w 2094012"/>
              <a:gd name="connsiteY0" fmla="*/ 27296 h 3261815"/>
              <a:gd name="connsiteX1" fmla="*/ 183326 w 2094012"/>
              <a:gd name="connsiteY1" fmla="*/ 1699146 h 3261815"/>
              <a:gd name="connsiteX2" fmla="*/ 620054 w 2094012"/>
              <a:gd name="connsiteY2" fmla="*/ 3261815 h 3261815"/>
              <a:gd name="connsiteX3" fmla="*/ 1111373 w 2094012"/>
              <a:gd name="connsiteY3" fmla="*/ 1937982 h 3261815"/>
              <a:gd name="connsiteX4" fmla="*/ 1548102 w 2094012"/>
              <a:gd name="connsiteY4" fmla="*/ 3261815 h 3261815"/>
              <a:gd name="connsiteX5" fmla="*/ 2094012 w 2094012"/>
              <a:gd name="connsiteY5" fmla="*/ 1719618 h 3261815"/>
              <a:gd name="connsiteX6" fmla="*/ 1786938 w 2094012"/>
              <a:gd name="connsiteY6" fmla="*/ 0 h 3261815"/>
              <a:gd name="connsiteX7" fmla="*/ 1705051 w 2094012"/>
              <a:gd name="connsiteY7" fmla="*/ 13648 h 3261815"/>
              <a:gd name="connsiteX8" fmla="*/ 1090902 w 2094012"/>
              <a:gd name="connsiteY8" fmla="*/ 156949 h 3261815"/>
              <a:gd name="connsiteX9" fmla="*/ 326627 w 2094012"/>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377501 w 2144886"/>
              <a:gd name="connsiteY0" fmla="*/ 27296 h 3261815"/>
              <a:gd name="connsiteX1" fmla="*/ 295615 w 2144886"/>
              <a:gd name="connsiteY1" fmla="*/ 1774209 h 3261815"/>
              <a:gd name="connsiteX2" fmla="*/ 670928 w 2144886"/>
              <a:gd name="connsiteY2" fmla="*/ 3261815 h 3261815"/>
              <a:gd name="connsiteX3" fmla="*/ 1162247 w 2144886"/>
              <a:gd name="connsiteY3" fmla="*/ 1937982 h 3261815"/>
              <a:gd name="connsiteX4" fmla="*/ 1598976 w 2144886"/>
              <a:gd name="connsiteY4" fmla="*/ 3261815 h 3261815"/>
              <a:gd name="connsiteX5" fmla="*/ 2144886 w 2144886"/>
              <a:gd name="connsiteY5" fmla="*/ 1719618 h 3261815"/>
              <a:gd name="connsiteX6" fmla="*/ 1837812 w 2144886"/>
              <a:gd name="connsiteY6" fmla="*/ 0 h 3261815"/>
              <a:gd name="connsiteX7" fmla="*/ 1755925 w 2144886"/>
              <a:gd name="connsiteY7" fmla="*/ 13648 h 3261815"/>
              <a:gd name="connsiteX8" fmla="*/ 1141776 w 2144886"/>
              <a:gd name="connsiteY8" fmla="*/ 156949 h 3261815"/>
              <a:gd name="connsiteX9" fmla="*/ 377501 w 2144886"/>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80396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205171"/>
              <a:gd name="connsiteY0" fmla="*/ 27296 h 3261815"/>
              <a:gd name="connsiteX1" fmla="*/ 322444 w 2205171"/>
              <a:gd name="connsiteY1" fmla="*/ 1801504 h 3261815"/>
              <a:gd name="connsiteX2" fmla="*/ 704581 w 2205171"/>
              <a:gd name="connsiteY2" fmla="*/ 3261815 h 3261815"/>
              <a:gd name="connsiteX3" fmla="*/ 1216372 w 2205171"/>
              <a:gd name="connsiteY3" fmla="*/ 1951629 h 3261815"/>
              <a:gd name="connsiteX4" fmla="*/ 1707692 w 2205171"/>
              <a:gd name="connsiteY4" fmla="*/ 3254991 h 3261815"/>
              <a:gd name="connsiteX5" fmla="*/ 2144420 w 2205171"/>
              <a:gd name="connsiteY5" fmla="*/ 1753737 h 3261815"/>
              <a:gd name="connsiteX6" fmla="*/ 1871465 w 2205171"/>
              <a:gd name="connsiteY6" fmla="*/ 0 h 3261815"/>
              <a:gd name="connsiteX7" fmla="*/ 1789578 w 2205171"/>
              <a:gd name="connsiteY7" fmla="*/ 13648 h 3261815"/>
              <a:gd name="connsiteX8" fmla="*/ 1175429 w 2205171"/>
              <a:gd name="connsiteY8" fmla="*/ 156949 h 3261815"/>
              <a:gd name="connsiteX9" fmla="*/ 411154 w 2205171"/>
              <a:gd name="connsiteY9" fmla="*/ 27296 h 3261815"/>
              <a:gd name="connsiteX0" fmla="*/ 411154 w 2145061"/>
              <a:gd name="connsiteY0" fmla="*/ 23869 h 3258388"/>
              <a:gd name="connsiteX1" fmla="*/ 322444 w 2145061"/>
              <a:gd name="connsiteY1" fmla="*/ 1798077 h 3258388"/>
              <a:gd name="connsiteX2" fmla="*/ 704581 w 2145061"/>
              <a:gd name="connsiteY2" fmla="*/ 3258388 h 3258388"/>
              <a:gd name="connsiteX3" fmla="*/ 1216372 w 2145061"/>
              <a:gd name="connsiteY3" fmla="*/ 1948202 h 3258388"/>
              <a:gd name="connsiteX4" fmla="*/ 1707692 w 2145061"/>
              <a:gd name="connsiteY4" fmla="*/ 3251564 h 3258388"/>
              <a:gd name="connsiteX5" fmla="*/ 2144420 w 2145061"/>
              <a:gd name="connsiteY5" fmla="*/ 1750310 h 3258388"/>
              <a:gd name="connsiteX6" fmla="*/ 1789578 w 2145061"/>
              <a:gd name="connsiteY6" fmla="*/ 10221 h 3258388"/>
              <a:gd name="connsiteX7" fmla="*/ 1175429 w 2145061"/>
              <a:gd name="connsiteY7" fmla="*/ 153522 h 3258388"/>
              <a:gd name="connsiteX8" fmla="*/ 411154 w 2145061"/>
              <a:gd name="connsiteY8" fmla="*/ 23869 h 3258388"/>
              <a:gd name="connsiteX0" fmla="*/ 411154 w 2146076"/>
              <a:gd name="connsiteY0" fmla="*/ 23869 h 3258388"/>
              <a:gd name="connsiteX1" fmla="*/ 322444 w 2146076"/>
              <a:gd name="connsiteY1" fmla="*/ 1798077 h 3258388"/>
              <a:gd name="connsiteX2" fmla="*/ 704581 w 2146076"/>
              <a:gd name="connsiteY2" fmla="*/ 3258388 h 3258388"/>
              <a:gd name="connsiteX3" fmla="*/ 1216372 w 2146076"/>
              <a:gd name="connsiteY3" fmla="*/ 1948202 h 3258388"/>
              <a:gd name="connsiteX4" fmla="*/ 1707692 w 2146076"/>
              <a:gd name="connsiteY4" fmla="*/ 3251564 h 3258388"/>
              <a:gd name="connsiteX5" fmla="*/ 2144420 w 2146076"/>
              <a:gd name="connsiteY5" fmla="*/ 1750310 h 3258388"/>
              <a:gd name="connsiteX6" fmla="*/ 1926056 w 2146076"/>
              <a:gd name="connsiteY6" fmla="*/ 17045 h 3258388"/>
              <a:gd name="connsiteX7" fmla="*/ 1175429 w 2146076"/>
              <a:gd name="connsiteY7" fmla="*/ 153522 h 3258388"/>
              <a:gd name="connsiteX8" fmla="*/ 411154 w 2146076"/>
              <a:gd name="connsiteY8" fmla="*/ 23869 h 3258388"/>
              <a:gd name="connsiteX0" fmla="*/ 411154 w 2374416"/>
              <a:gd name="connsiteY0" fmla="*/ 23869 h 3258388"/>
              <a:gd name="connsiteX1" fmla="*/ 322444 w 2374416"/>
              <a:gd name="connsiteY1" fmla="*/ 1798077 h 3258388"/>
              <a:gd name="connsiteX2" fmla="*/ 704581 w 2374416"/>
              <a:gd name="connsiteY2" fmla="*/ 3258388 h 3258388"/>
              <a:gd name="connsiteX3" fmla="*/ 1216372 w 2374416"/>
              <a:gd name="connsiteY3" fmla="*/ 1948202 h 3258388"/>
              <a:gd name="connsiteX4" fmla="*/ 1707692 w 2374416"/>
              <a:gd name="connsiteY4" fmla="*/ 3251564 h 3258388"/>
              <a:gd name="connsiteX5" fmla="*/ 2144420 w 2374416"/>
              <a:gd name="connsiteY5" fmla="*/ 1750310 h 3258388"/>
              <a:gd name="connsiteX6" fmla="*/ 1926056 w 2374416"/>
              <a:gd name="connsiteY6" fmla="*/ 17045 h 3258388"/>
              <a:gd name="connsiteX7" fmla="*/ 1175429 w 2374416"/>
              <a:gd name="connsiteY7" fmla="*/ 153522 h 3258388"/>
              <a:gd name="connsiteX8" fmla="*/ 411154 w 2374416"/>
              <a:gd name="connsiteY8" fmla="*/ 23869 h 3258388"/>
              <a:gd name="connsiteX0" fmla="*/ 411154 w 2441693"/>
              <a:gd name="connsiteY0" fmla="*/ 23869 h 3258388"/>
              <a:gd name="connsiteX1" fmla="*/ 322444 w 2441693"/>
              <a:gd name="connsiteY1" fmla="*/ 1798077 h 3258388"/>
              <a:gd name="connsiteX2" fmla="*/ 704581 w 2441693"/>
              <a:gd name="connsiteY2" fmla="*/ 3258388 h 3258388"/>
              <a:gd name="connsiteX3" fmla="*/ 1216372 w 2441693"/>
              <a:gd name="connsiteY3" fmla="*/ 1948202 h 3258388"/>
              <a:gd name="connsiteX4" fmla="*/ 1707692 w 2441693"/>
              <a:gd name="connsiteY4" fmla="*/ 3251564 h 3258388"/>
              <a:gd name="connsiteX5" fmla="*/ 2144420 w 2441693"/>
              <a:gd name="connsiteY5" fmla="*/ 1750310 h 3258388"/>
              <a:gd name="connsiteX6" fmla="*/ 1926056 w 2441693"/>
              <a:gd name="connsiteY6" fmla="*/ 17045 h 3258388"/>
              <a:gd name="connsiteX7" fmla="*/ 1175429 w 2441693"/>
              <a:gd name="connsiteY7" fmla="*/ 153522 h 3258388"/>
              <a:gd name="connsiteX8" fmla="*/ 411154 w 2441693"/>
              <a:gd name="connsiteY8" fmla="*/ 23869 h 3258388"/>
              <a:gd name="connsiteX0" fmla="*/ 411154 w 2377348"/>
              <a:gd name="connsiteY0" fmla="*/ 23869 h 3258388"/>
              <a:gd name="connsiteX1" fmla="*/ 322444 w 2377348"/>
              <a:gd name="connsiteY1" fmla="*/ 1798077 h 3258388"/>
              <a:gd name="connsiteX2" fmla="*/ 704581 w 2377348"/>
              <a:gd name="connsiteY2" fmla="*/ 3258388 h 3258388"/>
              <a:gd name="connsiteX3" fmla="*/ 1216372 w 2377348"/>
              <a:gd name="connsiteY3" fmla="*/ 1948202 h 3258388"/>
              <a:gd name="connsiteX4" fmla="*/ 1707692 w 2377348"/>
              <a:gd name="connsiteY4" fmla="*/ 3251564 h 3258388"/>
              <a:gd name="connsiteX5" fmla="*/ 2144420 w 2377348"/>
              <a:gd name="connsiteY5" fmla="*/ 1750310 h 3258388"/>
              <a:gd name="connsiteX6" fmla="*/ 1926056 w 2377348"/>
              <a:gd name="connsiteY6" fmla="*/ 17045 h 3258388"/>
              <a:gd name="connsiteX7" fmla="*/ 1175429 w 2377348"/>
              <a:gd name="connsiteY7" fmla="*/ 153522 h 3258388"/>
              <a:gd name="connsiteX8" fmla="*/ 411154 w 2377348"/>
              <a:gd name="connsiteY8" fmla="*/ 23869 h 3258388"/>
              <a:gd name="connsiteX0" fmla="*/ 411154 w 2424220"/>
              <a:gd name="connsiteY0" fmla="*/ 23869 h 3258388"/>
              <a:gd name="connsiteX1" fmla="*/ 322444 w 2424220"/>
              <a:gd name="connsiteY1" fmla="*/ 1798077 h 3258388"/>
              <a:gd name="connsiteX2" fmla="*/ 704581 w 2424220"/>
              <a:gd name="connsiteY2" fmla="*/ 3258388 h 3258388"/>
              <a:gd name="connsiteX3" fmla="*/ 1216372 w 2424220"/>
              <a:gd name="connsiteY3" fmla="*/ 1948202 h 3258388"/>
              <a:gd name="connsiteX4" fmla="*/ 1707692 w 2424220"/>
              <a:gd name="connsiteY4" fmla="*/ 3251564 h 3258388"/>
              <a:gd name="connsiteX5" fmla="*/ 2144420 w 2424220"/>
              <a:gd name="connsiteY5" fmla="*/ 1750310 h 3258388"/>
              <a:gd name="connsiteX6" fmla="*/ 1926056 w 2424220"/>
              <a:gd name="connsiteY6" fmla="*/ 17045 h 3258388"/>
              <a:gd name="connsiteX7" fmla="*/ 1175429 w 2424220"/>
              <a:gd name="connsiteY7" fmla="*/ 153522 h 3258388"/>
              <a:gd name="connsiteX8" fmla="*/ 411154 w 2424220"/>
              <a:gd name="connsiteY8" fmla="*/ 23869 h 3258388"/>
              <a:gd name="connsiteX0" fmla="*/ 411154 w 2449010"/>
              <a:gd name="connsiteY0" fmla="*/ 23869 h 3258388"/>
              <a:gd name="connsiteX1" fmla="*/ 322444 w 2449010"/>
              <a:gd name="connsiteY1" fmla="*/ 1798077 h 3258388"/>
              <a:gd name="connsiteX2" fmla="*/ 704581 w 2449010"/>
              <a:gd name="connsiteY2" fmla="*/ 3258388 h 3258388"/>
              <a:gd name="connsiteX3" fmla="*/ 1216372 w 2449010"/>
              <a:gd name="connsiteY3" fmla="*/ 1948202 h 3258388"/>
              <a:gd name="connsiteX4" fmla="*/ 1707692 w 2449010"/>
              <a:gd name="connsiteY4" fmla="*/ 3251564 h 3258388"/>
              <a:gd name="connsiteX5" fmla="*/ 2144420 w 2449010"/>
              <a:gd name="connsiteY5" fmla="*/ 1750310 h 3258388"/>
              <a:gd name="connsiteX6" fmla="*/ 1926056 w 2449010"/>
              <a:gd name="connsiteY6" fmla="*/ 17045 h 3258388"/>
              <a:gd name="connsiteX7" fmla="*/ 1175429 w 2449010"/>
              <a:gd name="connsiteY7" fmla="*/ 153522 h 3258388"/>
              <a:gd name="connsiteX8" fmla="*/ 411154 w 2449010"/>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64" name="Group 102">
            <a:extLst>
              <a:ext uri="{FF2B5EF4-FFF2-40B4-BE49-F238E27FC236}">
                <a16:creationId xmlns:a16="http://schemas.microsoft.com/office/drawing/2014/main" id="{3B22177F-3D45-4A9B-976C-0E5FC31B92C4}"/>
              </a:ext>
            </a:extLst>
          </p:cNvPr>
          <p:cNvGrpSpPr>
            <a:grpSpLocks noChangeAspect="1"/>
          </p:cNvGrpSpPr>
          <p:nvPr/>
        </p:nvGrpSpPr>
        <p:grpSpPr>
          <a:xfrm>
            <a:off x="8707494" y="2429101"/>
            <a:ext cx="325734" cy="529812"/>
            <a:chOff x="2071598" y="2060848"/>
            <a:chExt cx="1917605" cy="3137144"/>
          </a:xfrm>
          <a:solidFill>
            <a:schemeClr val="accent4"/>
          </a:solidFill>
        </p:grpSpPr>
        <p:sp>
          <p:nvSpPr>
            <p:cNvPr id="65" name="Freeform 103">
              <a:extLst>
                <a:ext uri="{FF2B5EF4-FFF2-40B4-BE49-F238E27FC236}">
                  <a16:creationId xmlns:a16="http://schemas.microsoft.com/office/drawing/2014/main" id="{45551A25-8F0E-4347-975E-A924A7130E47}"/>
                </a:ext>
              </a:extLst>
            </p:cNvPr>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Freeform 104">
              <a:extLst>
                <a:ext uri="{FF2B5EF4-FFF2-40B4-BE49-F238E27FC236}">
                  <a16:creationId xmlns:a16="http://schemas.microsoft.com/office/drawing/2014/main" id="{1D56ED84-718A-4F64-9201-3371A122B353}"/>
                </a:ext>
              </a:extLst>
            </p:cNvPr>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7" name="Freeform 105">
              <a:extLst>
                <a:ext uri="{FF2B5EF4-FFF2-40B4-BE49-F238E27FC236}">
                  <a16:creationId xmlns:a16="http://schemas.microsoft.com/office/drawing/2014/main" id="{C13BBB19-70FE-4952-97D0-FDEBC2A1BBF6}"/>
                </a:ext>
              </a:extLst>
            </p:cNvPr>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8" name="Freeform 106">
              <a:extLst>
                <a:ext uri="{FF2B5EF4-FFF2-40B4-BE49-F238E27FC236}">
                  <a16:creationId xmlns:a16="http://schemas.microsoft.com/office/drawing/2014/main" id="{7ABD01DA-F7D7-478D-A532-2A1B78A013CF}"/>
                </a:ext>
              </a:extLst>
            </p:cNvPr>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9" name="Freeform 107">
            <a:extLst>
              <a:ext uri="{FF2B5EF4-FFF2-40B4-BE49-F238E27FC236}">
                <a16:creationId xmlns:a16="http://schemas.microsoft.com/office/drawing/2014/main" id="{5F7DADB8-BA7C-4AE5-BF1E-BC82543D1EA9}"/>
              </a:ext>
            </a:extLst>
          </p:cNvPr>
          <p:cNvSpPr>
            <a:spLocks noChangeAspect="1"/>
          </p:cNvSpPr>
          <p:nvPr/>
        </p:nvSpPr>
        <p:spPr>
          <a:xfrm>
            <a:off x="9618682" y="2429101"/>
            <a:ext cx="169894" cy="529812"/>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25685 w 779830"/>
              <a:gd name="connsiteY0" fmla="*/ 1331843 h 2449001"/>
              <a:gd name="connsiteX1" fmla="*/ 537004 w 779830"/>
              <a:gd name="connsiteY1" fmla="*/ 1379551 h 2449001"/>
              <a:gd name="connsiteX2" fmla="*/ 758434 w 779830"/>
              <a:gd name="connsiteY2" fmla="*/ 1406369 h 2449001"/>
              <a:gd name="connsiteX3" fmla="*/ 620492 w 779830"/>
              <a:gd name="connsiteY3" fmla="*/ 1741335 h 2449001"/>
              <a:gd name="connsiteX4" fmla="*/ 604589 w 779830"/>
              <a:gd name="connsiteY4" fmla="*/ 2441050 h 2449001"/>
              <a:gd name="connsiteX5" fmla="*/ 314367 w 779830"/>
              <a:gd name="connsiteY5" fmla="*/ 2445025 h 2449001"/>
              <a:gd name="connsiteX6" fmla="*/ 207024 w 779830"/>
              <a:gd name="connsiteY6" fmla="*/ 1673750 h 2449001"/>
              <a:gd name="connsiteX7" fmla="*/ 203049 w 779830"/>
              <a:gd name="connsiteY7" fmla="*/ 2441050 h 2449001"/>
              <a:gd name="connsiteX8" fmla="*/ 131487 w 779830"/>
              <a:gd name="connsiteY8" fmla="*/ 2449001 h 2449001"/>
              <a:gd name="connsiteX9" fmla="*/ 290 w 779830"/>
              <a:gd name="connsiteY9" fmla="*/ 1701579 h 2449001"/>
              <a:gd name="connsiteX10" fmla="*/ 95803 w 779830"/>
              <a:gd name="connsiteY10" fmla="*/ 1597201 h 2449001"/>
              <a:gd name="connsiteX11" fmla="*/ 84332 w 779830"/>
              <a:gd name="connsiteY11" fmla="*/ 1389262 h 2449001"/>
              <a:gd name="connsiteX12" fmla="*/ 334245 w 779830"/>
              <a:gd name="connsiteY12" fmla="*/ 1375575 h 2449001"/>
              <a:gd name="connsiteX13" fmla="*/ 425685 w 779830"/>
              <a:gd name="connsiteY13" fmla="*/ 1331843 h 2449001"/>
              <a:gd name="connsiteX14" fmla="*/ 238828 w 779830"/>
              <a:gd name="connsiteY14" fmla="*/ 0 h 2449001"/>
              <a:gd name="connsiteX15" fmla="*/ 552904 w 779830"/>
              <a:gd name="connsiteY15" fmla="*/ 0 h 2449001"/>
              <a:gd name="connsiteX16" fmla="*/ 684102 w 779830"/>
              <a:gd name="connsiteY16" fmla="*/ 962108 h 2449001"/>
              <a:gd name="connsiteX17" fmla="*/ 719882 w 779830"/>
              <a:gd name="connsiteY17" fmla="*/ 1307990 h 2449001"/>
              <a:gd name="connsiteX18" fmla="*/ 409781 w 779830"/>
              <a:gd name="connsiteY18" fmla="*/ 1268233 h 2449001"/>
              <a:gd name="connsiteX19" fmla="*/ 99681 w 779830"/>
              <a:gd name="connsiteY19" fmla="*/ 1288111 h 2449001"/>
              <a:gd name="connsiteX20" fmla="*/ 119559 w 779830"/>
              <a:gd name="connsiteY20" fmla="*/ 1017766 h 2449001"/>
              <a:gd name="connsiteX21" fmla="*/ 238828 w 779830"/>
              <a:gd name="connsiteY21" fmla="*/ 0 h 2449001"/>
              <a:gd name="connsiteX0" fmla="*/ 425766 w 779911"/>
              <a:gd name="connsiteY0" fmla="*/ 1331843 h 2449001"/>
              <a:gd name="connsiteX1" fmla="*/ 537085 w 779911"/>
              <a:gd name="connsiteY1" fmla="*/ 1379551 h 2449001"/>
              <a:gd name="connsiteX2" fmla="*/ 758515 w 779911"/>
              <a:gd name="connsiteY2" fmla="*/ 1406369 h 2449001"/>
              <a:gd name="connsiteX3" fmla="*/ 620573 w 779911"/>
              <a:gd name="connsiteY3" fmla="*/ 1741335 h 2449001"/>
              <a:gd name="connsiteX4" fmla="*/ 604670 w 779911"/>
              <a:gd name="connsiteY4" fmla="*/ 2441050 h 2449001"/>
              <a:gd name="connsiteX5" fmla="*/ 314448 w 779911"/>
              <a:gd name="connsiteY5" fmla="*/ 2445025 h 2449001"/>
              <a:gd name="connsiteX6" fmla="*/ 207105 w 779911"/>
              <a:gd name="connsiteY6" fmla="*/ 1673750 h 2449001"/>
              <a:gd name="connsiteX7" fmla="*/ 203130 w 779911"/>
              <a:gd name="connsiteY7" fmla="*/ 2441050 h 2449001"/>
              <a:gd name="connsiteX8" fmla="*/ 131568 w 779911"/>
              <a:gd name="connsiteY8" fmla="*/ 2449001 h 2449001"/>
              <a:gd name="connsiteX9" fmla="*/ 371 w 779911"/>
              <a:gd name="connsiteY9" fmla="*/ 1701579 h 2449001"/>
              <a:gd name="connsiteX10" fmla="*/ 95884 w 779911"/>
              <a:gd name="connsiteY10" fmla="*/ 1597201 h 2449001"/>
              <a:gd name="connsiteX11" fmla="*/ 84413 w 779911"/>
              <a:gd name="connsiteY11" fmla="*/ 1389262 h 2449001"/>
              <a:gd name="connsiteX12" fmla="*/ 334326 w 779911"/>
              <a:gd name="connsiteY12" fmla="*/ 1375575 h 2449001"/>
              <a:gd name="connsiteX13" fmla="*/ 425766 w 779911"/>
              <a:gd name="connsiteY13" fmla="*/ 1331843 h 2449001"/>
              <a:gd name="connsiteX14" fmla="*/ 238909 w 779911"/>
              <a:gd name="connsiteY14" fmla="*/ 0 h 2449001"/>
              <a:gd name="connsiteX15" fmla="*/ 552985 w 779911"/>
              <a:gd name="connsiteY15" fmla="*/ 0 h 2449001"/>
              <a:gd name="connsiteX16" fmla="*/ 684183 w 779911"/>
              <a:gd name="connsiteY16" fmla="*/ 962108 h 2449001"/>
              <a:gd name="connsiteX17" fmla="*/ 719963 w 779911"/>
              <a:gd name="connsiteY17" fmla="*/ 1307990 h 2449001"/>
              <a:gd name="connsiteX18" fmla="*/ 409862 w 779911"/>
              <a:gd name="connsiteY18" fmla="*/ 1268233 h 2449001"/>
              <a:gd name="connsiteX19" fmla="*/ 99762 w 779911"/>
              <a:gd name="connsiteY19" fmla="*/ 1288111 h 2449001"/>
              <a:gd name="connsiteX20" fmla="*/ 119640 w 779911"/>
              <a:gd name="connsiteY20" fmla="*/ 1017766 h 2449001"/>
              <a:gd name="connsiteX21" fmla="*/ 238909 w 779911"/>
              <a:gd name="connsiteY21" fmla="*/ 0 h 2449001"/>
              <a:gd name="connsiteX0" fmla="*/ 425696 w 779841"/>
              <a:gd name="connsiteY0" fmla="*/ 1331843 h 2449001"/>
              <a:gd name="connsiteX1" fmla="*/ 537015 w 779841"/>
              <a:gd name="connsiteY1" fmla="*/ 1379551 h 2449001"/>
              <a:gd name="connsiteX2" fmla="*/ 758445 w 779841"/>
              <a:gd name="connsiteY2" fmla="*/ 1406369 h 2449001"/>
              <a:gd name="connsiteX3" fmla="*/ 620503 w 779841"/>
              <a:gd name="connsiteY3" fmla="*/ 1741335 h 2449001"/>
              <a:gd name="connsiteX4" fmla="*/ 604600 w 779841"/>
              <a:gd name="connsiteY4" fmla="*/ 2441050 h 2449001"/>
              <a:gd name="connsiteX5" fmla="*/ 314378 w 779841"/>
              <a:gd name="connsiteY5" fmla="*/ 2445025 h 2449001"/>
              <a:gd name="connsiteX6" fmla="*/ 207035 w 779841"/>
              <a:gd name="connsiteY6" fmla="*/ 1673750 h 2449001"/>
              <a:gd name="connsiteX7" fmla="*/ 203060 w 779841"/>
              <a:gd name="connsiteY7" fmla="*/ 2441050 h 2449001"/>
              <a:gd name="connsiteX8" fmla="*/ 131498 w 779841"/>
              <a:gd name="connsiteY8" fmla="*/ 2449001 h 2449001"/>
              <a:gd name="connsiteX9" fmla="*/ 301 w 779841"/>
              <a:gd name="connsiteY9" fmla="*/ 1701579 h 2449001"/>
              <a:gd name="connsiteX10" fmla="*/ 95814 w 779841"/>
              <a:gd name="connsiteY10" fmla="*/ 1597201 h 2449001"/>
              <a:gd name="connsiteX11" fmla="*/ 84343 w 779841"/>
              <a:gd name="connsiteY11" fmla="*/ 1389262 h 2449001"/>
              <a:gd name="connsiteX12" fmla="*/ 334256 w 779841"/>
              <a:gd name="connsiteY12" fmla="*/ 1375575 h 2449001"/>
              <a:gd name="connsiteX13" fmla="*/ 425696 w 779841"/>
              <a:gd name="connsiteY13" fmla="*/ 1331843 h 2449001"/>
              <a:gd name="connsiteX14" fmla="*/ 238839 w 779841"/>
              <a:gd name="connsiteY14" fmla="*/ 0 h 2449001"/>
              <a:gd name="connsiteX15" fmla="*/ 552915 w 779841"/>
              <a:gd name="connsiteY15" fmla="*/ 0 h 2449001"/>
              <a:gd name="connsiteX16" fmla="*/ 684113 w 779841"/>
              <a:gd name="connsiteY16" fmla="*/ 962108 h 2449001"/>
              <a:gd name="connsiteX17" fmla="*/ 719893 w 779841"/>
              <a:gd name="connsiteY17" fmla="*/ 1307990 h 2449001"/>
              <a:gd name="connsiteX18" fmla="*/ 409792 w 779841"/>
              <a:gd name="connsiteY18" fmla="*/ 1268233 h 2449001"/>
              <a:gd name="connsiteX19" fmla="*/ 99692 w 779841"/>
              <a:gd name="connsiteY19" fmla="*/ 1288111 h 2449001"/>
              <a:gd name="connsiteX20" fmla="*/ 119570 w 779841"/>
              <a:gd name="connsiteY20" fmla="*/ 1017766 h 2449001"/>
              <a:gd name="connsiteX21" fmla="*/ 238839 w 779841"/>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19570 w 794874"/>
              <a:gd name="connsiteY20" fmla="*/ 1017766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1314"/>
              <a:gd name="connsiteY0" fmla="*/ 1331843 h 2449001"/>
              <a:gd name="connsiteX1" fmla="*/ 537015 w 791314"/>
              <a:gd name="connsiteY1" fmla="*/ 1379551 h 2449001"/>
              <a:gd name="connsiteX2" fmla="*/ 758445 w 791314"/>
              <a:gd name="connsiteY2" fmla="*/ 1406369 h 2449001"/>
              <a:gd name="connsiteX3" fmla="*/ 620503 w 791314"/>
              <a:gd name="connsiteY3" fmla="*/ 1741335 h 2449001"/>
              <a:gd name="connsiteX4" fmla="*/ 604600 w 791314"/>
              <a:gd name="connsiteY4" fmla="*/ 2441050 h 2449001"/>
              <a:gd name="connsiteX5" fmla="*/ 314378 w 791314"/>
              <a:gd name="connsiteY5" fmla="*/ 2445025 h 2449001"/>
              <a:gd name="connsiteX6" fmla="*/ 207035 w 791314"/>
              <a:gd name="connsiteY6" fmla="*/ 1673750 h 2449001"/>
              <a:gd name="connsiteX7" fmla="*/ 203060 w 791314"/>
              <a:gd name="connsiteY7" fmla="*/ 2441050 h 2449001"/>
              <a:gd name="connsiteX8" fmla="*/ 131498 w 791314"/>
              <a:gd name="connsiteY8" fmla="*/ 2449001 h 2449001"/>
              <a:gd name="connsiteX9" fmla="*/ 301 w 791314"/>
              <a:gd name="connsiteY9" fmla="*/ 1701579 h 2449001"/>
              <a:gd name="connsiteX10" fmla="*/ 95814 w 791314"/>
              <a:gd name="connsiteY10" fmla="*/ 1597201 h 2449001"/>
              <a:gd name="connsiteX11" fmla="*/ 84343 w 791314"/>
              <a:gd name="connsiteY11" fmla="*/ 1389262 h 2449001"/>
              <a:gd name="connsiteX12" fmla="*/ 334256 w 791314"/>
              <a:gd name="connsiteY12" fmla="*/ 1375575 h 2449001"/>
              <a:gd name="connsiteX13" fmla="*/ 425696 w 791314"/>
              <a:gd name="connsiteY13" fmla="*/ 1331843 h 2449001"/>
              <a:gd name="connsiteX14" fmla="*/ 218310 w 791314"/>
              <a:gd name="connsiteY14" fmla="*/ 0 h 2449001"/>
              <a:gd name="connsiteX15" fmla="*/ 570023 w 791314"/>
              <a:gd name="connsiteY15" fmla="*/ 3422 h 2449001"/>
              <a:gd name="connsiteX16" fmla="*/ 677271 w 791314"/>
              <a:gd name="connsiteY16" fmla="*/ 938156 h 2449001"/>
              <a:gd name="connsiteX17" fmla="*/ 719893 w 791314"/>
              <a:gd name="connsiteY17" fmla="*/ 1307990 h 2449001"/>
              <a:gd name="connsiteX18" fmla="*/ 409792 w 791314"/>
              <a:gd name="connsiteY18" fmla="*/ 1268233 h 2449001"/>
              <a:gd name="connsiteX19" fmla="*/ 99692 w 791314"/>
              <a:gd name="connsiteY19" fmla="*/ 1288111 h 2449001"/>
              <a:gd name="connsiteX20" fmla="*/ 133257 w 791314"/>
              <a:gd name="connsiteY20" fmla="*/ 945913 h 2449001"/>
              <a:gd name="connsiteX21" fmla="*/ 218310 w 791314"/>
              <a:gd name="connsiteY21" fmla="*/ 0 h 2449001"/>
              <a:gd name="connsiteX0" fmla="*/ 425696 w 791740"/>
              <a:gd name="connsiteY0" fmla="*/ 1331843 h 2449001"/>
              <a:gd name="connsiteX1" fmla="*/ 537015 w 791740"/>
              <a:gd name="connsiteY1" fmla="*/ 1379551 h 2449001"/>
              <a:gd name="connsiteX2" fmla="*/ 775553 w 791740"/>
              <a:gd name="connsiteY2" fmla="*/ 1406369 h 2449001"/>
              <a:gd name="connsiteX3" fmla="*/ 620503 w 791740"/>
              <a:gd name="connsiteY3" fmla="*/ 1741335 h 2449001"/>
              <a:gd name="connsiteX4" fmla="*/ 604600 w 791740"/>
              <a:gd name="connsiteY4" fmla="*/ 2441050 h 2449001"/>
              <a:gd name="connsiteX5" fmla="*/ 314378 w 791740"/>
              <a:gd name="connsiteY5" fmla="*/ 2445025 h 2449001"/>
              <a:gd name="connsiteX6" fmla="*/ 207035 w 791740"/>
              <a:gd name="connsiteY6" fmla="*/ 1673750 h 2449001"/>
              <a:gd name="connsiteX7" fmla="*/ 203060 w 791740"/>
              <a:gd name="connsiteY7" fmla="*/ 2441050 h 2449001"/>
              <a:gd name="connsiteX8" fmla="*/ 131498 w 791740"/>
              <a:gd name="connsiteY8" fmla="*/ 2449001 h 2449001"/>
              <a:gd name="connsiteX9" fmla="*/ 301 w 791740"/>
              <a:gd name="connsiteY9" fmla="*/ 1701579 h 2449001"/>
              <a:gd name="connsiteX10" fmla="*/ 95814 w 791740"/>
              <a:gd name="connsiteY10" fmla="*/ 1597201 h 2449001"/>
              <a:gd name="connsiteX11" fmla="*/ 84343 w 791740"/>
              <a:gd name="connsiteY11" fmla="*/ 1389262 h 2449001"/>
              <a:gd name="connsiteX12" fmla="*/ 334256 w 791740"/>
              <a:gd name="connsiteY12" fmla="*/ 1375575 h 2449001"/>
              <a:gd name="connsiteX13" fmla="*/ 425696 w 791740"/>
              <a:gd name="connsiteY13" fmla="*/ 1331843 h 2449001"/>
              <a:gd name="connsiteX14" fmla="*/ 218310 w 791740"/>
              <a:gd name="connsiteY14" fmla="*/ 0 h 2449001"/>
              <a:gd name="connsiteX15" fmla="*/ 570023 w 791740"/>
              <a:gd name="connsiteY15" fmla="*/ 3422 h 2449001"/>
              <a:gd name="connsiteX16" fmla="*/ 677271 w 791740"/>
              <a:gd name="connsiteY16" fmla="*/ 938156 h 2449001"/>
              <a:gd name="connsiteX17" fmla="*/ 719893 w 791740"/>
              <a:gd name="connsiteY17" fmla="*/ 1307990 h 2449001"/>
              <a:gd name="connsiteX18" fmla="*/ 409792 w 791740"/>
              <a:gd name="connsiteY18" fmla="*/ 1268233 h 2449001"/>
              <a:gd name="connsiteX19" fmla="*/ 99692 w 791740"/>
              <a:gd name="connsiteY19" fmla="*/ 1288111 h 2449001"/>
              <a:gd name="connsiteX20" fmla="*/ 133257 w 791740"/>
              <a:gd name="connsiteY20" fmla="*/ 945913 h 2449001"/>
              <a:gd name="connsiteX21" fmla="*/ 218310 w 791740"/>
              <a:gd name="connsiteY21" fmla="*/ 0 h 2449001"/>
              <a:gd name="connsiteX0" fmla="*/ 425696 w 798638"/>
              <a:gd name="connsiteY0" fmla="*/ 1331843 h 2449001"/>
              <a:gd name="connsiteX1" fmla="*/ 537015 w 798638"/>
              <a:gd name="connsiteY1" fmla="*/ 1379551 h 2449001"/>
              <a:gd name="connsiteX2" fmla="*/ 775553 w 798638"/>
              <a:gd name="connsiteY2" fmla="*/ 1406369 h 2449001"/>
              <a:gd name="connsiteX3" fmla="*/ 620503 w 798638"/>
              <a:gd name="connsiteY3" fmla="*/ 1741335 h 2449001"/>
              <a:gd name="connsiteX4" fmla="*/ 604600 w 798638"/>
              <a:gd name="connsiteY4" fmla="*/ 2441050 h 2449001"/>
              <a:gd name="connsiteX5" fmla="*/ 314378 w 798638"/>
              <a:gd name="connsiteY5" fmla="*/ 2445025 h 2449001"/>
              <a:gd name="connsiteX6" fmla="*/ 207035 w 798638"/>
              <a:gd name="connsiteY6" fmla="*/ 1673750 h 2449001"/>
              <a:gd name="connsiteX7" fmla="*/ 203060 w 798638"/>
              <a:gd name="connsiteY7" fmla="*/ 2441050 h 2449001"/>
              <a:gd name="connsiteX8" fmla="*/ 131498 w 798638"/>
              <a:gd name="connsiteY8" fmla="*/ 2449001 h 2449001"/>
              <a:gd name="connsiteX9" fmla="*/ 301 w 798638"/>
              <a:gd name="connsiteY9" fmla="*/ 1701579 h 2449001"/>
              <a:gd name="connsiteX10" fmla="*/ 95814 w 798638"/>
              <a:gd name="connsiteY10" fmla="*/ 1597201 h 2449001"/>
              <a:gd name="connsiteX11" fmla="*/ 84343 w 798638"/>
              <a:gd name="connsiteY11" fmla="*/ 1389262 h 2449001"/>
              <a:gd name="connsiteX12" fmla="*/ 334256 w 798638"/>
              <a:gd name="connsiteY12" fmla="*/ 1375575 h 2449001"/>
              <a:gd name="connsiteX13" fmla="*/ 425696 w 798638"/>
              <a:gd name="connsiteY13" fmla="*/ 1331843 h 2449001"/>
              <a:gd name="connsiteX14" fmla="*/ 218310 w 798638"/>
              <a:gd name="connsiteY14" fmla="*/ 0 h 2449001"/>
              <a:gd name="connsiteX15" fmla="*/ 570023 w 798638"/>
              <a:gd name="connsiteY15" fmla="*/ 3422 h 2449001"/>
              <a:gd name="connsiteX16" fmla="*/ 677271 w 798638"/>
              <a:gd name="connsiteY16" fmla="*/ 938156 h 2449001"/>
              <a:gd name="connsiteX17" fmla="*/ 719893 w 798638"/>
              <a:gd name="connsiteY17" fmla="*/ 1307990 h 2449001"/>
              <a:gd name="connsiteX18" fmla="*/ 409792 w 798638"/>
              <a:gd name="connsiteY18" fmla="*/ 1268233 h 2449001"/>
              <a:gd name="connsiteX19" fmla="*/ 99692 w 798638"/>
              <a:gd name="connsiteY19" fmla="*/ 1288111 h 2449001"/>
              <a:gd name="connsiteX20" fmla="*/ 133257 w 798638"/>
              <a:gd name="connsiteY20" fmla="*/ 945913 h 2449001"/>
              <a:gd name="connsiteX21" fmla="*/ 218310 w 798638"/>
              <a:gd name="connsiteY21" fmla="*/ 0 h 2449001"/>
              <a:gd name="connsiteX0" fmla="*/ 425696 w 798137"/>
              <a:gd name="connsiteY0" fmla="*/ 1331843 h 2449001"/>
              <a:gd name="connsiteX1" fmla="*/ 537015 w 798137"/>
              <a:gd name="connsiteY1" fmla="*/ 1379551 h 2449001"/>
              <a:gd name="connsiteX2" fmla="*/ 775553 w 798137"/>
              <a:gd name="connsiteY2" fmla="*/ 1406369 h 2449001"/>
              <a:gd name="connsiteX3" fmla="*/ 613659 w 798137"/>
              <a:gd name="connsiteY3" fmla="*/ 1785816 h 2449001"/>
              <a:gd name="connsiteX4" fmla="*/ 604600 w 798137"/>
              <a:gd name="connsiteY4" fmla="*/ 2441050 h 2449001"/>
              <a:gd name="connsiteX5" fmla="*/ 314378 w 798137"/>
              <a:gd name="connsiteY5" fmla="*/ 2445025 h 2449001"/>
              <a:gd name="connsiteX6" fmla="*/ 207035 w 798137"/>
              <a:gd name="connsiteY6" fmla="*/ 1673750 h 2449001"/>
              <a:gd name="connsiteX7" fmla="*/ 203060 w 798137"/>
              <a:gd name="connsiteY7" fmla="*/ 2441050 h 2449001"/>
              <a:gd name="connsiteX8" fmla="*/ 131498 w 798137"/>
              <a:gd name="connsiteY8" fmla="*/ 2449001 h 2449001"/>
              <a:gd name="connsiteX9" fmla="*/ 301 w 798137"/>
              <a:gd name="connsiteY9" fmla="*/ 1701579 h 2449001"/>
              <a:gd name="connsiteX10" fmla="*/ 95814 w 798137"/>
              <a:gd name="connsiteY10" fmla="*/ 1597201 h 2449001"/>
              <a:gd name="connsiteX11" fmla="*/ 84343 w 798137"/>
              <a:gd name="connsiteY11" fmla="*/ 1389262 h 2449001"/>
              <a:gd name="connsiteX12" fmla="*/ 334256 w 798137"/>
              <a:gd name="connsiteY12" fmla="*/ 1375575 h 2449001"/>
              <a:gd name="connsiteX13" fmla="*/ 425696 w 798137"/>
              <a:gd name="connsiteY13" fmla="*/ 1331843 h 2449001"/>
              <a:gd name="connsiteX14" fmla="*/ 218310 w 798137"/>
              <a:gd name="connsiteY14" fmla="*/ 0 h 2449001"/>
              <a:gd name="connsiteX15" fmla="*/ 570023 w 798137"/>
              <a:gd name="connsiteY15" fmla="*/ 3422 h 2449001"/>
              <a:gd name="connsiteX16" fmla="*/ 677271 w 798137"/>
              <a:gd name="connsiteY16" fmla="*/ 938156 h 2449001"/>
              <a:gd name="connsiteX17" fmla="*/ 719893 w 798137"/>
              <a:gd name="connsiteY17" fmla="*/ 1307990 h 2449001"/>
              <a:gd name="connsiteX18" fmla="*/ 409792 w 798137"/>
              <a:gd name="connsiteY18" fmla="*/ 1268233 h 2449001"/>
              <a:gd name="connsiteX19" fmla="*/ 99692 w 798137"/>
              <a:gd name="connsiteY19" fmla="*/ 1288111 h 2449001"/>
              <a:gd name="connsiteX20" fmla="*/ 133257 w 798137"/>
              <a:gd name="connsiteY20" fmla="*/ 945913 h 2449001"/>
              <a:gd name="connsiteX21" fmla="*/ 218310 w 798137"/>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07035 w 797686"/>
              <a:gd name="connsiteY6" fmla="*/ 1673750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24143 w 797686"/>
              <a:gd name="connsiteY6" fmla="*/ 1721654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05179 w 777169"/>
              <a:gd name="connsiteY0" fmla="*/ 1331843 h 2449001"/>
              <a:gd name="connsiteX1" fmla="*/ 516498 w 777169"/>
              <a:gd name="connsiteY1" fmla="*/ 1379551 h 2449001"/>
              <a:gd name="connsiteX2" fmla="*/ 755036 w 777169"/>
              <a:gd name="connsiteY2" fmla="*/ 1406369 h 2449001"/>
              <a:gd name="connsiteX3" fmla="*/ 593142 w 777169"/>
              <a:gd name="connsiteY3" fmla="*/ 1785816 h 2449001"/>
              <a:gd name="connsiteX4" fmla="*/ 584083 w 777169"/>
              <a:gd name="connsiteY4" fmla="*/ 2441050 h 2449001"/>
              <a:gd name="connsiteX5" fmla="*/ 293861 w 777169"/>
              <a:gd name="connsiteY5" fmla="*/ 2445025 h 2449001"/>
              <a:gd name="connsiteX6" fmla="*/ 203626 w 777169"/>
              <a:gd name="connsiteY6" fmla="*/ 1721654 h 2449001"/>
              <a:gd name="connsiteX7" fmla="*/ 182543 w 777169"/>
              <a:gd name="connsiteY7" fmla="*/ 2441050 h 2449001"/>
              <a:gd name="connsiteX8" fmla="*/ 110981 w 777169"/>
              <a:gd name="connsiteY8" fmla="*/ 2449001 h 2449001"/>
              <a:gd name="connsiteX9" fmla="*/ 313 w 777169"/>
              <a:gd name="connsiteY9" fmla="*/ 1749481 h 2449001"/>
              <a:gd name="connsiteX10" fmla="*/ 92405 w 777169"/>
              <a:gd name="connsiteY10" fmla="*/ 1641682 h 2449001"/>
              <a:gd name="connsiteX11" fmla="*/ 63826 w 777169"/>
              <a:gd name="connsiteY11" fmla="*/ 1389262 h 2449001"/>
              <a:gd name="connsiteX12" fmla="*/ 313739 w 777169"/>
              <a:gd name="connsiteY12" fmla="*/ 1375575 h 2449001"/>
              <a:gd name="connsiteX13" fmla="*/ 405179 w 777169"/>
              <a:gd name="connsiteY13" fmla="*/ 1331843 h 2449001"/>
              <a:gd name="connsiteX14" fmla="*/ 197793 w 777169"/>
              <a:gd name="connsiteY14" fmla="*/ 0 h 2449001"/>
              <a:gd name="connsiteX15" fmla="*/ 549506 w 777169"/>
              <a:gd name="connsiteY15" fmla="*/ 3422 h 2449001"/>
              <a:gd name="connsiteX16" fmla="*/ 656754 w 777169"/>
              <a:gd name="connsiteY16" fmla="*/ 938156 h 2449001"/>
              <a:gd name="connsiteX17" fmla="*/ 699376 w 777169"/>
              <a:gd name="connsiteY17" fmla="*/ 1307990 h 2449001"/>
              <a:gd name="connsiteX18" fmla="*/ 389275 w 777169"/>
              <a:gd name="connsiteY18" fmla="*/ 1268233 h 2449001"/>
              <a:gd name="connsiteX19" fmla="*/ 79175 w 777169"/>
              <a:gd name="connsiteY19" fmla="*/ 1288111 h 2449001"/>
              <a:gd name="connsiteX20" fmla="*/ 112740 w 777169"/>
              <a:gd name="connsiteY20" fmla="*/ 945913 h 2449001"/>
              <a:gd name="connsiteX21" fmla="*/ 197793 w 777169"/>
              <a:gd name="connsiteY21" fmla="*/ 0 h 2449001"/>
              <a:gd name="connsiteX0" fmla="*/ 413332 w 785322"/>
              <a:gd name="connsiteY0" fmla="*/ 1331843 h 2449001"/>
              <a:gd name="connsiteX1" fmla="*/ 524651 w 785322"/>
              <a:gd name="connsiteY1" fmla="*/ 1379551 h 2449001"/>
              <a:gd name="connsiteX2" fmla="*/ 763189 w 785322"/>
              <a:gd name="connsiteY2" fmla="*/ 1406369 h 2449001"/>
              <a:gd name="connsiteX3" fmla="*/ 601295 w 785322"/>
              <a:gd name="connsiteY3" fmla="*/ 1785816 h 2449001"/>
              <a:gd name="connsiteX4" fmla="*/ 592236 w 785322"/>
              <a:gd name="connsiteY4" fmla="*/ 2441050 h 2449001"/>
              <a:gd name="connsiteX5" fmla="*/ 302014 w 785322"/>
              <a:gd name="connsiteY5" fmla="*/ 2445025 h 2449001"/>
              <a:gd name="connsiteX6" fmla="*/ 211779 w 785322"/>
              <a:gd name="connsiteY6" fmla="*/ 1721654 h 2449001"/>
              <a:gd name="connsiteX7" fmla="*/ 190696 w 785322"/>
              <a:gd name="connsiteY7" fmla="*/ 2441050 h 2449001"/>
              <a:gd name="connsiteX8" fmla="*/ 119134 w 785322"/>
              <a:gd name="connsiteY8" fmla="*/ 2449001 h 2449001"/>
              <a:gd name="connsiteX9" fmla="*/ 8466 w 785322"/>
              <a:gd name="connsiteY9" fmla="*/ 1749481 h 2449001"/>
              <a:gd name="connsiteX10" fmla="*/ 100558 w 785322"/>
              <a:gd name="connsiteY10" fmla="*/ 1641682 h 2449001"/>
              <a:gd name="connsiteX11" fmla="*/ 71979 w 785322"/>
              <a:gd name="connsiteY11" fmla="*/ 1389262 h 2449001"/>
              <a:gd name="connsiteX12" fmla="*/ 321892 w 785322"/>
              <a:gd name="connsiteY12" fmla="*/ 1375575 h 2449001"/>
              <a:gd name="connsiteX13" fmla="*/ 413332 w 785322"/>
              <a:gd name="connsiteY13" fmla="*/ 1331843 h 2449001"/>
              <a:gd name="connsiteX14" fmla="*/ 205946 w 785322"/>
              <a:gd name="connsiteY14" fmla="*/ 0 h 2449001"/>
              <a:gd name="connsiteX15" fmla="*/ 557659 w 785322"/>
              <a:gd name="connsiteY15" fmla="*/ 3422 h 2449001"/>
              <a:gd name="connsiteX16" fmla="*/ 664907 w 785322"/>
              <a:gd name="connsiteY16" fmla="*/ 938156 h 2449001"/>
              <a:gd name="connsiteX17" fmla="*/ 707529 w 785322"/>
              <a:gd name="connsiteY17" fmla="*/ 1307990 h 2449001"/>
              <a:gd name="connsiteX18" fmla="*/ 397428 w 785322"/>
              <a:gd name="connsiteY18" fmla="*/ 1268233 h 2449001"/>
              <a:gd name="connsiteX19" fmla="*/ 87328 w 785322"/>
              <a:gd name="connsiteY19" fmla="*/ 1288111 h 2449001"/>
              <a:gd name="connsiteX20" fmla="*/ 120893 w 785322"/>
              <a:gd name="connsiteY20" fmla="*/ 945913 h 2449001"/>
              <a:gd name="connsiteX21" fmla="*/ 205946 w 785322"/>
              <a:gd name="connsiteY21" fmla="*/ 0 h 244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0" name="Freeform 108">
            <a:extLst>
              <a:ext uri="{FF2B5EF4-FFF2-40B4-BE49-F238E27FC236}">
                <a16:creationId xmlns:a16="http://schemas.microsoft.com/office/drawing/2014/main" id="{6A02011B-41CE-4E20-9214-001F7D847E12}"/>
              </a:ext>
            </a:extLst>
          </p:cNvPr>
          <p:cNvSpPr/>
          <p:nvPr/>
        </p:nvSpPr>
        <p:spPr>
          <a:xfrm>
            <a:off x="6129967" y="2416730"/>
            <a:ext cx="501857" cy="554554"/>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1" name="Oval 8">
            <a:extLst>
              <a:ext uri="{FF2B5EF4-FFF2-40B4-BE49-F238E27FC236}">
                <a16:creationId xmlns:a16="http://schemas.microsoft.com/office/drawing/2014/main" id="{E3D5639C-49CF-43D9-965F-7653D69F451F}"/>
              </a:ext>
            </a:extLst>
          </p:cNvPr>
          <p:cNvSpPr/>
          <p:nvPr/>
        </p:nvSpPr>
        <p:spPr>
          <a:xfrm>
            <a:off x="6967308" y="2429072"/>
            <a:ext cx="527152" cy="52987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72" name="Group 110">
            <a:extLst>
              <a:ext uri="{FF2B5EF4-FFF2-40B4-BE49-F238E27FC236}">
                <a16:creationId xmlns:a16="http://schemas.microsoft.com/office/drawing/2014/main" id="{D519BD50-C580-4623-8810-E04695FA5F45}"/>
              </a:ext>
            </a:extLst>
          </p:cNvPr>
          <p:cNvGrpSpPr/>
          <p:nvPr/>
        </p:nvGrpSpPr>
        <p:grpSpPr>
          <a:xfrm>
            <a:off x="5291981" y="2416730"/>
            <a:ext cx="501857" cy="554554"/>
            <a:chOff x="4835382" y="73243"/>
            <a:chExt cx="2920830" cy="3227535"/>
          </a:xfrm>
          <a:solidFill>
            <a:schemeClr val="accent4"/>
          </a:solidFill>
        </p:grpSpPr>
        <p:sp>
          <p:nvSpPr>
            <p:cNvPr id="73" name="Freeform 111">
              <a:extLst>
                <a:ext uri="{FF2B5EF4-FFF2-40B4-BE49-F238E27FC236}">
                  <a16:creationId xmlns:a16="http://schemas.microsoft.com/office/drawing/2014/main" id="{BBCCCC44-B257-423A-BB40-01303C1A40E8}"/>
                </a:ext>
              </a:extLst>
            </p:cNvPr>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 fmla="*/ 3030279 w 4784651"/>
                <a:gd name="connsiteY0" fmla="*/ 114 h 5890551"/>
                <a:gd name="connsiteX1" fmla="*/ 765544 w 4784651"/>
                <a:gd name="connsiteY1" fmla="*/ 1935240 h 5890551"/>
                <a:gd name="connsiteX2" fmla="*/ 0 w 4784651"/>
                <a:gd name="connsiteY2" fmla="*/ 3051658 h 5890551"/>
                <a:gd name="connsiteX3" fmla="*/ 510363 w 4784651"/>
                <a:gd name="connsiteY3" fmla="*/ 3328105 h 5890551"/>
                <a:gd name="connsiteX4" fmla="*/ 297711 w 4784651"/>
                <a:gd name="connsiteY4" fmla="*/ 3657714 h 5890551"/>
                <a:gd name="connsiteX5" fmla="*/ 489097 w 4784651"/>
                <a:gd name="connsiteY5" fmla="*/ 3870365 h 5890551"/>
                <a:gd name="connsiteX6" fmla="*/ 372139 w 4784651"/>
                <a:gd name="connsiteY6" fmla="*/ 4061751 h 5890551"/>
                <a:gd name="connsiteX7" fmla="*/ 563525 w 4784651"/>
                <a:gd name="connsiteY7" fmla="*/ 4316933 h 5890551"/>
                <a:gd name="connsiteX8" fmla="*/ 499730 w 4784651"/>
                <a:gd name="connsiteY8" fmla="*/ 4976151 h 5890551"/>
                <a:gd name="connsiteX9" fmla="*/ 1754372 w 4784651"/>
                <a:gd name="connsiteY9" fmla="*/ 5199435 h 5890551"/>
                <a:gd name="connsiteX10" fmla="*/ 1945758 w 4784651"/>
                <a:gd name="connsiteY10" fmla="*/ 5890551 h 5890551"/>
                <a:gd name="connsiteX11" fmla="*/ 4784651 w 4784651"/>
                <a:gd name="connsiteY11" fmla="*/ 5858654 h 5890551"/>
                <a:gd name="connsiteX12" fmla="*/ 4561367 w 4784651"/>
                <a:gd name="connsiteY12" fmla="*/ 4189342 h 5890551"/>
                <a:gd name="connsiteX13" fmla="*/ 3030279 w 4784651"/>
                <a:gd name="connsiteY13" fmla="*/ 114 h 5890551"/>
                <a:gd name="connsiteX0" fmla="*/ 3030279 w 4784651"/>
                <a:gd name="connsiteY0" fmla="*/ 398 h 5890835"/>
                <a:gd name="connsiteX1" fmla="*/ 765544 w 4784651"/>
                <a:gd name="connsiteY1" fmla="*/ 1935524 h 5890835"/>
                <a:gd name="connsiteX2" fmla="*/ 0 w 4784651"/>
                <a:gd name="connsiteY2" fmla="*/ 3051942 h 5890835"/>
                <a:gd name="connsiteX3" fmla="*/ 510363 w 4784651"/>
                <a:gd name="connsiteY3" fmla="*/ 3328389 h 5890835"/>
                <a:gd name="connsiteX4" fmla="*/ 297711 w 4784651"/>
                <a:gd name="connsiteY4" fmla="*/ 3657998 h 5890835"/>
                <a:gd name="connsiteX5" fmla="*/ 489097 w 4784651"/>
                <a:gd name="connsiteY5" fmla="*/ 3870649 h 5890835"/>
                <a:gd name="connsiteX6" fmla="*/ 372139 w 4784651"/>
                <a:gd name="connsiteY6" fmla="*/ 4062035 h 5890835"/>
                <a:gd name="connsiteX7" fmla="*/ 563525 w 4784651"/>
                <a:gd name="connsiteY7" fmla="*/ 4317217 h 5890835"/>
                <a:gd name="connsiteX8" fmla="*/ 499730 w 4784651"/>
                <a:gd name="connsiteY8" fmla="*/ 4976435 h 5890835"/>
                <a:gd name="connsiteX9" fmla="*/ 1754372 w 4784651"/>
                <a:gd name="connsiteY9" fmla="*/ 5199719 h 5890835"/>
                <a:gd name="connsiteX10" fmla="*/ 1945758 w 4784651"/>
                <a:gd name="connsiteY10" fmla="*/ 5890835 h 5890835"/>
                <a:gd name="connsiteX11" fmla="*/ 4784651 w 4784651"/>
                <a:gd name="connsiteY11" fmla="*/ 5858938 h 5890835"/>
                <a:gd name="connsiteX12" fmla="*/ 4561367 w 4784651"/>
                <a:gd name="connsiteY12" fmla="*/ 4189626 h 5890835"/>
                <a:gd name="connsiteX13" fmla="*/ 3030279 w 4784651"/>
                <a:gd name="connsiteY13" fmla="*/ 398 h 5890835"/>
                <a:gd name="connsiteX0" fmla="*/ 3030279 w 5042277"/>
                <a:gd name="connsiteY0" fmla="*/ 663 h 5891100"/>
                <a:gd name="connsiteX1" fmla="*/ 765544 w 5042277"/>
                <a:gd name="connsiteY1" fmla="*/ 1935789 h 5891100"/>
                <a:gd name="connsiteX2" fmla="*/ 0 w 5042277"/>
                <a:gd name="connsiteY2" fmla="*/ 3052207 h 5891100"/>
                <a:gd name="connsiteX3" fmla="*/ 510363 w 5042277"/>
                <a:gd name="connsiteY3" fmla="*/ 3328654 h 5891100"/>
                <a:gd name="connsiteX4" fmla="*/ 297711 w 5042277"/>
                <a:gd name="connsiteY4" fmla="*/ 3658263 h 5891100"/>
                <a:gd name="connsiteX5" fmla="*/ 489097 w 5042277"/>
                <a:gd name="connsiteY5" fmla="*/ 3870914 h 5891100"/>
                <a:gd name="connsiteX6" fmla="*/ 372139 w 5042277"/>
                <a:gd name="connsiteY6" fmla="*/ 4062300 h 5891100"/>
                <a:gd name="connsiteX7" fmla="*/ 563525 w 5042277"/>
                <a:gd name="connsiteY7" fmla="*/ 4317482 h 5891100"/>
                <a:gd name="connsiteX8" fmla="*/ 499730 w 5042277"/>
                <a:gd name="connsiteY8" fmla="*/ 4976700 h 5891100"/>
                <a:gd name="connsiteX9" fmla="*/ 1754372 w 5042277"/>
                <a:gd name="connsiteY9" fmla="*/ 5199984 h 5891100"/>
                <a:gd name="connsiteX10" fmla="*/ 1945758 w 5042277"/>
                <a:gd name="connsiteY10" fmla="*/ 5891100 h 5891100"/>
                <a:gd name="connsiteX11" fmla="*/ 4784651 w 5042277"/>
                <a:gd name="connsiteY11" fmla="*/ 5859203 h 5891100"/>
                <a:gd name="connsiteX12" fmla="*/ 4561367 w 5042277"/>
                <a:gd name="connsiteY12" fmla="*/ 4189891 h 5891100"/>
                <a:gd name="connsiteX13" fmla="*/ 3030279 w 5042277"/>
                <a:gd name="connsiteY13" fmla="*/ 663 h 5891100"/>
                <a:gd name="connsiteX0" fmla="*/ 3030279 w 5316637"/>
                <a:gd name="connsiteY0" fmla="*/ 1079 h 5891516"/>
                <a:gd name="connsiteX1" fmla="*/ 765544 w 5316637"/>
                <a:gd name="connsiteY1" fmla="*/ 1936205 h 5891516"/>
                <a:gd name="connsiteX2" fmla="*/ 0 w 5316637"/>
                <a:gd name="connsiteY2" fmla="*/ 3052623 h 5891516"/>
                <a:gd name="connsiteX3" fmla="*/ 510363 w 5316637"/>
                <a:gd name="connsiteY3" fmla="*/ 3329070 h 5891516"/>
                <a:gd name="connsiteX4" fmla="*/ 297711 w 5316637"/>
                <a:gd name="connsiteY4" fmla="*/ 3658679 h 5891516"/>
                <a:gd name="connsiteX5" fmla="*/ 489097 w 5316637"/>
                <a:gd name="connsiteY5" fmla="*/ 3871330 h 5891516"/>
                <a:gd name="connsiteX6" fmla="*/ 372139 w 5316637"/>
                <a:gd name="connsiteY6" fmla="*/ 4062716 h 5891516"/>
                <a:gd name="connsiteX7" fmla="*/ 563525 w 5316637"/>
                <a:gd name="connsiteY7" fmla="*/ 4317898 h 5891516"/>
                <a:gd name="connsiteX8" fmla="*/ 499730 w 5316637"/>
                <a:gd name="connsiteY8" fmla="*/ 4977116 h 5891516"/>
                <a:gd name="connsiteX9" fmla="*/ 1754372 w 5316637"/>
                <a:gd name="connsiteY9" fmla="*/ 5200400 h 5891516"/>
                <a:gd name="connsiteX10" fmla="*/ 1945758 w 5316637"/>
                <a:gd name="connsiteY10" fmla="*/ 5891516 h 5891516"/>
                <a:gd name="connsiteX11" fmla="*/ 4784651 w 5316637"/>
                <a:gd name="connsiteY11" fmla="*/ 5859619 h 5891516"/>
                <a:gd name="connsiteX12" fmla="*/ 4890977 w 5316637"/>
                <a:gd name="connsiteY12" fmla="*/ 3520456 h 5891516"/>
                <a:gd name="connsiteX13" fmla="*/ 3030279 w 5316637"/>
                <a:gd name="connsiteY13" fmla="*/ 1079 h 5891516"/>
                <a:gd name="connsiteX0" fmla="*/ 3030279 w 5338934"/>
                <a:gd name="connsiteY0" fmla="*/ 561 h 5890998"/>
                <a:gd name="connsiteX1" fmla="*/ 765544 w 5338934"/>
                <a:gd name="connsiteY1" fmla="*/ 1935687 h 5890998"/>
                <a:gd name="connsiteX2" fmla="*/ 0 w 5338934"/>
                <a:gd name="connsiteY2" fmla="*/ 3052105 h 5890998"/>
                <a:gd name="connsiteX3" fmla="*/ 510363 w 5338934"/>
                <a:gd name="connsiteY3" fmla="*/ 3328552 h 5890998"/>
                <a:gd name="connsiteX4" fmla="*/ 297711 w 5338934"/>
                <a:gd name="connsiteY4" fmla="*/ 3658161 h 5890998"/>
                <a:gd name="connsiteX5" fmla="*/ 489097 w 5338934"/>
                <a:gd name="connsiteY5" fmla="*/ 3870812 h 5890998"/>
                <a:gd name="connsiteX6" fmla="*/ 372139 w 5338934"/>
                <a:gd name="connsiteY6" fmla="*/ 4062198 h 5890998"/>
                <a:gd name="connsiteX7" fmla="*/ 563525 w 5338934"/>
                <a:gd name="connsiteY7" fmla="*/ 4317380 h 5890998"/>
                <a:gd name="connsiteX8" fmla="*/ 499730 w 5338934"/>
                <a:gd name="connsiteY8" fmla="*/ 4976598 h 5890998"/>
                <a:gd name="connsiteX9" fmla="*/ 1754372 w 5338934"/>
                <a:gd name="connsiteY9" fmla="*/ 5199882 h 5890998"/>
                <a:gd name="connsiteX10" fmla="*/ 1945758 w 5338934"/>
                <a:gd name="connsiteY10" fmla="*/ 5890998 h 5890998"/>
                <a:gd name="connsiteX11" fmla="*/ 4784651 w 5338934"/>
                <a:gd name="connsiteY11" fmla="*/ 5859101 h 5890998"/>
                <a:gd name="connsiteX12" fmla="*/ 4890977 w 5338934"/>
                <a:gd name="connsiteY12" fmla="*/ 3519938 h 5890998"/>
                <a:gd name="connsiteX13" fmla="*/ 3030279 w 5338934"/>
                <a:gd name="connsiteY13" fmla="*/ 561 h 5890998"/>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75 h 5890612"/>
                <a:gd name="connsiteX1" fmla="*/ 765544 w 5381346"/>
                <a:gd name="connsiteY1" fmla="*/ 1935301 h 5890612"/>
                <a:gd name="connsiteX2" fmla="*/ 0 w 5381346"/>
                <a:gd name="connsiteY2" fmla="*/ 3051719 h 5890612"/>
                <a:gd name="connsiteX3" fmla="*/ 510363 w 5381346"/>
                <a:gd name="connsiteY3" fmla="*/ 3328166 h 5890612"/>
                <a:gd name="connsiteX4" fmla="*/ 297711 w 5381346"/>
                <a:gd name="connsiteY4" fmla="*/ 3657775 h 5890612"/>
                <a:gd name="connsiteX5" fmla="*/ 489097 w 5381346"/>
                <a:gd name="connsiteY5" fmla="*/ 3870426 h 5890612"/>
                <a:gd name="connsiteX6" fmla="*/ 372139 w 5381346"/>
                <a:gd name="connsiteY6" fmla="*/ 4061812 h 5890612"/>
                <a:gd name="connsiteX7" fmla="*/ 563525 w 5381346"/>
                <a:gd name="connsiteY7" fmla="*/ 4316994 h 5890612"/>
                <a:gd name="connsiteX8" fmla="*/ 499730 w 5381346"/>
                <a:gd name="connsiteY8" fmla="*/ 4976212 h 5890612"/>
                <a:gd name="connsiteX9" fmla="*/ 1754372 w 5381346"/>
                <a:gd name="connsiteY9" fmla="*/ 5199496 h 5890612"/>
                <a:gd name="connsiteX10" fmla="*/ 1945758 w 5381346"/>
                <a:gd name="connsiteY10" fmla="*/ 5890612 h 5890612"/>
                <a:gd name="connsiteX11" fmla="*/ 4784651 w 5381346"/>
                <a:gd name="connsiteY11" fmla="*/ 5858715 h 5890612"/>
                <a:gd name="connsiteX12" fmla="*/ 4890977 w 5381346"/>
                <a:gd name="connsiteY12" fmla="*/ 3519552 h 5890612"/>
                <a:gd name="connsiteX13" fmla="*/ 3030279 w 5381346"/>
                <a:gd name="connsiteY13" fmla="*/ 175 h 5890612"/>
                <a:gd name="connsiteX0" fmla="*/ 3030279 w 5381346"/>
                <a:gd name="connsiteY0" fmla="*/ 1733 h 5892170"/>
                <a:gd name="connsiteX1" fmla="*/ 0 w 5381346"/>
                <a:gd name="connsiteY1" fmla="*/ 3053277 h 5892170"/>
                <a:gd name="connsiteX2" fmla="*/ 510363 w 5381346"/>
                <a:gd name="connsiteY2" fmla="*/ 3329724 h 5892170"/>
                <a:gd name="connsiteX3" fmla="*/ 297711 w 5381346"/>
                <a:gd name="connsiteY3" fmla="*/ 3659333 h 5892170"/>
                <a:gd name="connsiteX4" fmla="*/ 489097 w 5381346"/>
                <a:gd name="connsiteY4" fmla="*/ 3871984 h 5892170"/>
                <a:gd name="connsiteX5" fmla="*/ 372139 w 5381346"/>
                <a:gd name="connsiteY5" fmla="*/ 4063370 h 5892170"/>
                <a:gd name="connsiteX6" fmla="*/ 563525 w 5381346"/>
                <a:gd name="connsiteY6" fmla="*/ 4318552 h 5892170"/>
                <a:gd name="connsiteX7" fmla="*/ 499730 w 5381346"/>
                <a:gd name="connsiteY7" fmla="*/ 4977770 h 5892170"/>
                <a:gd name="connsiteX8" fmla="*/ 1754372 w 5381346"/>
                <a:gd name="connsiteY8" fmla="*/ 5201054 h 5892170"/>
                <a:gd name="connsiteX9" fmla="*/ 1945758 w 5381346"/>
                <a:gd name="connsiteY9" fmla="*/ 5892170 h 5892170"/>
                <a:gd name="connsiteX10" fmla="*/ 4784651 w 5381346"/>
                <a:gd name="connsiteY10" fmla="*/ 5860273 h 5892170"/>
                <a:gd name="connsiteX11" fmla="*/ 4890977 w 5381346"/>
                <a:gd name="connsiteY11" fmla="*/ 3521110 h 5892170"/>
                <a:gd name="connsiteX12" fmla="*/ 3030279 w 5381346"/>
                <a:gd name="connsiteY12" fmla="*/ 1733 h 5892170"/>
                <a:gd name="connsiteX0" fmla="*/ 3030279 w 5381346"/>
                <a:gd name="connsiteY0" fmla="*/ 4 h 5890441"/>
                <a:gd name="connsiteX1" fmla="*/ 0 w 5381346"/>
                <a:gd name="connsiteY1" fmla="*/ 3051548 h 5890441"/>
                <a:gd name="connsiteX2" fmla="*/ 510363 w 5381346"/>
                <a:gd name="connsiteY2" fmla="*/ 3327995 h 5890441"/>
                <a:gd name="connsiteX3" fmla="*/ 297711 w 5381346"/>
                <a:gd name="connsiteY3" fmla="*/ 3657604 h 5890441"/>
                <a:gd name="connsiteX4" fmla="*/ 489097 w 5381346"/>
                <a:gd name="connsiteY4" fmla="*/ 3870255 h 5890441"/>
                <a:gd name="connsiteX5" fmla="*/ 372139 w 5381346"/>
                <a:gd name="connsiteY5" fmla="*/ 4061641 h 5890441"/>
                <a:gd name="connsiteX6" fmla="*/ 563525 w 5381346"/>
                <a:gd name="connsiteY6" fmla="*/ 4316823 h 5890441"/>
                <a:gd name="connsiteX7" fmla="*/ 499730 w 5381346"/>
                <a:gd name="connsiteY7" fmla="*/ 4976041 h 5890441"/>
                <a:gd name="connsiteX8" fmla="*/ 1754372 w 5381346"/>
                <a:gd name="connsiteY8" fmla="*/ 5199325 h 5890441"/>
                <a:gd name="connsiteX9" fmla="*/ 1945758 w 5381346"/>
                <a:gd name="connsiteY9" fmla="*/ 5890441 h 5890441"/>
                <a:gd name="connsiteX10" fmla="*/ 4784651 w 5381346"/>
                <a:gd name="connsiteY10" fmla="*/ 5858544 h 5890441"/>
                <a:gd name="connsiteX11" fmla="*/ 4890977 w 5381346"/>
                <a:gd name="connsiteY11" fmla="*/ 3519381 h 5890441"/>
                <a:gd name="connsiteX12" fmla="*/ 3030279 w 5381346"/>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30279 w 5381346"/>
                <a:gd name="connsiteY0" fmla="*/ 92120 h 5982557"/>
                <a:gd name="connsiteX1" fmla="*/ 914399 w 5381346"/>
                <a:gd name="connsiteY1" fmla="*/ 1187274 h 5982557"/>
                <a:gd name="connsiteX2" fmla="*/ 0 w 5381346"/>
                <a:gd name="connsiteY2" fmla="*/ 3143664 h 5982557"/>
                <a:gd name="connsiteX3" fmla="*/ 510363 w 5381346"/>
                <a:gd name="connsiteY3" fmla="*/ 3420111 h 5982557"/>
                <a:gd name="connsiteX4" fmla="*/ 297711 w 5381346"/>
                <a:gd name="connsiteY4" fmla="*/ 3749720 h 5982557"/>
                <a:gd name="connsiteX5" fmla="*/ 489097 w 5381346"/>
                <a:gd name="connsiteY5" fmla="*/ 3962371 h 5982557"/>
                <a:gd name="connsiteX6" fmla="*/ 372139 w 5381346"/>
                <a:gd name="connsiteY6" fmla="*/ 4153757 h 5982557"/>
                <a:gd name="connsiteX7" fmla="*/ 563525 w 5381346"/>
                <a:gd name="connsiteY7" fmla="*/ 4408939 h 5982557"/>
                <a:gd name="connsiteX8" fmla="*/ 499730 w 5381346"/>
                <a:gd name="connsiteY8" fmla="*/ 5068157 h 5982557"/>
                <a:gd name="connsiteX9" fmla="*/ 1754372 w 5381346"/>
                <a:gd name="connsiteY9" fmla="*/ 5291441 h 5982557"/>
                <a:gd name="connsiteX10" fmla="*/ 1945758 w 5381346"/>
                <a:gd name="connsiteY10" fmla="*/ 5982557 h 5982557"/>
                <a:gd name="connsiteX11" fmla="*/ 4784651 w 5381346"/>
                <a:gd name="connsiteY11" fmla="*/ 5950660 h 5982557"/>
                <a:gd name="connsiteX12" fmla="*/ 4890977 w 5381346"/>
                <a:gd name="connsiteY12" fmla="*/ 3611497 h 5982557"/>
                <a:gd name="connsiteX13" fmla="*/ 3030279 w 5381346"/>
                <a:gd name="connsiteY13" fmla="*/ 92120 h 5982557"/>
                <a:gd name="connsiteX0" fmla="*/ 3030279 w 5381346"/>
                <a:gd name="connsiteY0" fmla="*/ 94250 h 5984687"/>
                <a:gd name="connsiteX1" fmla="*/ 914399 w 5381346"/>
                <a:gd name="connsiteY1" fmla="*/ 1189404 h 5984687"/>
                <a:gd name="connsiteX2" fmla="*/ 0 w 5381346"/>
                <a:gd name="connsiteY2" fmla="*/ 3145794 h 5984687"/>
                <a:gd name="connsiteX3" fmla="*/ 510363 w 5381346"/>
                <a:gd name="connsiteY3" fmla="*/ 3422241 h 5984687"/>
                <a:gd name="connsiteX4" fmla="*/ 297711 w 5381346"/>
                <a:gd name="connsiteY4" fmla="*/ 3751850 h 5984687"/>
                <a:gd name="connsiteX5" fmla="*/ 489097 w 5381346"/>
                <a:gd name="connsiteY5" fmla="*/ 3964501 h 5984687"/>
                <a:gd name="connsiteX6" fmla="*/ 372139 w 5381346"/>
                <a:gd name="connsiteY6" fmla="*/ 4155887 h 5984687"/>
                <a:gd name="connsiteX7" fmla="*/ 563525 w 5381346"/>
                <a:gd name="connsiteY7" fmla="*/ 4411069 h 5984687"/>
                <a:gd name="connsiteX8" fmla="*/ 499730 w 5381346"/>
                <a:gd name="connsiteY8" fmla="*/ 5070287 h 5984687"/>
                <a:gd name="connsiteX9" fmla="*/ 1754372 w 5381346"/>
                <a:gd name="connsiteY9" fmla="*/ 5293571 h 5984687"/>
                <a:gd name="connsiteX10" fmla="*/ 1945758 w 5381346"/>
                <a:gd name="connsiteY10" fmla="*/ 5984687 h 5984687"/>
                <a:gd name="connsiteX11" fmla="*/ 4784651 w 5381346"/>
                <a:gd name="connsiteY11" fmla="*/ 5952790 h 5984687"/>
                <a:gd name="connsiteX12" fmla="*/ 4890977 w 5381346"/>
                <a:gd name="connsiteY12" fmla="*/ 3613627 h 5984687"/>
                <a:gd name="connsiteX13" fmla="*/ 3030279 w 5381346"/>
                <a:gd name="connsiteY13" fmla="*/ 94250 h 598468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765 w 5381832"/>
                <a:gd name="connsiteY0" fmla="*/ 0 h 5890437"/>
                <a:gd name="connsiteX1" fmla="*/ 890167 w 5381832"/>
                <a:gd name="connsiteY1" fmla="*/ 1098883 h 5890437"/>
                <a:gd name="connsiteX2" fmla="*/ 672821 w 5381832"/>
                <a:gd name="connsiteY2" fmla="*/ 2220272 h 5890437"/>
                <a:gd name="connsiteX3" fmla="*/ 486 w 5381832"/>
                <a:gd name="connsiteY3" fmla="*/ 3051544 h 5890437"/>
                <a:gd name="connsiteX4" fmla="*/ 510849 w 5381832"/>
                <a:gd name="connsiteY4" fmla="*/ 3327991 h 5890437"/>
                <a:gd name="connsiteX5" fmla="*/ 339761 w 5381832"/>
                <a:gd name="connsiteY5" fmla="*/ 3734790 h 5890437"/>
                <a:gd name="connsiteX6" fmla="*/ 531147 w 5381832"/>
                <a:gd name="connsiteY6" fmla="*/ 3870251 h 5890437"/>
                <a:gd name="connsiteX7" fmla="*/ 372625 w 5381832"/>
                <a:gd name="connsiteY7" fmla="*/ 4061637 h 5890437"/>
                <a:gd name="connsiteX8" fmla="*/ 564011 w 5381832"/>
                <a:gd name="connsiteY8" fmla="*/ 4316819 h 5890437"/>
                <a:gd name="connsiteX9" fmla="*/ 500216 w 5381832"/>
                <a:gd name="connsiteY9" fmla="*/ 4976037 h 5890437"/>
                <a:gd name="connsiteX10" fmla="*/ 1754858 w 5381832"/>
                <a:gd name="connsiteY10" fmla="*/ 5039004 h 5890437"/>
                <a:gd name="connsiteX11" fmla="*/ 1946244 w 5381832"/>
                <a:gd name="connsiteY11" fmla="*/ 5890437 h 5890437"/>
                <a:gd name="connsiteX12" fmla="*/ 4785137 w 5381832"/>
                <a:gd name="connsiteY12" fmla="*/ 5858540 h 5890437"/>
                <a:gd name="connsiteX13" fmla="*/ 4891463 w 5381832"/>
                <a:gd name="connsiteY13" fmla="*/ 3519377 h 5890437"/>
                <a:gd name="connsiteX14" fmla="*/ 3030765 w 5381832"/>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1751 h 5892188"/>
                <a:gd name="connsiteX1" fmla="*/ 927042 w 5381929"/>
                <a:gd name="connsiteY1" fmla="*/ 868002 h 5892188"/>
                <a:gd name="connsiteX2" fmla="*/ 672918 w 5381929"/>
                <a:gd name="connsiteY2" fmla="*/ 2222023 h 5892188"/>
                <a:gd name="connsiteX3" fmla="*/ 583 w 5381929"/>
                <a:gd name="connsiteY3" fmla="*/ 3053295 h 5892188"/>
                <a:gd name="connsiteX4" fmla="*/ 510946 w 5381929"/>
                <a:gd name="connsiteY4" fmla="*/ 3329742 h 5892188"/>
                <a:gd name="connsiteX5" fmla="*/ 339858 w 5381929"/>
                <a:gd name="connsiteY5" fmla="*/ 3736541 h 5892188"/>
                <a:gd name="connsiteX6" fmla="*/ 531244 w 5381929"/>
                <a:gd name="connsiteY6" fmla="*/ 3872002 h 5892188"/>
                <a:gd name="connsiteX7" fmla="*/ 372722 w 5381929"/>
                <a:gd name="connsiteY7" fmla="*/ 4063388 h 5892188"/>
                <a:gd name="connsiteX8" fmla="*/ 564108 w 5381929"/>
                <a:gd name="connsiteY8" fmla="*/ 4318570 h 5892188"/>
                <a:gd name="connsiteX9" fmla="*/ 500313 w 5381929"/>
                <a:gd name="connsiteY9" fmla="*/ 4977788 h 5892188"/>
                <a:gd name="connsiteX10" fmla="*/ 1754955 w 5381929"/>
                <a:gd name="connsiteY10" fmla="*/ 5040755 h 5892188"/>
                <a:gd name="connsiteX11" fmla="*/ 1946341 w 5381929"/>
                <a:gd name="connsiteY11" fmla="*/ 5892188 h 5892188"/>
                <a:gd name="connsiteX12" fmla="*/ 4785234 w 5381929"/>
                <a:gd name="connsiteY12" fmla="*/ 5860291 h 5892188"/>
                <a:gd name="connsiteX13" fmla="*/ 4891560 w 5381929"/>
                <a:gd name="connsiteY13" fmla="*/ 3521128 h 5892188"/>
                <a:gd name="connsiteX14" fmla="*/ 3030862 w 5381929"/>
                <a:gd name="connsiteY14" fmla="*/ 1751 h 5892188"/>
                <a:gd name="connsiteX0" fmla="*/ 3031042 w 5382109"/>
                <a:gd name="connsiteY0" fmla="*/ 1751 h 5892188"/>
                <a:gd name="connsiteX1" fmla="*/ 927222 w 5382109"/>
                <a:gd name="connsiteY1" fmla="*/ 868002 h 5892188"/>
                <a:gd name="connsiteX2" fmla="*/ 577563 w 5382109"/>
                <a:gd name="connsiteY2" fmla="*/ 2303910 h 5892188"/>
                <a:gd name="connsiteX3" fmla="*/ 763 w 5382109"/>
                <a:gd name="connsiteY3" fmla="*/ 3053295 h 5892188"/>
                <a:gd name="connsiteX4" fmla="*/ 511126 w 5382109"/>
                <a:gd name="connsiteY4" fmla="*/ 3329742 h 5892188"/>
                <a:gd name="connsiteX5" fmla="*/ 340038 w 5382109"/>
                <a:gd name="connsiteY5" fmla="*/ 3736541 h 5892188"/>
                <a:gd name="connsiteX6" fmla="*/ 531424 w 5382109"/>
                <a:gd name="connsiteY6" fmla="*/ 3872002 h 5892188"/>
                <a:gd name="connsiteX7" fmla="*/ 372902 w 5382109"/>
                <a:gd name="connsiteY7" fmla="*/ 4063388 h 5892188"/>
                <a:gd name="connsiteX8" fmla="*/ 564288 w 5382109"/>
                <a:gd name="connsiteY8" fmla="*/ 4318570 h 5892188"/>
                <a:gd name="connsiteX9" fmla="*/ 500493 w 5382109"/>
                <a:gd name="connsiteY9" fmla="*/ 4977788 h 5892188"/>
                <a:gd name="connsiteX10" fmla="*/ 1755135 w 5382109"/>
                <a:gd name="connsiteY10" fmla="*/ 5040755 h 5892188"/>
                <a:gd name="connsiteX11" fmla="*/ 1946521 w 5382109"/>
                <a:gd name="connsiteY11" fmla="*/ 5892188 h 5892188"/>
                <a:gd name="connsiteX12" fmla="*/ 4785414 w 5382109"/>
                <a:gd name="connsiteY12" fmla="*/ 5860291 h 5892188"/>
                <a:gd name="connsiteX13" fmla="*/ 4891740 w 5382109"/>
                <a:gd name="connsiteY13" fmla="*/ 3521128 h 5892188"/>
                <a:gd name="connsiteX14" fmla="*/ 3031042 w 5382109"/>
                <a:gd name="connsiteY14" fmla="*/ 1751 h 5892188"/>
                <a:gd name="connsiteX0" fmla="*/ 3031042 w 5382109"/>
                <a:gd name="connsiteY0" fmla="*/ 2101 h 5892538"/>
                <a:gd name="connsiteX1" fmla="*/ 913575 w 5382109"/>
                <a:gd name="connsiteY1" fmla="*/ 827408 h 5892538"/>
                <a:gd name="connsiteX2" fmla="*/ 577563 w 5382109"/>
                <a:gd name="connsiteY2" fmla="*/ 2304260 h 5892538"/>
                <a:gd name="connsiteX3" fmla="*/ 763 w 5382109"/>
                <a:gd name="connsiteY3" fmla="*/ 3053645 h 5892538"/>
                <a:gd name="connsiteX4" fmla="*/ 511126 w 5382109"/>
                <a:gd name="connsiteY4" fmla="*/ 3330092 h 5892538"/>
                <a:gd name="connsiteX5" fmla="*/ 340038 w 5382109"/>
                <a:gd name="connsiteY5" fmla="*/ 3736891 h 5892538"/>
                <a:gd name="connsiteX6" fmla="*/ 531424 w 5382109"/>
                <a:gd name="connsiteY6" fmla="*/ 3872352 h 5892538"/>
                <a:gd name="connsiteX7" fmla="*/ 372902 w 5382109"/>
                <a:gd name="connsiteY7" fmla="*/ 4063738 h 5892538"/>
                <a:gd name="connsiteX8" fmla="*/ 564288 w 5382109"/>
                <a:gd name="connsiteY8" fmla="*/ 4318920 h 5892538"/>
                <a:gd name="connsiteX9" fmla="*/ 500493 w 5382109"/>
                <a:gd name="connsiteY9" fmla="*/ 4978138 h 5892538"/>
                <a:gd name="connsiteX10" fmla="*/ 1755135 w 5382109"/>
                <a:gd name="connsiteY10" fmla="*/ 5041105 h 5892538"/>
                <a:gd name="connsiteX11" fmla="*/ 1946521 w 5382109"/>
                <a:gd name="connsiteY11" fmla="*/ 5892538 h 5892538"/>
                <a:gd name="connsiteX12" fmla="*/ 4785414 w 5382109"/>
                <a:gd name="connsiteY12" fmla="*/ 5860641 h 5892538"/>
                <a:gd name="connsiteX13" fmla="*/ 4891740 w 5382109"/>
                <a:gd name="connsiteY13" fmla="*/ 3521478 h 5892538"/>
                <a:gd name="connsiteX14" fmla="*/ 3031042 w 5382109"/>
                <a:gd name="connsiteY14" fmla="*/ 2101 h 5892538"/>
                <a:gd name="connsiteX0" fmla="*/ 3031042 w 5382109"/>
                <a:gd name="connsiteY0" fmla="*/ 941 h 5891378"/>
                <a:gd name="connsiteX1" fmla="*/ 886280 w 5382109"/>
                <a:gd name="connsiteY1" fmla="*/ 1071908 h 5891378"/>
                <a:gd name="connsiteX2" fmla="*/ 577563 w 5382109"/>
                <a:gd name="connsiteY2" fmla="*/ 2303100 h 5891378"/>
                <a:gd name="connsiteX3" fmla="*/ 763 w 5382109"/>
                <a:gd name="connsiteY3" fmla="*/ 3052485 h 5891378"/>
                <a:gd name="connsiteX4" fmla="*/ 511126 w 5382109"/>
                <a:gd name="connsiteY4" fmla="*/ 3328932 h 5891378"/>
                <a:gd name="connsiteX5" fmla="*/ 340038 w 5382109"/>
                <a:gd name="connsiteY5" fmla="*/ 3735731 h 5891378"/>
                <a:gd name="connsiteX6" fmla="*/ 531424 w 5382109"/>
                <a:gd name="connsiteY6" fmla="*/ 3871192 h 5891378"/>
                <a:gd name="connsiteX7" fmla="*/ 372902 w 5382109"/>
                <a:gd name="connsiteY7" fmla="*/ 4062578 h 5891378"/>
                <a:gd name="connsiteX8" fmla="*/ 564288 w 5382109"/>
                <a:gd name="connsiteY8" fmla="*/ 4317760 h 5891378"/>
                <a:gd name="connsiteX9" fmla="*/ 500493 w 5382109"/>
                <a:gd name="connsiteY9" fmla="*/ 4976978 h 5891378"/>
                <a:gd name="connsiteX10" fmla="*/ 1755135 w 5382109"/>
                <a:gd name="connsiteY10" fmla="*/ 5039945 h 5891378"/>
                <a:gd name="connsiteX11" fmla="*/ 1946521 w 5382109"/>
                <a:gd name="connsiteY11" fmla="*/ 5891378 h 5891378"/>
                <a:gd name="connsiteX12" fmla="*/ 4785414 w 5382109"/>
                <a:gd name="connsiteY12" fmla="*/ 5859481 h 5891378"/>
                <a:gd name="connsiteX13" fmla="*/ 4891740 w 5382109"/>
                <a:gd name="connsiteY13" fmla="*/ 3520318 h 5891378"/>
                <a:gd name="connsiteX14" fmla="*/ 3031042 w 5382109"/>
                <a:gd name="connsiteY14" fmla="*/ 941 h 5891378"/>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627 h 5891064"/>
                <a:gd name="connsiteX1" fmla="*/ 777098 w 5382109"/>
                <a:gd name="connsiteY1" fmla="*/ 1180776 h 5891064"/>
                <a:gd name="connsiteX2" fmla="*/ 577563 w 5382109"/>
                <a:gd name="connsiteY2" fmla="*/ 2302786 h 5891064"/>
                <a:gd name="connsiteX3" fmla="*/ 763 w 5382109"/>
                <a:gd name="connsiteY3" fmla="*/ 3052171 h 5891064"/>
                <a:gd name="connsiteX4" fmla="*/ 511126 w 5382109"/>
                <a:gd name="connsiteY4" fmla="*/ 3328618 h 5891064"/>
                <a:gd name="connsiteX5" fmla="*/ 340038 w 5382109"/>
                <a:gd name="connsiteY5" fmla="*/ 3735417 h 5891064"/>
                <a:gd name="connsiteX6" fmla="*/ 531424 w 5382109"/>
                <a:gd name="connsiteY6" fmla="*/ 3870878 h 5891064"/>
                <a:gd name="connsiteX7" fmla="*/ 372902 w 5382109"/>
                <a:gd name="connsiteY7" fmla="*/ 4062264 h 5891064"/>
                <a:gd name="connsiteX8" fmla="*/ 564288 w 5382109"/>
                <a:gd name="connsiteY8" fmla="*/ 4317446 h 5891064"/>
                <a:gd name="connsiteX9" fmla="*/ 500493 w 5382109"/>
                <a:gd name="connsiteY9" fmla="*/ 4976664 h 5891064"/>
                <a:gd name="connsiteX10" fmla="*/ 1755135 w 5382109"/>
                <a:gd name="connsiteY10" fmla="*/ 5039631 h 5891064"/>
                <a:gd name="connsiteX11" fmla="*/ 1946521 w 5382109"/>
                <a:gd name="connsiteY11" fmla="*/ 5891064 h 5891064"/>
                <a:gd name="connsiteX12" fmla="*/ 4785414 w 5382109"/>
                <a:gd name="connsiteY12" fmla="*/ 5859167 h 5891064"/>
                <a:gd name="connsiteX13" fmla="*/ 4891740 w 5382109"/>
                <a:gd name="connsiteY13" fmla="*/ 3520004 h 5891064"/>
                <a:gd name="connsiteX14" fmla="*/ 3031042 w 5382109"/>
                <a:gd name="connsiteY14" fmla="*/ 627 h 5891064"/>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8119 w 5389186"/>
                <a:gd name="connsiteY0" fmla="*/ 968 h 5891405"/>
                <a:gd name="connsiteX1" fmla="*/ 784175 w 5389186"/>
                <a:gd name="connsiteY1" fmla="*/ 1181117 h 5891405"/>
                <a:gd name="connsiteX2" fmla="*/ 530049 w 5389186"/>
                <a:gd name="connsiteY2" fmla="*/ 2303127 h 5891405"/>
                <a:gd name="connsiteX3" fmla="*/ 7840 w 5389186"/>
                <a:gd name="connsiteY3" fmla="*/ 3052512 h 5891405"/>
                <a:gd name="connsiteX4" fmla="*/ 518203 w 5389186"/>
                <a:gd name="connsiteY4" fmla="*/ 3328959 h 5891405"/>
                <a:gd name="connsiteX5" fmla="*/ 347115 w 5389186"/>
                <a:gd name="connsiteY5" fmla="*/ 3735758 h 5891405"/>
                <a:gd name="connsiteX6" fmla="*/ 538501 w 5389186"/>
                <a:gd name="connsiteY6" fmla="*/ 3871219 h 5891405"/>
                <a:gd name="connsiteX7" fmla="*/ 379979 w 5389186"/>
                <a:gd name="connsiteY7" fmla="*/ 4062605 h 5891405"/>
                <a:gd name="connsiteX8" fmla="*/ 571365 w 5389186"/>
                <a:gd name="connsiteY8" fmla="*/ 4317787 h 5891405"/>
                <a:gd name="connsiteX9" fmla="*/ 507570 w 5389186"/>
                <a:gd name="connsiteY9" fmla="*/ 4977005 h 5891405"/>
                <a:gd name="connsiteX10" fmla="*/ 1762212 w 5389186"/>
                <a:gd name="connsiteY10" fmla="*/ 5039972 h 5891405"/>
                <a:gd name="connsiteX11" fmla="*/ 1953598 w 5389186"/>
                <a:gd name="connsiteY11" fmla="*/ 5891405 h 5891405"/>
                <a:gd name="connsiteX12" fmla="*/ 4792491 w 5389186"/>
                <a:gd name="connsiteY12" fmla="*/ 5859508 h 5891405"/>
                <a:gd name="connsiteX13" fmla="*/ 4898817 w 5389186"/>
                <a:gd name="connsiteY13" fmla="*/ 3520345 h 5891405"/>
                <a:gd name="connsiteX14" fmla="*/ 3038119 w 5389186"/>
                <a:gd name="connsiteY14" fmla="*/ 968 h 5891405"/>
                <a:gd name="connsiteX0" fmla="*/ 3037057 w 5388124"/>
                <a:gd name="connsiteY0" fmla="*/ 968 h 5891405"/>
                <a:gd name="connsiteX1" fmla="*/ 783113 w 5388124"/>
                <a:gd name="connsiteY1" fmla="*/ 1181117 h 5891405"/>
                <a:gd name="connsiteX2" fmla="*/ 528987 w 5388124"/>
                <a:gd name="connsiteY2" fmla="*/ 2303127 h 5891405"/>
                <a:gd name="connsiteX3" fmla="*/ 6778 w 5388124"/>
                <a:gd name="connsiteY3" fmla="*/ 3052512 h 5891405"/>
                <a:gd name="connsiteX4" fmla="*/ 517141 w 5388124"/>
                <a:gd name="connsiteY4" fmla="*/ 3328959 h 5891405"/>
                <a:gd name="connsiteX5" fmla="*/ 346053 w 5388124"/>
                <a:gd name="connsiteY5" fmla="*/ 3735758 h 5891405"/>
                <a:gd name="connsiteX6" fmla="*/ 537439 w 5388124"/>
                <a:gd name="connsiteY6" fmla="*/ 3871219 h 5891405"/>
                <a:gd name="connsiteX7" fmla="*/ 378917 w 5388124"/>
                <a:gd name="connsiteY7" fmla="*/ 4062605 h 5891405"/>
                <a:gd name="connsiteX8" fmla="*/ 570303 w 5388124"/>
                <a:gd name="connsiteY8" fmla="*/ 4317787 h 5891405"/>
                <a:gd name="connsiteX9" fmla="*/ 506508 w 5388124"/>
                <a:gd name="connsiteY9" fmla="*/ 4977005 h 5891405"/>
                <a:gd name="connsiteX10" fmla="*/ 1761150 w 5388124"/>
                <a:gd name="connsiteY10" fmla="*/ 5039972 h 5891405"/>
                <a:gd name="connsiteX11" fmla="*/ 1952536 w 5388124"/>
                <a:gd name="connsiteY11" fmla="*/ 5891405 h 5891405"/>
                <a:gd name="connsiteX12" fmla="*/ 4791429 w 5388124"/>
                <a:gd name="connsiteY12" fmla="*/ 5859508 h 5891405"/>
                <a:gd name="connsiteX13" fmla="*/ 4897755 w 5388124"/>
                <a:gd name="connsiteY13" fmla="*/ 3520345 h 5891405"/>
                <a:gd name="connsiteX14" fmla="*/ 3037057 w 5388124"/>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2980702 w 5331769"/>
                <a:gd name="connsiteY0" fmla="*/ 968 h 5891405"/>
                <a:gd name="connsiteX1" fmla="*/ 726758 w 5331769"/>
                <a:gd name="connsiteY1" fmla="*/ 1181117 h 5891405"/>
                <a:gd name="connsiteX2" fmla="*/ 472632 w 5331769"/>
                <a:gd name="connsiteY2" fmla="*/ 2303127 h 5891405"/>
                <a:gd name="connsiteX3" fmla="*/ 5014 w 5331769"/>
                <a:gd name="connsiteY3" fmla="*/ 3079808 h 5891405"/>
                <a:gd name="connsiteX4" fmla="*/ 460786 w 5331769"/>
                <a:gd name="connsiteY4" fmla="*/ 3328959 h 5891405"/>
                <a:gd name="connsiteX5" fmla="*/ 289698 w 5331769"/>
                <a:gd name="connsiteY5" fmla="*/ 3735758 h 5891405"/>
                <a:gd name="connsiteX6" fmla="*/ 481084 w 5331769"/>
                <a:gd name="connsiteY6" fmla="*/ 3871219 h 5891405"/>
                <a:gd name="connsiteX7" fmla="*/ 322562 w 5331769"/>
                <a:gd name="connsiteY7" fmla="*/ 4062605 h 5891405"/>
                <a:gd name="connsiteX8" fmla="*/ 513948 w 5331769"/>
                <a:gd name="connsiteY8" fmla="*/ 4317787 h 5891405"/>
                <a:gd name="connsiteX9" fmla="*/ 450153 w 5331769"/>
                <a:gd name="connsiteY9" fmla="*/ 4977005 h 5891405"/>
                <a:gd name="connsiteX10" fmla="*/ 1704795 w 5331769"/>
                <a:gd name="connsiteY10" fmla="*/ 5039972 h 5891405"/>
                <a:gd name="connsiteX11" fmla="*/ 1896181 w 5331769"/>
                <a:gd name="connsiteY11" fmla="*/ 5891405 h 5891405"/>
                <a:gd name="connsiteX12" fmla="*/ 4735074 w 5331769"/>
                <a:gd name="connsiteY12" fmla="*/ 5859508 h 5891405"/>
                <a:gd name="connsiteX13" fmla="*/ 4841400 w 5331769"/>
                <a:gd name="connsiteY13" fmla="*/ 3520345 h 5891405"/>
                <a:gd name="connsiteX14" fmla="*/ 2980702 w 5331769"/>
                <a:gd name="connsiteY14" fmla="*/ 968 h 5891405"/>
                <a:gd name="connsiteX0" fmla="*/ 2980491 w 5331558"/>
                <a:gd name="connsiteY0" fmla="*/ 968 h 5891405"/>
                <a:gd name="connsiteX1" fmla="*/ 726547 w 5331558"/>
                <a:gd name="connsiteY1" fmla="*/ 1181117 h 5891405"/>
                <a:gd name="connsiteX2" fmla="*/ 486068 w 5331558"/>
                <a:gd name="connsiteY2" fmla="*/ 2371366 h 5891405"/>
                <a:gd name="connsiteX3" fmla="*/ 4803 w 5331558"/>
                <a:gd name="connsiteY3" fmla="*/ 3079808 h 5891405"/>
                <a:gd name="connsiteX4" fmla="*/ 460575 w 5331558"/>
                <a:gd name="connsiteY4" fmla="*/ 3328959 h 5891405"/>
                <a:gd name="connsiteX5" fmla="*/ 289487 w 5331558"/>
                <a:gd name="connsiteY5" fmla="*/ 3735758 h 5891405"/>
                <a:gd name="connsiteX6" fmla="*/ 480873 w 5331558"/>
                <a:gd name="connsiteY6" fmla="*/ 3871219 h 5891405"/>
                <a:gd name="connsiteX7" fmla="*/ 322351 w 5331558"/>
                <a:gd name="connsiteY7" fmla="*/ 4062605 h 5891405"/>
                <a:gd name="connsiteX8" fmla="*/ 513737 w 5331558"/>
                <a:gd name="connsiteY8" fmla="*/ 4317787 h 5891405"/>
                <a:gd name="connsiteX9" fmla="*/ 449942 w 5331558"/>
                <a:gd name="connsiteY9" fmla="*/ 4977005 h 5891405"/>
                <a:gd name="connsiteX10" fmla="*/ 1704584 w 5331558"/>
                <a:gd name="connsiteY10" fmla="*/ 5039972 h 5891405"/>
                <a:gd name="connsiteX11" fmla="*/ 1895970 w 5331558"/>
                <a:gd name="connsiteY11" fmla="*/ 5891405 h 5891405"/>
                <a:gd name="connsiteX12" fmla="*/ 4734863 w 5331558"/>
                <a:gd name="connsiteY12" fmla="*/ 5859508 h 5891405"/>
                <a:gd name="connsiteX13" fmla="*/ 4841189 w 5331558"/>
                <a:gd name="connsiteY13" fmla="*/ 3520345 h 5891405"/>
                <a:gd name="connsiteX14" fmla="*/ 2980491 w 5331558"/>
                <a:gd name="connsiteY14" fmla="*/ 968 h 58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4" name="Oval 37">
              <a:extLst>
                <a:ext uri="{FF2B5EF4-FFF2-40B4-BE49-F238E27FC236}">
                  <a16:creationId xmlns:a16="http://schemas.microsoft.com/office/drawing/2014/main" id="{0711327E-9191-4394-B64D-73AD56C41377}"/>
                </a:ext>
              </a:extLst>
            </p:cNvPr>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75" name="Rectangle 19">
            <a:extLst>
              <a:ext uri="{FF2B5EF4-FFF2-40B4-BE49-F238E27FC236}">
                <a16:creationId xmlns:a16="http://schemas.microsoft.com/office/drawing/2014/main" id="{8025BC4E-7A4E-42D9-9569-8844F8906CE5}"/>
              </a:ext>
            </a:extLst>
          </p:cNvPr>
          <p:cNvSpPr/>
          <p:nvPr/>
        </p:nvSpPr>
        <p:spPr>
          <a:xfrm>
            <a:off x="4471052" y="2446822"/>
            <a:ext cx="449751" cy="494370"/>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6" name="Freeform 114">
            <a:extLst>
              <a:ext uri="{FF2B5EF4-FFF2-40B4-BE49-F238E27FC236}">
                <a16:creationId xmlns:a16="http://schemas.microsoft.com/office/drawing/2014/main" id="{353DEA2B-7F2E-4C6B-B5D7-248AF895CCDB}"/>
              </a:ext>
            </a:extLst>
          </p:cNvPr>
          <p:cNvSpPr>
            <a:spLocks noChangeAspect="1"/>
          </p:cNvSpPr>
          <p:nvPr/>
        </p:nvSpPr>
        <p:spPr>
          <a:xfrm>
            <a:off x="10267646" y="2429101"/>
            <a:ext cx="549379" cy="529812"/>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7" name="Rounded Rectangle 31">
            <a:extLst>
              <a:ext uri="{FF2B5EF4-FFF2-40B4-BE49-F238E27FC236}">
                <a16:creationId xmlns:a16="http://schemas.microsoft.com/office/drawing/2014/main" id="{B25FCE9B-6DC5-4836-8DD9-E737D6782AA3}"/>
              </a:ext>
            </a:extLst>
          </p:cNvPr>
          <p:cNvSpPr>
            <a:spLocks noChangeAspect="1"/>
          </p:cNvSpPr>
          <p:nvPr/>
        </p:nvSpPr>
        <p:spPr>
          <a:xfrm>
            <a:off x="4509610" y="3571006"/>
            <a:ext cx="372634" cy="529812"/>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47">
            <a:extLst>
              <a:ext uri="{FF2B5EF4-FFF2-40B4-BE49-F238E27FC236}">
                <a16:creationId xmlns:a16="http://schemas.microsoft.com/office/drawing/2014/main" id="{2A7B72D2-455E-4647-BA7D-2D9A0D0187FB}"/>
              </a:ext>
            </a:extLst>
          </p:cNvPr>
          <p:cNvSpPr>
            <a:spLocks noChangeAspect="1"/>
          </p:cNvSpPr>
          <p:nvPr/>
        </p:nvSpPr>
        <p:spPr>
          <a:xfrm>
            <a:off x="11057974" y="2429101"/>
            <a:ext cx="529812" cy="52981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50">
            <a:extLst>
              <a:ext uri="{FF2B5EF4-FFF2-40B4-BE49-F238E27FC236}">
                <a16:creationId xmlns:a16="http://schemas.microsoft.com/office/drawing/2014/main" id="{91CDD124-ED61-4ED3-81C2-B526853B9B84}"/>
              </a:ext>
            </a:extLst>
          </p:cNvPr>
          <p:cNvSpPr>
            <a:spLocks noChangeAspect="1"/>
          </p:cNvSpPr>
          <p:nvPr/>
        </p:nvSpPr>
        <p:spPr>
          <a:xfrm>
            <a:off x="5308362" y="3571006"/>
            <a:ext cx="469094" cy="529812"/>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Heart 17">
            <a:extLst>
              <a:ext uri="{FF2B5EF4-FFF2-40B4-BE49-F238E27FC236}">
                <a16:creationId xmlns:a16="http://schemas.microsoft.com/office/drawing/2014/main" id="{FD25AA3C-FD36-4FC1-9406-60F9CCE3DC0D}"/>
              </a:ext>
            </a:extLst>
          </p:cNvPr>
          <p:cNvSpPr/>
          <p:nvPr/>
        </p:nvSpPr>
        <p:spPr>
          <a:xfrm>
            <a:off x="7846544" y="3588496"/>
            <a:ext cx="501299" cy="491506"/>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Rounded Rectangle 25">
            <a:extLst>
              <a:ext uri="{FF2B5EF4-FFF2-40B4-BE49-F238E27FC236}">
                <a16:creationId xmlns:a16="http://schemas.microsoft.com/office/drawing/2014/main" id="{A53FDB1A-403D-4EBD-8EB6-3E1911FAEEC5}"/>
              </a:ext>
            </a:extLst>
          </p:cNvPr>
          <p:cNvSpPr/>
          <p:nvPr/>
        </p:nvSpPr>
        <p:spPr>
          <a:xfrm>
            <a:off x="6982048" y="3626197"/>
            <a:ext cx="497670" cy="419433"/>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Chord 32">
            <a:extLst>
              <a:ext uri="{FF2B5EF4-FFF2-40B4-BE49-F238E27FC236}">
                <a16:creationId xmlns:a16="http://schemas.microsoft.com/office/drawing/2014/main" id="{3D1BBD17-EB21-4265-8BCB-65380AD568C6}"/>
              </a:ext>
            </a:extLst>
          </p:cNvPr>
          <p:cNvSpPr/>
          <p:nvPr/>
        </p:nvSpPr>
        <p:spPr>
          <a:xfrm>
            <a:off x="6132058" y="3589260"/>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Rounded Rectangle 40">
            <a:extLst>
              <a:ext uri="{FF2B5EF4-FFF2-40B4-BE49-F238E27FC236}">
                <a16:creationId xmlns:a16="http://schemas.microsoft.com/office/drawing/2014/main" id="{9EAE5B7B-9157-44FC-AC9D-E519CCFB3F84}"/>
              </a:ext>
            </a:extLst>
          </p:cNvPr>
          <p:cNvSpPr/>
          <p:nvPr/>
        </p:nvSpPr>
        <p:spPr>
          <a:xfrm rot="2942052">
            <a:off x="8639059" y="3589842"/>
            <a:ext cx="462604" cy="492140"/>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Rounded Rectangle 7">
            <a:extLst>
              <a:ext uri="{FF2B5EF4-FFF2-40B4-BE49-F238E27FC236}">
                <a16:creationId xmlns:a16="http://schemas.microsoft.com/office/drawing/2014/main" id="{EC656316-B78D-4EC1-9C72-547CA566FED0}"/>
              </a:ext>
            </a:extLst>
          </p:cNvPr>
          <p:cNvSpPr>
            <a:spLocks noChangeAspect="1"/>
          </p:cNvSpPr>
          <p:nvPr/>
        </p:nvSpPr>
        <p:spPr>
          <a:xfrm rot="18924894" flipH="1">
            <a:off x="6299616" y="4621988"/>
            <a:ext cx="162556" cy="635774"/>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5" name="Rounded Rectangle 17">
            <a:extLst>
              <a:ext uri="{FF2B5EF4-FFF2-40B4-BE49-F238E27FC236}">
                <a16:creationId xmlns:a16="http://schemas.microsoft.com/office/drawing/2014/main" id="{6B94B2D2-8266-41F5-8364-5F47F1CD6CCC}"/>
              </a:ext>
            </a:extLst>
          </p:cNvPr>
          <p:cNvSpPr>
            <a:spLocks noChangeAspect="1"/>
          </p:cNvSpPr>
          <p:nvPr/>
        </p:nvSpPr>
        <p:spPr>
          <a:xfrm>
            <a:off x="11156386" y="3571006"/>
            <a:ext cx="332990" cy="529812"/>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21">
            <a:extLst>
              <a:ext uri="{FF2B5EF4-FFF2-40B4-BE49-F238E27FC236}">
                <a16:creationId xmlns:a16="http://schemas.microsoft.com/office/drawing/2014/main" id="{97FCD430-8257-484B-9F8F-22D7D55C6EEE}"/>
              </a:ext>
            </a:extLst>
          </p:cNvPr>
          <p:cNvSpPr>
            <a:spLocks noChangeAspect="1"/>
          </p:cNvSpPr>
          <p:nvPr/>
        </p:nvSpPr>
        <p:spPr>
          <a:xfrm>
            <a:off x="9438721" y="3571006"/>
            <a:ext cx="529812" cy="529812"/>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Oval 25">
            <a:extLst>
              <a:ext uri="{FF2B5EF4-FFF2-40B4-BE49-F238E27FC236}">
                <a16:creationId xmlns:a16="http://schemas.microsoft.com/office/drawing/2014/main" id="{662B9A10-B959-4031-98B4-3EA3760E7508}"/>
              </a:ext>
            </a:extLst>
          </p:cNvPr>
          <p:cNvSpPr>
            <a:spLocks noChangeAspect="1"/>
          </p:cNvSpPr>
          <p:nvPr/>
        </p:nvSpPr>
        <p:spPr>
          <a:xfrm>
            <a:off x="10277790" y="3571006"/>
            <a:ext cx="529090" cy="529812"/>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Block Arc 20">
            <a:extLst>
              <a:ext uri="{FF2B5EF4-FFF2-40B4-BE49-F238E27FC236}">
                <a16:creationId xmlns:a16="http://schemas.microsoft.com/office/drawing/2014/main" id="{442BD419-0F67-4BAB-976B-E90CC1C4AECE}"/>
              </a:ext>
            </a:extLst>
          </p:cNvPr>
          <p:cNvSpPr>
            <a:spLocks noChangeAspect="1"/>
          </p:cNvSpPr>
          <p:nvPr/>
        </p:nvSpPr>
        <p:spPr>
          <a:xfrm rot="10800000">
            <a:off x="5298601" y="4674968"/>
            <a:ext cx="488619" cy="529812"/>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Block Arc 11">
            <a:extLst>
              <a:ext uri="{FF2B5EF4-FFF2-40B4-BE49-F238E27FC236}">
                <a16:creationId xmlns:a16="http://schemas.microsoft.com/office/drawing/2014/main" id="{6237B46C-EE2F-45F5-A452-AEF5853F7D2C}"/>
              </a:ext>
            </a:extLst>
          </p:cNvPr>
          <p:cNvSpPr/>
          <p:nvPr/>
        </p:nvSpPr>
        <p:spPr>
          <a:xfrm rot="10800000">
            <a:off x="8710309" y="4659312"/>
            <a:ext cx="320105" cy="520850"/>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Rectangle 21">
            <a:extLst>
              <a:ext uri="{FF2B5EF4-FFF2-40B4-BE49-F238E27FC236}">
                <a16:creationId xmlns:a16="http://schemas.microsoft.com/office/drawing/2014/main" id="{3DFB5373-0015-4A31-8F01-1597E404815D}"/>
              </a:ext>
            </a:extLst>
          </p:cNvPr>
          <p:cNvSpPr/>
          <p:nvPr/>
        </p:nvSpPr>
        <p:spPr>
          <a:xfrm>
            <a:off x="6977936" y="4798176"/>
            <a:ext cx="505898" cy="28339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Round Same Side Corner Rectangle 8">
            <a:extLst>
              <a:ext uri="{FF2B5EF4-FFF2-40B4-BE49-F238E27FC236}">
                <a16:creationId xmlns:a16="http://schemas.microsoft.com/office/drawing/2014/main" id="{E4451B41-2F0A-4F98-8F16-0D0192492445}"/>
              </a:ext>
            </a:extLst>
          </p:cNvPr>
          <p:cNvSpPr/>
          <p:nvPr/>
        </p:nvSpPr>
        <p:spPr>
          <a:xfrm>
            <a:off x="11061660" y="4700090"/>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Rounded Rectangle 51">
            <a:extLst>
              <a:ext uri="{FF2B5EF4-FFF2-40B4-BE49-F238E27FC236}">
                <a16:creationId xmlns:a16="http://schemas.microsoft.com/office/drawing/2014/main" id="{B83253D3-E181-4488-9CD9-39D21527F719}"/>
              </a:ext>
            </a:extLst>
          </p:cNvPr>
          <p:cNvSpPr/>
          <p:nvPr/>
        </p:nvSpPr>
        <p:spPr>
          <a:xfrm rot="16200000" flipH="1">
            <a:off x="9442736" y="5628226"/>
            <a:ext cx="541566" cy="51002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3" name="Isosceles Triangle 5">
            <a:extLst>
              <a:ext uri="{FF2B5EF4-FFF2-40B4-BE49-F238E27FC236}">
                <a16:creationId xmlns:a16="http://schemas.microsoft.com/office/drawing/2014/main" id="{C90FA9E7-BC2A-492A-9790-9857E5ADE9BC}"/>
              </a:ext>
            </a:extLst>
          </p:cNvPr>
          <p:cNvSpPr>
            <a:spLocks noChangeAspect="1"/>
          </p:cNvSpPr>
          <p:nvPr/>
        </p:nvSpPr>
        <p:spPr>
          <a:xfrm>
            <a:off x="7895083" y="4737985"/>
            <a:ext cx="404220" cy="403783"/>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Trapezoid 22">
            <a:extLst>
              <a:ext uri="{FF2B5EF4-FFF2-40B4-BE49-F238E27FC236}">
                <a16:creationId xmlns:a16="http://schemas.microsoft.com/office/drawing/2014/main" id="{D2EC6B0A-E896-40D9-B4A8-1556019F68B9}"/>
              </a:ext>
            </a:extLst>
          </p:cNvPr>
          <p:cNvSpPr>
            <a:spLocks noChangeAspect="1"/>
          </p:cNvSpPr>
          <p:nvPr/>
        </p:nvSpPr>
        <p:spPr>
          <a:xfrm>
            <a:off x="9438721" y="4805113"/>
            <a:ext cx="529812" cy="269525"/>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Rounded Rectangle 20">
            <a:extLst>
              <a:ext uri="{FF2B5EF4-FFF2-40B4-BE49-F238E27FC236}">
                <a16:creationId xmlns:a16="http://schemas.microsoft.com/office/drawing/2014/main" id="{B5A75B4D-CA52-4F78-AC74-CB42B7BD2898}"/>
              </a:ext>
            </a:extLst>
          </p:cNvPr>
          <p:cNvSpPr>
            <a:spLocks noChangeAspect="1"/>
          </p:cNvSpPr>
          <p:nvPr/>
        </p:nvSpPr>
        <p:spPr>
          <a:xfrm rot="2160000">
            <a:off x="10296822" y="4674968"/>
            <a:ext cx="491028" cy="529812"/>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Trapezoid 28">
            <a:extLst>
              <a:ext uri="{FF2B5EF4-FFF2-40B4-BE49-F238E27FC236}">
                <a16:creationId xmlns:a16="http://schemas.microsoft.com/office/drawing/2014/main" id="{013F6F7D-652C-40EF-B339-66A172676932}"/>
              </a:ext>
            </a:extLst>
          </p:cNvPr>
          <p:cNvSpPr>
            <a:spLocks noChangeAspect="1"/>
          </p:cNvSpPr>
          <p:nvPr/>
        </p:nvSpPr>
        <p:spPr>
          <a:xfrm>
            <a:off x="4477340" y="4674968"/>
            <a:ext cx="437175" cy="529812"/>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7" name="Rounded Rectangle 2">
            <a:extLst>
              <a:ext uri="{FF2B5EF4-FFF2-40B4-BE49-F238E27FC236}">
                <a16:creationId xmlns:a16="http://schemas.microsoft.com/office/drawing/2014/main" id="{2CB3F902-7F51-468E-928D-DF8ED92CA432}"/>
              </a:ext>
            </a:extLst>
          </p:cNvPr>
          <p:cNvSpPr/>
          <p:nvPr/>
        </p:nvSpPr>
        <p:spPr>
          <a:xfrm>
            <a:off x="5283276" y="5634756"/>
            <a:ext cx="519265" cy="51926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8" name="Rounded Rectangle 8">
            <a:extLst>
              <a:ext uri="{FF2B5EF4-FFF2-40B4-BE49-F238E27FC236}">
                <a16:creationId xmlns:a16="http://schemas.microsoft.com/office/drawing/2014/main" id="{CF999092-51D0-4040-A441-EE93FB3BE0AB}"/>
              </a:ext>
            </a:extLst>
          </p:cNvPr>
          <p:cNvSpPr/>
          <p:nvPr/>
        </p:nvSpPr>
        <p:spPr>
          <a:xfrm>
            <a:off x="4436267" y="5634756"/>
            <a:ext cx="519323" cy="51926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9" name="Rounded Rectangle 2">
            <a:extLst>
              <a:ext uri="{FF2B5EF4-FFF2-40B4-BE49-F238E27FC236}">
                <a16:creationId xmlns:a16="http://schemas.microsoft.com/office/drawing/2014/main" id="{5394194E-40CF-4800-82F4-DA12261F9012}"/>
              </a:ext>
            </a:extLst>
          </p:cNvPr>
          <p:cNvSpPr/>
          <p:nvPr/>
        </p:nvSpPr>
        <p:spPr>
          <a:xfrm>
            <a:off x="6971252" y="5634756"/>
            <a:ext cx="519265" cy="51926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0" name="Rounded Rectangle 3">
            <a:extLst>
              <a:ext uri="{FF2B5EF4-FFF2-40B4-BE49-F238E27FC236}">
                <a16:creationId xmlns:a16="http://schemas.microsoft.com/office/drawing/2014/main" id="{C2FE4DD9-BD0F-42FA-8558-1E2788EACC02}"/>
              </a:ext>
            </a:extLst>
          </p:cNvPr>
          <p:cNvSpPr>
            <a:spLocks noChangeAspect="1"/>
          </p:cNvSpPr>
          <p:nvPr/>
        </p:nvSpPr>
        <p:spPr>
          <a:xfrm>
            <a:off x="6121262" y="5634756"/>
            <a:ext cx="519265" cy="51926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1" name="Rounded Rectangle 10">
            <a:extLst>
              <a:ext uri="{FF2B5EF4-FFF2-40B4-BE49-F238E27FC236}">
                <a16:creationId xmlns:a16="http://schemas.microsoft.com/office/drawing/2014/main" id="{798E328E-1056-4BD6-8D0A-FEC675AE63E6}"/>
              </a:ext>
            </a:extLst>
          </p:cNvPr>
          <p:cNvSpPr>
            <a:spLocks noChangeAspect="1"/>
          </p:cNvSpPr>
          <p:nvPr/>
        </p:nvSpPr>
        <p:spPr>
          <a:xfrm>
            <a:off x="7836637" y="5624208"/>
            <a:ext cx="521115" cy="52981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Block Arc 6">
            <a:extLst>
              <a:ext uri="{FF2B5EF4-FFF2-40B4-BE49-F238E27FC236}">
                <a16:creationId xmlns:a16="http://schemas.microsoft.com/office/drawing/2014/main" id="{62965521-2EFF-4BE9-866C-3D9369FA5C74}"/>
              </a:ext>
            </a:extLst>
          </p:cNvPr>
          <p:cNvSpPr/>
          <p:nvPr/>
        </p:nvSpPr>
        <p:spPr>
          <a:xfrm>
            <a:off x="8626102" y="5660698"/>
            <a:ext cx="488516" cy="49332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151233"/>
              <a:gd name="connsiteY0" fmla="*/ 2175617 h 3221116"/>
              <a:gd name="connsiteX1" fmla="*/ 2658205 w 3151233"/>
              <a:gd name="connsiteY1" fmla="*/ 2178566 h 3221116"/>
              <a:gd name="connsiteX2" fmla="*/ 2664630 w 3151233"/>
              <a:gd name="connsiteY2" fmla="*/ 2175617 h 3221116"/>
              <a:gd name="connsiteX3" fmla="*/ 1477043 w 3151233"/>
              <a:gd name="connsiteY3" fmla="*/ 1144372 h 3221116"/>
              <a:gd name="connsiteX4" fmla="*/ 1409070 w 3151233"/>
              <a:gd name="connsiteY4" fmla="*/ 1159393 h 3221116"/>
              <a:gd name="connsiteX5" fmla="*/ 1152384 w 3151233"/>
              <a:gd name="connsiteY5" fmla="*/ 1703728 h 3221116"/>
              <a:gd name="connsiteX6" fmla="*/ 1514013 w 3151233"/>
              <a:gd name="connsiteY6" fmla="*/ 2152290 h 3221116"/>
              <a:gd name="connsiteX7" fmla="*/ 1850815 w 3151233"/>
              <a:gd name="connsiteY7" fmla="*/ 1654259 h 3221116"/>
              <a:gd name="connsiteX8" fmla="*/ 1830467 w 3151233"/>
              <a:gd name="connsiteY8" fmla="*/ 1515986 h 3221116"/>
              <a:gd name="connsiteX9" fmla="*/ 1477043 w 3151233"/>
              <a:gd name="connsiteY9" fmla="*/ 1144372 h 3221116"/>
              <a:gd name="connsiteX10" fmla="*/ 1651152 w 3151233"/>
              <a:gd name="connsiteY10" fmla="*/ 501 h 3221116"/>
              <a:gd name="connsiteX11" fmla="*/ 2580395 w 3151233"/>
              <a:gd name="connsiteY11" fmla="*/ 324821 h 3221116"/>
              <a:gd name="connsiteX12" fmla="*/ 3030464 w 3151233"/>
              <a:gd name="connsiteY12" fmla="*/ 2249544 h 3221116"/>
              <a:gd name="connsiteX13" fmla="*/ 2585849 w 3151233"/>
              <a:gd name="connsiteY13" fmla="*/ 2588887 h 3221116"/>
              <a:gd name="connsiteX14" fmla="*/ 1973374 w 3151233"/>
              <a:gd name="connsiteY14" fmla="*/ 2195096 h 3221116"/>
              <a:gd name="connsiteX15" fmla="*/ 1390827 w 3151233"/>
              <a:gd name="connsiteY15" fmla="*/ 2527630 h 3221116"/>
              <a:gd name="connsiteX16" fmla="*/ 783896 w 3151233"/>
              <a:gd name="connsiteY16" fmla="*/ 1665044 h 3221116"/>
              <a:gd name="connsiteX17" fmla="*/ 1268509 w 3151233"/>
              <a:gd name="connsiteY17" fmla="*/ 819983 h 3221116"/>
              <a:gd name="connsiteX18" fmla="*/ 1328805 w 3151233"/>
              <a:gd name="connsiteY18" fmla="*/ 807930 h 3221116"/>
              <a:gd name="connsiteX19" fmla="*/ 1390827 w 3151233"/>
              <a:gd name="connsiteY19" fmla="*/ 802457 h 3221116"/>
              <a:gd name="connsiteX20" fmla="*/ 1462242 w 3151233"/>
              <a:gd name="connsiteY20" fmla="*/ 801708 h 3221116"/>
              <a:gd name="connsiteX21" fmla="*/ 1956122 w 3151233"/>
              <a:gd name="connsiteY21" fmla="*/ 1110076 h 3221116"/>
              <a:gd name="connsiteX22" fmla="*/ 1973374 w 3151233"/>
              <a:gd name="connsiteY22" fmla="*/ 875315 h 3221116"/>
              <a:gd name="connsiteX23" fmla="*/ 2333414 w 3151233"/>
              <a:gd name="connsiteY23" fmla="*/ 875315 h 3221116"/>
              <a:gd name="connsiteX24" fmla="*/ 2324788 w 3151233"/>
              <a:gd name="connsiteY24" fmla="*/ 2054049 h 3221116"/>
              <a:gd name="connsiteX25" fmla="*/ 2661746 w 3151233"/>
              <a:gd name="connsiteY25" fmla="*/ 2179658 h 3221116"/>
              <a:gd name="connsiteX26" fmla="*/ 2691046 w 3151233"/>
              <a:gd name="connsiteY26" fmla="*/ 2188689 h 3221116"/>
              <a:gd name="connsiteX27" fmla="*/ 2667011 w 3151233"/>
              <a:gd name="connsiteY27" fmla="*/ 2175828 h 3221116"/>
              <a:gd name="connsiteX28" fmla="*/ 2332141 w 3151233"/>
              <a:gd name="connsiteY28" fmla="*/ 653899 h 3221116"/>
              <a:gd name="connsiteX29" fmla="*/ 776764 w 3151233"/>
              <a:gd name="connsiteY29" fmla="*/ 749845 h 3221116"/>
              <a:gd name="connsiteX30" fmla="*/ 631487 w 3151233"/>
              <a:gd name="connsiteY30" fmla="*/ 2301392 h 3221116"/>
              <a:gd name="connsiteX31" fmla="*/ 2142017 w 3151233"/>
              <a:gd name="connsiteY31" fmla="*/ 2684410 h 3221116"/>
              <a:gd name="connsiteX32" fmla="*/ 2324866 w 3151233"/>
              <a:gd name="connsiteY32" fmla="*/ 3053856 h 3221116"/>
              <a:gd name="connsiteX33" fmla="*/ 294693 w 3151233"/>
              <a:gd name="connsiteY33" fmla="*/ 2539075 h 3221116"/>
              <a:gd name="connsiteX34" fmla="*/ 489947 w 3151233"/>
              <a:gd name="connsiteY34" fmla="*/ 453774 h 3221116"/>
              <a:gd name="connsiteX35" fmla="*/ 1651152 w 3151233"/>
              <a:gd name="connsiteY35" fmla="*/ 501 h 3221116"/>
              <a:gd name="connsiteX0" fmla="*/ 2664630 w 3161851"/>
              <a:gd name="connsiteY0" fmla="*/ 2175617 h 3221116"/>
              <a:gd name="connsiteX1" fmla="*/ 2658205 w 3161851"/>
              <a:gd name="connsiteY1" fmla="*/ 2178566 h 3221116"/>
              <a:gd name="connsiteX2" fmla="*/ 2664630 w 3161851"/>
              <a:gd name="connsiteY2" fmla="*/ 2175617 h 3221116"/>
              <a:gd name="connsiteX3" fmla="*/ 1477043 w 3161851"/>
              <a:gd name="connsiteY3" fmla="*/ 1144372 h 3221116"/>
              <a:gd name="connsiteX4" fmla="*/ 1409070 w 3161851"/>
              <a:gd name="connsiteY4" fmla="*/ 1159393 h 3221116"/>
              <a:gd name="connsiteX5" fmla="*/ 1152384 w 3161851"/>
              <a:gd name="connsiteY5" fmla="*/ 1703728 h 3221116"/>
              <a:gd name="connsiteX6" fmla="*/ 1514013 w 3161851"/>
              <a:gd name="connsiteY6" fmla="*/ 2152290 h 3221116"/>
              <a:gd name="connsiteX7" fmla="*/ 1850815 w 3161851"/>
              <a:gd name="connsiteY7" fmla="*/ 1654259 h 3221116"/>
              <a:gd name="connsiteX8" fmla="*/ 1830467 w 3161851"/>
              <a:gd name="connsiteY8" fmla="*/ 1515986 h 3221116"/>
              <a:gd name="connsiteX9" fmla="*/ 1477043 w 3161851"/>
              <a:gd name="connsiteY9" fmla="*/ 1144372 h 3221116"/>
              <a:gd name="connsiteX10" fmla="*/ 1651152 w 3161851"/>
              <a:gd name="connsiteY10" fmla="*/ 501 h 3221116"/>
              <a:gd name="connsiteX11" fmla="*/ 2580395 w 3161851"/>
              <a:gd name="connsiteY11" fmla="*/ 324821 h 3221116"/>
              <a:gd name="connsiteX12" fmla="*/ 3030464 w 3161851"/>
              <a:gd name="connsiteY12" fmla="*/ 2249544 h 3221116"/>
              <a:gd name="connsiteX13" fmla="*/ 2585849 w 3161851"/>
              <a:gd name="connsiteY13" fmla="*/ 2588887 h 3221116"/>
              <a:gd name="connsiteX14" fmla="*/ 1973374 w 3161851"/>
              <a:gd name="connsiteY14" fmla="*/ 2195096 h 3221116"/>
              <a:gd name="connsiteX15" fmla="*/ 1390827 w 3161851"/>
              <a:gd name="connsiteY15" fmla="*/ 2527630 h 3221116"/>
              <a:gd name="connsiteX16" fmla="*/ 783896 w 3161851"/>
              <a:gd name="connsiteY16" fmla="*/ 1665044 h 3221116"/>
              <a:gd name="connsiteX17" fmla="*/ 1268509 w 3161851"/>
              <a:gd name="connsiteY17" fmla="*/ 819983 h 3221116"/>
              <a:gd name="connsiteX18" fmla="*/ 1328805 w 3161851"/>
              <a:gd name="connsiteY18" fmla="*/ 807930 h 3221116"/>
              <a:gd name="connsiteX19" fmla="*/ 1390827 w 3161851"/>
              <a:gd name="connsiteY19" fmla="*/ 802457 h 3221116"/>
              <a:gd name="connsiteX20" fmla="*/ 1462242 w 3161851"/>
              <a:gd name="connsiteY20" fmla="*/ 801708 h 3221116"/>
              <a:gd name="connsiteX21" fmla="*/ 1956122 w 3161851"/>
              <a:gd name="connsiteY21" fmla="*/ 1110076 h 3221116"/>
              <a:gd name="connsiteX22" fmla="*/ 1973374 w 3161851"/>
              <a:gd name="connsiteY22" fmla="*/ 875315 h 3221116"/>
              <a:gd name="connsiteX23" fmla="*/ 2333414 w 3161851"/>
              <a:gd name="connsiteY23" fmla="*/ 875315 h 3221116"/>
              <a:gd name="connsiteX24" fmla="*/ 2324788 w 3161851"/>
              <a:gd name="connsiteY24" fmla="*/ 2054049 h 3221116"/>
              <a:gd name="connsiteX25" fmla="*/ 2661746 w 3161851"/>
              <a:gd name="connsiteY25" fmla="*/ 2179658 h 3221116"/>
              <a:gd name="connsiteX26" fmla="*/ 2691046 w 3161851"/>
              <a:gd name="connsiteY26" fmla="*/ 2188689 h 3221116"/>
              <a:gd name="connsiteX27" fmla="*/ 2667011 w 3161851"/>
              <a:gd name="connsiteY27" fmla="*/ 2175828 h 3221116"/>
              <a:gd name="connsiteX28" fmla="*/ 2332141 w 3161851"/>
              <a:gd name="connsiteY28" fmla="*/ 653899 h 3221116"/>
              <a:gd name="connsiteX29" fmla="*/ 776764 w 3161851"/>
              <a:gd name="connsiteY29" fmla="*/ 749845 h 3221116"/>
              <a:gd name="connsiteX30" fmla="*/ 631487 w 3161851"/>
              <a:gd name="connsiteY30" fmla="*/ 2301392 h 3221116"/>
              <a:gd name="connsiteX31" fmla="*/ 2142017 w 3161851"/>
              <a:gd name="connsiteY31" fmla="*/ 2684410 h 3221116"/>
              <a:gd name="connsiteX32" fmla="*/ 2324866 w 3161851"/>
              <a:gd name="connsiteY32" fmla="*/ 3053856 h 3221116"/>
              <a:gd name="connsiteX33" fmla="*/ 294693 w 3161851"/>
              <a:gd name="connsiteY33" fmla="*/ 2539075 h 3221116"/>
              <a:gd name="connsiteX34" fmla="*/ 489947 w 3161851"/>
              <a:gd name="connsiteY34" fmla="*/ 453774 h 3221116"/>
              <a:gd name="connsiteX35" fmla="*/ 1651152 w 3161851"/>
              <a:gd name="connsiteY35" fmla="*/ 501 h 3221116"/>
              <a:gd name="connsiteX0" fmla="*/ 2664630 w 3182629"/>
              <a:gd name="connsiteY0" fmla="*/ 2175617 h 3221116"/>
              <a:gd name="connsiteX1" fmla="*/ 2658205 w 3182629"/>
              <a:gd name="connsiteY1" fmla="*/ 2178566 h 3221116"/>
              <a:gd name="connsiteX2" fmla="*/ 2664630 w 3182629"/>
              <a:gd name="connsiteY2" fmla="*/ 2175617 h 3221116"/>
              <a:gd name="connsiteX3" fmla="*/ 1477043 w 3182629"/>
              <a:gd name="connsiteY3" fmla="*/ 1144372 h 3221116"/>
              <a:gd name="connsiteX4" fmla="*/ 1409070 w 3182629"/>
              <a:gd name="connsiteY4" fmla="*/ 1159393 h 3221116"/>
              <a:gd name="connsiteX5" fmla="*/ 1152384 w 3182629"/>
              <a:gd name="connsiteY5" fmla="*/ 1703728 h 3221116"/>
              <a:gd name="connsiteX6" fmla="*/ 1514013 w 3182629"/>
              <a:gd name="connsiteY6" fmla="*/ 2152290 h 3221116"/>
              <a:gd name="connsiteX7" fmla="*/ 1850815 w 3182629"/>
              <a:gd name="connsiteY7" fmla="*/ 1654259 h 3221116"/>
              <a:gd name="connsiteX8" fmla="*/ 1830467 w 3182629"/>
              <a:gd name="connsiteY8" fmla="*/ 1515986 h 3221116"/>
              <a:gd name="connsiteX9" fmla="*/ 1477043 w 3182629"/>
              <a:gd name="connsiteY9" fmla="*/ 1144372 h 3221116"/>
              <a:gd name="connsiteX10" fmla="*/ 1651152 w 3182629"/>
              <a:gd name="connsiteY10" fmla="*/ 501 h 3221116"/>
              <a:gd name="connsiteX11" fmla="*/ 2580395 w 3182629"/>
              <a:gd name="connsiteY11" fmla="*/ 324821 h 3221116"/>
              <a:gd name="connsiteX12" fmla="*/ 3030464 w 3182629"/>
              <a:gd name="connsiteY12" fmla="*/ 2249544 h 3221116"/>
              <a:gd name="connsiteX13" fmla="*/ 2585849 w 3182629"/>
              <a:gd name="connsiteY13" fmla="*/ 2588887 h 3221116"/>
              <a:gd name="connsiteX14" fmla="*/ 1973374 w 3182629"/>
              <a:gd name="connsiteY14" fmla="*/ 2195096 h 3221116"/>
              <a:gd name="connsiteX15" fmla="*/ 1390827 w 3182629"/>
              <a:gd name="connsiteY15" fmla="*/ 2527630 h 3221116"/>
              <a:gd name="connsiteX16" fmla="*/ 783896 w 3182629"/>
              <a:gd name="connsiteY16" fmla="*/ 1665044 h 3221116"/>
              <a:gd name="connsiteX17" fmla="*/ 1268509 w 3182629"/>
              <a:gd name="connsiteY17" fmla="*/ 819983 h 3221116"/>
              <a:gd name="connsiteX18" fmla="*/ 1328805 w 3182629"/>
              <a:gd name="connsiteY18" fmla="*/ 807930 h 3221116"/>
              <a:gd name="connsiteX19" fmla="*/ 1390827 w 3182629"/>
              <a:gd name="connsiteY19" fmla="*/ 802457 h 3221116"/>
              <a:gd name="connsiteX20" fmla="*/ 1462242 w 3182629"/>
              <a:gd name="connsiteY20" fmla="*/ 801708 h 3221116"/>
              <a:gd name="connsiteX21" fmla="*/ 1956122 w 3182629"/>
              <a:gd name="connsiteY21" fmla="*/ 1110076 h 3221116"/>
              <a:gd name="connsiteX22" fmla="*/ 1973374 w 3182629"/>
              <a:gd name="connsiteY22" fmla="*/ 875315 h 3221116"/>
              <a:gd name="connsiteX23" fmla="*/ 2333414 w 3182629"/>
              <a:gd name="connsiteY23" fmla="*/ 875315 h 3221116"/>
              <a:gd name="connsiteX24" fmla="*/ 2324788 w 3182629"/>
              <a:gd name="connsiteY24" fmla="*/ 2054049 h 3221116"/>
              <a:gd name="connsiteX25" fmla="*/ 2661746 w 3182629"/>
              <a:gd name="connsiteY25" fmla="*/ 2179658 h 3221116"/>
              <a:gd name="connsiteX26" fmla="*/ 2691046 w 3182629"/>
              <a:gd name="connsiteY26" fmla="*/ 2188689 h 3221116"/>
              <a:gd name="connsiteX27" fmla="*/ 2667011 w 3182629"/>
              <a:gd name="connsiteY27" fmla="*/ 2175828 h 3221116"/>
              <a:gd name="connsiteX28" fmla="*/ 2332141 w 3182629"/>
              <a:gd name="connsiteY28" fmla="*/ 653899 h 3221116"/>
              <a:gd name="connsiteX29" fmla="*/ 776764 w 3182629"/>
              <a:gd name="connsiteY29" fmla="*/ 749845 h 3221116"/>
              <a:gd name="connsiteX30" fmla="*/ 631487 w 3182629"/>
              <a:gd name="connsiteY30" fmla="*/ 2301392 h 3221116"/>
              <a:gd name="connsiteX31" fmla="*/ 2142017 w 3182629"/>
              <a:gd name="connsiteY31" fmla="*/ 2684410 h 3221116"/>
              <a:gd name="connsiteX32" fmla="*/ 2324866 w 3182629"/>
              <a:gd name="connsiteY32" fmla="*/ 3053856 h 3221116"/>
              <a:gd name="connsiteX33" fmla="*/ 294693 w 3182629"/>
              <a:gd name="connsiteY33" fmla="*/ 2539075 h 3221116"/>
              <a:gd name="connsiteX34" fmla="*/ 489947 w 3182629"/>
              <a:gd name="connsiteY34" fmla="*/ 453774 h 3221116"/>
              <a:gd name="connsiteX35" fmla="*/ 1651152 w 3182629"/>
              <a:gd name="connsiteY35" fmla="*/ 501 h 3221116"/>
              <a:gd name="connsiteX0" fmla="*/ 2664630 w 3189723"/>
              <a:gd name="connsiteY0" fmla="*/ 2175617 h 3221116"/>
              <a:gd name="connsiteX1" fmla="*/ 2658205 w 3189723"/>
              <a:gd name="connsiteY1" fmla="*/ 2178566 h 3221116"/>
              <a:gd name="connsiteX2" fmla="*/ 2664630 w 3189723"/>
              <a:gd name="connsiteY2" fmla="*/ 2175617 h 3221116"/>
              <a:gd name="connsiteX3" fmla="*/ 1477043 w 3189723"/>
              <a:gd name="connsiteY3" fmla="*/ 1144372 h 3221116"/>
              <a:gd name="connsiteX4" fmla="*/ 1409070 w 3189723"/>
              <a:gd name="connsiteY4" fmla="*/ 1159393 h 3221116"/>
              <a:gd name="connsiteX5" fmla="*/ 1152384 w 3189723"/>
              <a:gd name="connsiteY5" fmla="*/ 1703728 h 3221116"/>
              <a:gd name="connsiteX6" fmla="*/ 1514013 w 3189723"/>
              <a:gd name="connsiteY6" fmla="*/ 2152290 h 3221116"/>
              <a:gd name="connsiteX7" fmla="*/ 1850815 w 3189723"/>
              <a:gd name="connsiteY7" fmla="*/ 1654259 h 3221116"/>
              <a:gd name="connsiteX8" fmla="*/ 1830467 w 3189723"/>
              <a:gd name="connsiteY8" fmla="*/ 1515986 h 3221116"/>
              <a:gd name="connsiteX9" fmla="*/ 1477043 w 3189723"/>
              <a:gd name="connsiteY9" fmla="*/ 1144372 h 3221116"/>
              <a:gd name="connsiteX10" fmla="*/ 1651152 w 3189723"/>
              <a:gd name="connsiteY10" fmla="*/ 501 h 3221116"/>
              <a:gd name="connsiteX11" fmla="*/ 2580395 w 3189723"/>
              <a:gd name="connsiteY11" fmla="*/ 324821 h 3221116"/>
              <a:gd name="connsiteX12" fmla="*/ 3030464 w 3189723"/>
              <a:gd name="connsiteY12" fmla="*/ 2249544 h 3221116"/>
              <a:gd name="connsiteX13" fmla="*/ 2585849 w 3189723"/>
              <a:gd name="connsiteY13" fmla="*/ 2588887 h 3221116"/>
              <a:gd name="connsiteX14" fmla="*/ 1973374 w 3189723"/>
              <a:gd name="connsiteY14" fmla="*/ 2195096 h 3221116"/>
              <a:gd name="connsiteX15" fmla="*/ 1390827 w 3189723"/>
              <a:gd name="connsiteY15" fmla="*/ 2527630 h 3221116"/>
              <a:gd name="connsiteX16" fmla="*/ 783896 w 3189723"/>
              <a:gd name="connsiteY16" fmla="*/ 1665044 h 3221116"/>
              <a:gd name="connsiteX17" fmla="*/ 1268509 w 3189723"/>
              <a:gd name="connsiteY17" fmla="*/ 819983 h 3221116"/>
              <a:gd name="connsiteX18" fmla="*/ 1328805 w 3189723"/>
              <a:gd name="connsiteY18" fmla="*/ 807930 h 3221116"/>
              <a:gd name="connsiteX19" fmla="*/ 1390827 w 3189723"/>
              <a:gd name="connsiteY19" fmla="*/ 802457 h 3221116"/>
              <a:gd name="connsiteX20" fmla="*/ 1462242 w 3189723"/>
              <a:gd name="connsiteY20" fmla="*/ 801708 h 3221116"/>
              <a:gd name="connsiteX21" fmla="*/ 1956122 w 3189723"/>
              <a:gd name="connsiteY21" fmla="*/ 1110076 h 3221116"/>
              <a:gd name="connsiteX22" fmla="*/ 1973374 w 3189723"/>
              <a:gd name="connsiteY22" fmla="*/ 875315 h 3221116"/>
              <a:gd name="connsiteX23" fmla="*/ 2333414 w 3189723"/>
              <a:gd name="connsiteY23" fmla="*/ 875315 h 3221116"/>
              <a:gd name="connsiteX24" fmla="*/ 2324788 w 3189723"/>
              <a:gd name="connsiteY24" fmla="*/ 2054049 h 3221116"/>
              <a:gd name="connsiteX25" fmla="*/ 2661746 w 3189723"/>
              <a:gd name="connsiteY25" fmla="*/ 2179658 h 3221116"/>
              <a:gd name="connsiteX26" fmla="*/ 2691046 w 3189723"/>
              <a:gd name="connsiteY26" fmla="*/ 2188689 h 3221116"/>
              <a:gd name="connsiteX27" fmla="*/ 2667011 w 3189723"/>
              <a:gd name="connsiteY27" fmla="*/ 2175828 h 3221116"/>
              <a:gd name="connsiteX28" fmla="*/ 2332141 w 3189723"/>
              <a:gd name="connsiteY28" fmla="*/ 653899 h 3221116"/>
              <a:gd name="connsiteX29" fmla="*/ 776764 w 3189723"/>
              <a:gd name="connsiteY29" fmla="*/ 749845 h 3221116"/>
              <a:gd name="connsiteX30" fmla="*/ 631487 w 3189723"/>
              <a:gd name="connsiteY30" fmla="*/ 2301392 h 3221116"/>
              <a:gd name="connsiteX31" fmla="*/ 2142017 w 3189723"/>
              <a:gd name="connsiteY31" fmla="*/ 2684410 h 3221116"/>
              <a:gd name="connsiteX32" fmla="*/ 2324866 w 3189723"/>
              <a:gd name="connsiteY32" fmla="*/ 3053856 h 3221116"/>
              <a:gd name="connsiteX33" fmla="*/ 294693 w 3189723"/>
              <a:gd name="connsiteY33" fmla="*/ 2539075 h 3221116"/>
              <a:gd name="connsiteX34" fmla="*/ 489947 w 3189723"/>
              <a:gd name="connsiteY34" fmla="*/ 453774 h 3221116"/>
              <a:gd name="connsiteX35" fmla="*/ 1651152 w 3189723"/>
              <a:gd name="connsiteY35" fmla="*/ 501 h 322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03" name="Left Arrow 1">
            <a:extLst>
              <a:ext uri="{FF2B5EF4-FFF2-40B4-BE49-F238E27FC236}">
                <a16:creationId xmlns:a16="http://schemas.microsoft.com/office/drawing/2014/main" id="{1947BE1D-5A1D-43CF-B583-1D9110F2864D}"/>
              </a:ext>
            </a:extLst>
          </p:cNvPr>
          <p:cNvSpPr>
            <a:spLocks noChangeAspect="1"/>
          </p:cNvSpPr>
          <p:nvPr/>
        </p:nvSpPr>
        <p:spPr>
          <a:xfrm>
            <a:off x="11088980" y="5624208"/>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35">
            <a:extLst>
              <a:ext uri="{FF2B5EF4-FFF2-40B4-BE49-F238E27FC236}">
                <a16:creationId xmlns:a16="http://schemas.microsoft.com/office/drawing/2014/main" id="{BCF76AF1-1ADE-45FB-9D44-99BC7FEECFA3}"/>
              </a:ext>
            </a:extLst>
          </p:cNvPr>
          <p:cNvSpPr/>
          <p:nvPr/>
        </p:nvSpPr>
        <p:spPr>
          <a:xfrm>
            <a:off x="10359195" y="5625275"/>
            <a:ext cx="426213" cy="5374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212682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C</a:t>
            </a:r>
          </a:p>
        </p:txBody>
      </p:sp>
      <p:sp>
        <p:nvSpPr>
          <p:cNvPr id="54" name="Isosceles Triangle 68">
            <a:extLst>
              <a:ext uri="{FF2B5EF4-FFF2-40B4-BE49-F238E27FC236}">
                <a16:creationId xmlns:a16="http://schemas.microsoft.com/office/drawing/2014/main" id="{870C564B-4826-4504-AD55-BCA183FFA29B}"/>
              </a:ext>
            </a:extLst>
          </p:cNvPr>
          <p:cNvSpPr/>
          <p:nvPr/>
        </p:nvSpPr>
        <p:spPr>
          <a:xfrm rot="10800000">
            <a:off x="7871934" y="4610240"/>
            <a:ext cx="220703" cy="68731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Rectangle 9">
            <a:extLst>
              <a:ext uri="{FF2B5EF4-FFF2-40B4-BE49-F238E27FC236}">
                <a16:creationId xmlns:a16="http://schemas.microsoft.com/office/drawing/2014/main" id="{F4DF7C3C-D955-465B-A7ED-DA6CEFF74209}"/>
              </a:ext>
            </a:extLst>
          </p:cNvPr>
          <p:cNvSpPr/>
          <p:nvPr/>
        </p:nvSpPr>
        <p:spPr>
          <a:xfrm>
            <a:off x="8435540" y="4689594"/>
            <a:ext cx="529466" cy="528605"/>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Isosceles Triangle 8">
            <a:extLst>
              <a:ext uri="{FF2B5EF4-FFF2-40B4-BE49-F238E27FC236}">
                <a16:creationId xmlns:a16="http://schemas.microsoft.com/office/drawing/2014/main" id="{FED1BF7A-7546-4AF8-89CC-3CEC8A5874C0}"/>
              </a:ext>
            </a:extLst>
          </p:cNvPr>
          <p:cNvSpPr/>
          <p:nvPr/>
        </p:nvSpPr>
        <p:spPr>
          <a:xfrm rot="16200000">
            <a:off x="4359308" y="3634371"/>
            <a:ext cx="444149" cy="529543"/>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7" name="Donut 8">
            <a:extLst>
              <a:ext uri="{FF2B5EF4-FFF2-40B4-BE49-F238E27FC236}">
                <a16:creationId xmlns:a16="http://schemas.microsoft.com/office/drawing/2014/main" id="{E6D41FF5-B672-4C8A-A062-73A4028D9602}"/>
              </a:ext>
            </a:extLst>
          </p:cNvPr>
          <p:cNvSpPr/>
          <p:nvPr/>
        </p:nvSpPr>
        <p:spPr>
          <a:xfrm>
            <a:off x="9475134" y="3608548"/>
            <a:ext cx="486216" cy="58118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8" name="Freeform 18">
            <a:extLst>
              <a:ext uri="{FF2B5EF4-FFF2-40B4-BE49-F238E27FC236}">
                <a16:creationId xmlns:a16="http://schemas.microsoft.com/office/drawing/2014/main" id="{F57ADD61-A5C9-4BA6-A485-F46349246C4A}"/>
              </a:ext>
            </a:extLst>
          </p:cNvPr>
          <p:cNvSpPr/>
          <p:nvPr/>
        </p:nvSpPr>
        <p:spPr>
          <a:xfrm>
            <a:off x="10104940" y="4747559"/>
            <a:ext cx="511325" cy="412677"/>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Oval 7">
            <a:extLst>
              <a:ext uri="{FF2B5EF4-FFF2-40B4-BE49-F238E27FC236}">
                <a16:creationId xmlns:a16="http://schemas.microsoft.com/office/drawing/2014/main" id="{5B3365E1-0E4A-4E37-8487-402BEAEC4C18}"/>
              </a:ext>
            </a:extLst>
          </p:cNvPr>
          <p:cNvSpPr/>
          <p:nvPr/>
        </p:nvSpPr>
        <p:spPr>
          <a:xfrm>
            <a:off x="10252271" y="3641889"/>
            <a:ext cx="514505" cy="514505"/>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0" name="Freeform 20">
            <a:extLst>
              <a:ext uri="{FF2B5EF4-FFF2-40B4-BE49-F238E27FC236}">
                <a16:creationId xmlns:a16="http://schemas.microsoft.com/office/drawing/2014/main" id="{E674EC10-6DF4-4D79-8C68-8E0E302F4814}"/>
              </a:ext>
            </a:extLst>
          </p:cNvPr>
          <p:cNvSpPr/>
          <p:nvPr/>
        </p:nvSpPr>
        <p:spPr>
          <a:xfrm>
            <a:off x="10998217" y="5652772"/>
            <a:ext cx="536427" cy="57329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 fmla="*/ 795647 w 2149434"/>
              <a:gd name="connsiteY0" fmla="*/ 2933205 h 2933205"/>
              <a:gd name="connsiteX1" fmla="*/ 0 w 2149434"/>
              <a:gd name="connsiteY1" fmla="*/ 1531917 h 2933205"/>
              <a:gd name="connsiteX2" fmla="*/ 463138 w 2149434"/>
              <a:gd name="connsiteY2" fmla="*/ 1733797 h 2933205"/>
              <a:gd name="connsiteX3" fmla="*/ 676894 w 2149434"/>
              <a:gd name="connsiteY3" fmla="*/ 0 h 2933205"/>
              <a:gd name="connsiteX4" fmla="*/ 2066307 w 2149434"/>
              <a:gd name="connsiteY4" fmla="*/ 819397 h 2933205"/>
              <a:gd name="connsiteX5" fmla="*/ 2149434 w 2149434"/>
              <a:gd name="connsiteY5" fmla="*/ 593766 h 2933205"/>
              <a:gd name="connsiteX6" fmla="*/ 1816925 w 2149434"/>
              <a:gd name="connsiteY6" fmla="*/ 2933205 h 2933205"/>
              <a:gd name="connsiteX7" fmla="*/ 1187533 w 2149434"/>
              <a:gd name="connsiteY7" fmla="*/ 926275 h 2933205"/>
              <a:gd name="connsiteX8" fmla="*/ 1080655 w 2149434"/>
              <a:gd name="connsiteY8" fmla="*/ 1828800 h 2933205"/>
              <a:gd name="connsiteX9" fmla="*/ 914400 w 2149434"/>
              <a:gd name="connsiteY9" fmla="*/ 1448790 h 2933205"/>
              <a:gd name="connsiteX10" fmla="*/ 795647 w 2149434"/>
              <a:gd name="connsiteY10" fmla="*/ 2933205 h 2933205"/>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095113"/>
              <a:gd name="connsiteY0" fmla="*/ 3150488 h 3150488"/>
              <a:gd name="connsiteX1" fmla="*/ 0 w 2095113"/>
              <a:gd name="connsiteY1" fmla="*/ 1749200 h 3150488"/>
              <a:gd name="connsiteX2" fmla="*/ 463138 w 2095113"/>
              <a:gd name="connsiteY2" fmla="*/ 1951080 h 3150488"/>
              <a:gd name="connsiteX3" fmla="*/ 776482 w 2095113"/>
              <a:gd name="connsiteY3" fmla="*/ 0 h 3150488"/>
              <a:gd name="connsiteX4" fmla="*/ 1975772 w 2095113"/>
              <a:gd name="connsiteY4" fmla="*/ 991413 h 3150488"/>
              <a:gd name="connsiteX5" fmla="*/ 2095113 w 2095113"/>
              <a:gd name="connsiteY5" fmla="*/ 702407 h 3150488"/>
              <a:gd name="connsiteX6" fmla="*/ 1816925 w 2095113"/>
              <a:gd name="connsiteY6" fmla="*/ 3150488 h 3150488"/>
              <a:gd name="connsiteX7" fmla="*/ 1187533 w 2095113"/>
              <a:gd name="connsiteY7" fmla="*/ 1143558 h 3150488"/>
              <a:gd name="connsiteX8" fmla="*/ 1080655 w 2095113"/>
              <a:gd name="connsiteY8" fmla="*/ 2046083 h 3150488"/>
              <a:gd name="connsiteX9" fmla="*/ 914400 w 2095113"/>
              <a:gd name="connsiteY9" fmla="*/ 1666073 h 3150488"/>
              <a:gd name="connsiteX10" fmla="*/ 795647 w 2095113"/>
              <a:gd name="connsiteY10" fmla="*/ 3150488 h 3150488"/>
              <a:gd name="connsiteX0" fmla="*/ 795647 w 2760540"/>
              <a:gd name="connsiteY0" fmla="*/ 3150488 h 3150488"/>
              <a:gd name="connsiteX1" fmla="*/ 0 w 2760540"/>
              <a:gd name="connsiteY1" fmla="*/ 1749200 h 3150488"/>
              <a:gd name="connsiteX2" fmla="*/ 463138 w 2760540"/>
              <a:gd name="connsiteY2" fmla="*/ 1951080 h 3150488"/>
              <a:gd name="connsiteX3" fmla="*/ 776482 w 2760540"/>
              <a:gd name="connsiteY3" fmla="*/ 0 h 3150488"/>
              <a:gd name="connsiteX4" fmla="*/ 1975772 w 2760540"/>
              <a:gd name="connsiteY4" fmla="*/ 991413 h 3150488"/>
              <a:gd name="connsiteX5" fmla="*/ 2095113 w 2760540"/>
              <a:gd name="connsiteY5" fmla="*/ 702407 h 3150488"/>
              <a:gd name="connsiteX6" fmla="*/ 1816925 w 2760540"/>
              <a:gd name="connsiteY6" fmla="*/ 3150488 h 3150488"/>
              <a:gd name="connsiteX7" fmla="*/ 1187533 w 2760540"/>
              <a:gd name="connsiteY7" fmla="*/ 1143558 h 3150488"/>
              <a:gd name="connsiteX8" fmla="*/ 1080655 w 2760540"/>
              <a:gd name="connsiteY8" fmla="*/ 2046083 h 3150488"/>
              <a:gd name="connsiteX9" fmla="*/ 914400 w 2760540"/>
              <a:gd name="connsiteY9" fmla="*/ 1666073 h 3150488"/>
              <a:gd name="connsiteX10" fmla="*/ 795647 w 2760540"/>
              <a:gd name="connsiteY10" fmla="*/ 3150488 h 3150488"/>
              <a:gd name="connsiteX0" fmla="*/ 795647 w 2904019"/>
              <a:gd name="connsiteY0" fmla="*/ 3150488 h 3150488"/>
              <a:gd name="connsiteX1" fmla="*/ 0 w 2904019"/>
              <a:gd name="connsiteY1" fmla="*/ 1749200 h 3150488"/>
              <a:gd name="connsiteX2" fmla="*/ 463138 w 2904019"/>
              <a:gd name="connsiteY2" fmla="*/ 1951080 h 3150488"/>
              <a:gd name="connsiteX3" fmla="*/ 776482 w 2904019"/>
              <a:gd name="connsiteY3" fmla="*/ 0 h 3150488"/>
              <a:gd name="connsiteX4" fmla="*/ 1975772 w 2904019"/>
              <a:gd name="connsiteY4" fmla="*/ 991413 h 3150488"/>
              <a:gd name="connsiteX5" fmla="*/ 2095113 w 2904019"/>
              <a:gd name="connsiteY5" fmla="*/ 702407 h 3150488"/>
              <a:gd name="connsiteX6" fmla="*/ 1816925 w 2904019"/>
              <a:gd name="connsiteY6" fmla="*/ 3150488 h 3150488"/>
              <a:gd name="connsiteX7" fmla="*/ 1187533 w 2904019"/>
              <a:gd name="connsiteY7" fmla="*/ 1143558 h 3150488"/>
              <a:gd name="connsiteX8" fmla="*/ 1080655 w 2904019"/>
              <a:gd name="connsiteY8" fmla="*/ 2046083 h 3150488"/>
              <a:gd name="connsiteX9" fmla="*/ 914400 w 2904019"/>
              <a:gd name="connsiteY9" fmla="*/ 1666073 h 3150488"/>
              <a:gd name="connsiteX10" fmla="*/ 795647 w 2904019"/>
              <a:gd name="connsiteY10" fmla="*/ 3150488 h 3150488"/>
              <a:gd name="connsiteX0" fmla="*/ 795647 w 2905418"/>
              <a:gd name="connsiteY0" fmla="*/ 3150488 h 3186701"/>
              <a:gd name="connsiteX1" fmla="*/ 0 w 2905418"/>
              <a:gd name="connsiteY1" fmla="*/ 1749200 h 3186701"/>
              <a:gd name="connsiteX2" fmla="*/ 463138 w 2905418"/>
              <a:gd name="connsiteY2" fmla="*/ 1951080 h 3186701"/>
              <a:gd name="connsiteX3" fmla="*/ 776482 w 2905418"/>
              <a:gd name="connsiteY3" fmla="*/ 0 h 3186701"/>
              <a:gd name="connsiteX4" fmla="*/ 1975772 w 2905418"/>
              <a:gd name="connsiteY4" fmla="*/ 991413 h 3186701"/>
              <a:gd name="connsiteX5" fmla="*/ 2095113 w 2905418"/>
              <a:gd name="connsiteY5" fmla="*/ 702407 h 3186701"/>
              <a:gd name="connsiteX6" fmla="*/ 1821452 w 2905418"/>
              <a:gd name="connsiteY6" fmla="*/ 3186701 h 3186701"/>
              <a:gd name="connsiteX7" fmla="*/ 1187533 w 2905418"/>
              <a:gd name="connsiteY7" fmla="*/ 1143558 h 3186701"/>
              <a:gd name="connsiteX8" fmla="*/ 1080655 w 2905418"/>
              <a:gd name="connsiteY8" fmla="*/ 2046083 h 3186701"/>
              <a:gd name="connsiteX9" fmla="*/ 914400 w 2905418"/>
              <a:gd name="connsiteY9" fmla="*/ 1666073 h 3186701"/>
              <a:gd name="connsiteX10" fmla="*/ 795647 w 2905418"/>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1975772 w 2937337"/>
              <a:gd name="connsiteY4" fmla="*/ 991413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893849"/>
              <a:gd name="connsiteY0" fmla="*/ 3150488 h 3186701"/>
              <a:gd name="connsiteX1" fmla="*/ 0 w 2893849"/>
              <a:gd name="connsiteY1" fmla="*/ 1749200 h 3186701"/>
              <a:gd name="connsiteX2" fmla="*/ 463138 w 2893849"/>
              <a:gd name="connsiteY2" fmla="*/ 1951080 h 3186701"/>
              <a:gd name="connsiteX3" fmla="*/ 776482 w 2893849"/>
              <a:gd name="connsiteY3" fmla="*/ 0 h 3186701"/>
              <a:gd name="connsiteX4" fmla="*/ 2034620 w 2893849"/>
              <a:gd name="connsiteY4" fmla="*/ 1294704 h 3186701"/>
              <a:gd name="connsiteX5" fmla="*/ 2031739 w 2893849"/>
              <a:gd name="connsiteY5" fmla="*/ 711461 h 3186701"/>
              <a:gd name="connsiteX6" fmla="*/ 1821452 w 2893849"/>
              <a:gd name="connsiteY6" fmla="*/ 3186701 h 3186701"/>
              <a:gd name="connsiteX7" fmla="*/ 1187533 w 2893849"/>
              <a:gd name="connsiteY7" fmla="*/ 1143558 h 3186701"/>
              <a:gd name="connsiteX8" fmla="*/ 1080655 w 2893849"/>
              <a:gd name="connsiteY8" fmla="*/ 2046083 h 3186701"/>
              <a:gd name="connsiteX9" fmla="*/ 914400 w 2893849"/>
              <a:gd name="connsiteY9" fmla="*/ 1666073 h 3186701"/>
              <a:gd name="connsiteX10" fmla="*/ 795647 w 2893849"/>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03465 w 2936139"/>
              <a:gd name="connsiteY0" fmla="*/ 3168594 h 3186701"/>
              <a:gd name="connsiteX1" fmla="*/ 0 w 2936139"/>
              <a:gd name="connsiteY1" fmla="*/ 1726566 h 3186701"/>
              <a:gd name="connsiteX2" fmla="*/ 404291 w 2936139"/>
              <a:gd name="connsiteY2" fmla="*/ 2009927 h 3186701"/>
              <a:gd name="connsiteX3" fmla="*/ 781009 w 2936139"/>
              <a:gd name="connsiteY3" fmla="*/ 0 h 3186701"/>
              <a:gd name="connsiteX4" fmla="*/ 2039147 w 2936139"/>
              <a:gd name="connsiteY4" fmla="*/ 1294704 h 3186701"/>
              <a:gd name="connsiteX5" fmla="*/ 2036266 w 2936139"/>
              <a:gd name="connsiteY5" fmla="*/ 711461 h 3186701"/>
              <a:gd name="connsiteX6" fmla="*/ 1825979 w 2936139"/>
              <a:gd name="connsiteY6" fmla="*/ 3186701 h 3186701"/>
              <a:gd name="connsiteX7" fmla="*/ 1192060 w 2936139"/>
              <a:gd name="connsiteY7" fmla="*/ 1143558 h 3186701"/>
              <a:gd name="connsiteX8" fmla="*/ 1085182 w 2936139"/>
              <a:gd name="connsiteY8" fmla="*/ 2046083 h 3186701"/>
              <a:gd name="connsiteX9" fmla="*/ 918927 w 2936139"/>
              <a:gd name="connsiteY9" fmla="*/ 1666073 h 3186701"/>
              <a:gd name="connsiteX10" fmla="*/ 1103465 w 2936139"/>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897156"/>
              <a:gd name="connsiteY0" fmla="*/ 3168594 h 3173121"/>
              <a:gd name="connsiteX1" fmla="*/ 0 w 2897156"/>
              <a:gd name="connsiteY1" fmla="*/ 1749200 h 3173121"/>
              <a:gd name="connsiteX2" fmla="*/ 449559 w 2897156"/>
              <a:gd name="connsiteY2" fmla="*/ 2009927 h 3173121"/>
              <a:gd name="connsiteX3" fmla="*/ 826277 w 2897156"/>
              <a:gd name="connsiteY3" fmla="*/ 0 h 3173121"/>
              <a:gd name="connsiteX4" fmla="*/ 2084415 w 2897156"/>
              <a:gd name="connsiteY4" fmla="*/ 1294704 h 3173121"/>
              <a:gd name="connsiteX5" fmla="*/ 2081534 w 2897156"/>
              <a:gd name="connsiteY5" fmla="*/ 711461 h 3173121"/>
              <a:gd name="connsiteX6" fmla="*/ 1581537 w 2897156"/>
              <a:gd name="connsiteY6" fmla="*/ 3173121 h 3173121"/>
              <a:gd name="connsiteX7" fmla="*/ 1237328 w 2897156"/>
              <a:gd name="connsiteY7" fmla="*/ 1143558 h 3173121"/>
              <a:gd name="connsiteX8" fmla="*/ 1130450 w 2897156"/>
              <a:gd name="connsiteY8" fmla="*/ 2046083 h 3173121"/>
              <a:gd name="connsiteX9" fmla="*/ 918927 w 2897156"/>
              <a:gd name="connsiteY9" fmla="*/ 1697760 h 3173121"/>
              <a:gd name="connsiteX10" fmla="*/ 1148733 w 2897156"/>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288886 w 2969045"/>
              <a:gd name="connsiteY8" fmla="*/ 2367481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1" name="Rounded Rectangle 25">
            <a:extLst>
              <a:ext uri="{FF2B5EF4-FFF2-40B4-BE49-F238E27FC236}">
                <a16:creationId xmlns:a16="http://schemas.microsoft.com/office/drawing/2014/main" id="{52251A18-A73B-4A26-9FEC-6B831E23205B}"/>
              </a:ext>
            </a:extLst>
          </p:cNvPr>
          <p:cNvSpPr/>
          <p:nvPr/>
        </p:nvSpPr>
        <p:spPr>
          <a:xfrm>
            <a:off x="10972939" y="2640819"/>
            <a:ext cx="586980" cy="430164"/>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Block Arc 41">
            <a:extLst>
              <a:ext uri="{FF2B5EF4-FFF2-40B4-BE49-F238E27FC236}">
                <a16:creationId xmlns:a16="http://schemas.microsoft.com/office/drawing/2014/main" id="{36DCD789-FED8-401C-8C81-CF9F331DAB6D}"/>
              </a:ext>
            </a:extLst>
          </p:cNvPr>
          <p:cNvSpPr/>
          <p:nvPr/>
        </p:nvSpPr>
        <p:spPr>
          <a:xfrm>
            <a:off x="9454085" y="5654191"/>
            <a:ext cx="563324" cy="570461"/>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3" name="Round Same Side Corner Rectangle 11">
            <a:extLst>
              <a:ext uri="{FF2B5EF4-FFF2-40B4-BE49-F238E27FC236}">
                <a16:creationId xmlns:a16="http://schemas.microsoft.com/office/drawing/2014/main" id="{AFBCEF67-A3DE-45DE-97FD-374E910A67D8}"/>
              </a:ext>
            </a:extLst>
          </p:cNvPr>
          <p:cNvSpPr/>
          <p:nvPr/>
        </p:nvSpPr>
        <p:spPr>
          <a:xfrm rot="9900000">
            <a:off x="10208910" y="1534987"/>
            <a:ext cx="579867" cy="49248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4" name="Donut 39">
            <a:extLst>
              <a:ext uri="{FF2B5EF4-FFF2-40B4-BE49-F238E27FC236}">
                <a16:creationId xmlns:a16="http://schemas.microsoft.com/office/drawing/2014/main" id="{439297A1-2150-467C-8B3E-08A8C9E0E56F}"/>
              </a:ext>
            </a:extLst>
          </p:cNvPr>
          <p:cNvSpPr/>
          <p:nvPr/>
        </p:nvSpPr>
        <p:spPr>
          <a:xfrm>
            <a:off x="4246301" y="4666128"/>
            <a:ext cx="575536" cy="57553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5" name="Freeform 25">
            <a:extLst>
              <a:ext uri="{FF2B5EF4-FFF2-40B4-BE49-F238E27FC236}">
                <a16:creationId xmlns:a16="http://schemas.microsoft.com/office/drawing/2014/main" id="{115A3EAB-6A86-45ED-8F48-A7797A2D6676}"/>
              </a:ext>
            </a:extLst>
          </p:cNvPr>
          <p:cNvSpPr/>
          <p:nvPr/>
        </p:nvSpPr>
        <p:spPr>
          <a:xfrm>
            <a:off x="8766358" y="3640606"/>
            <a:ext cx="417857" cy="5170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 fmla="*/ 371475 w 1600200"/>
              <a:gd name="connsiteY0" fmla="*/ 0 h 1917951"/>
              <a:gd name="connsiteX1" fmla="*/ 628650 w 1600200"/>
              <a:gd name="connsiteY1" fmla="*/ 584451 h 1917951"/>
              <a:gd name="connsiteX2" fmla="*/ 400050 w 1600200"/>
              <a:gd name="connsiteY2" fmla="*/ 622551 h 1917951"/>
              <a:gd name="connsiteX3" fmla="*/ 1019175 w 1600200"/>
              <a:gd name="connsiteY3" fmla="*/ 1498851 h 1917951"/>
              <a:gd name="connsiteX4" fmla="*/ 1219200 w 1600200"/>
              <a:gd name="connsiteY4" fmla="*/ 1298826 h 1917951"/>
              <a:gd name="connsiteX5" fmla="*/ 1600200 w 1600200"/>
              <a:gd name="connsiteY5" fmla="*/ 1727451 h 1917951"/>
              <a:gd name="connsiteX6" fmla="*/ 1038225 w 1600200"/>
              <a:gd name="connsiteY6" fmla="*/ 1917951 h 1917951"/>
              <a:gd name="connsiteX7" fmla="*/ 0 w 1600200"/>
              <a:gd name="connsiteY7" fmla="*/ 374901 h 1917951"/>
              <a:gd name="connsiteX8" fmla="*/ 371475 w 1600200"/>
              <a:gd name="connsiteY8" fmla="*/ 0 h 1917951"/>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544 h 1919495"/>
              <a:gd name="connsiteX1" fmla="*/ 628650 w 1600200"/>
              <a:gd name="connsiteY1" fmla="*/ 585995 h 1919495"/>
              <a:gd name="connsiteX2" fmla="*/ 400050 w 1600200"/>
              <a:gd name="connsiteY2" fmla="*/ 624095 h 1919495"/>
              <a:gd name="connsiteX3" fmla="*/ 1019175 w 1600200"/>
              <a:gd name="connsiteY3" fmla="*/ 1500395 h 1919495"/>
              <a:gd name="connsiteX4" fmla="*/ 1219200 w 1600200"/>
              <a:gd name="connsiteY4" fmla="*/ 1300370 h 1919495"/>
              <a:gd name="connsiteX5" fmla="*/ 1600200 w 1600200"/>
              <a:gd name="connsiteY5" fmla="*/ 1728995 h 1919495"/>
              <a:gd name="connsiteX6" fmla="*/ 1038225 w 1600200"/>
              <a:gd name="connsiteY6" fmla="*/ 1919495 h 1919495"/>
              <a:gd name="connsiteX7" fmla="*/ 0 w 1600200"/>
              <a:gd name="connsiteY7" fmla="*/ 376445 h 1919495"/>
              <a:gd name="connsiteX8" fmla="*/ 371475 w 1600200"/>
              <a:gd name="connsiteY8" fmla="*/ 1544 h 1919495"/>
              <a:gd name="connsiteX0" fmla="*/ 371475 w 1600200"/>
              <a:gd name="connsiteY0" fmla="*/ 1487 h 1919438"/>
              <a:gd name="connsiteX1" fmla="*/ 568075 w 1600200"/>
              <a:gd name="connsiteY1" fmla="*/ 603245 h 1919438"/>
              <a:gd name="connsiteX2" fmla="*/ 400050 w 1600200"/>
              <a:gd name="connsiteY2" fmla="*/ 624038 h 1919438"/>
              <a:gd name="connsiteX3" fmla="*/ 1019175 w 1600200"/>
              <a:gd name="connsiteY3" fmla="*/ 1500338 h 1919438"/>
              <a:gd name="connsiteX4" fmla="*/ 1219200 w 1600200"/>
              <a:gd name="connsiteY4" fmla="*/ 1300313 h 1919438"/>
              <a:gd name="connsiteX5" fmla="*/ 1600200 w 1600200"/>
              <a:gd name="connsiteY5" fmla="*/ 1728938 h 1919438"/>
              <a:gd name="connsiteX6" fmla="*/ 1038225 w 1600200"/>
              <a:gd name="connsiteY6" fmla="*/ 1919438 h 1919438"/>
              <a:gd name="connsiteX7" fmla="*/ 0 w 1600200"/>
              <a:gd name="connsiteY7" fmla="*/ 376388 h 1919438"/>
              <a:gd name="connsiteX8" fmla="*/ 371475 w 1600200"/>
              <a:gd name="connsiteY8" fmla="*/ 1487 h 1919438"/>
              <a:gd name="connsiteX0" fmla="*/ 371475 w 1600200"/>
              <a:gd name="connsiteY0" fmla="*/ 1032 h 1918983"/>
              <a:gd name="connsiteX1" fmla="*/ 568075 w 1600200"/>
              <a:gd name="connsiteY1" fmla="*/ 602790 h 1918983"/>
              <a:gd name="connsiteX2" fmla="*/ 400050 w 1600200"/>
              <a:gd name="connsiteY2" fmla="*/ 623583 h 1918983"/>
              <a:gd name="connsiteX3" fmla="*/ 1019175 w 1600200"/>
              <a:gd name="connsiteY3" fmla="*/ 1499883 h 1918983"/>
              <a:gd name="connsiteX4" fmla="*/ 1219200 w 1600200"/>
              <a:gd name="connsiteY4" fmla="*/ 1299858 h 1918983"/>
              <a:gd name="connsiteX5" fmla="*/ 1600200 w 1600200"/>
              <a:gd name="connsiteY5" fmla="*/ 1728483 h 1918983"/>
              <a:gd name="connsiteX6" fmla="*/ 1038225 w 1600200"/>
              <a:gd name="connsiteY6" fmla="*/ 1918983 h 1918983"/>
              <a:gd name="connsiteX7" fmla="*/ 0 w 1600200"/>
              <a:gd name="connsiteY7" fmla="*/ 375933 h 1918983"/>
              <a:gd name="connsiteX8" fmla="*/ 371475 w 1600200"/>
              <a:gd name="connsiteY8" fmla="*/ 1032 h 1918983"/>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118 h 1919069"/>
              <a:gd name="connsiteX1" fmla="*/ 568075 w 1600200"/>
              <a:gd name="connsiteY1" fmla="*/ 602876 h 1919069"/>
              <a:gd name="connsiteX2" fmla="*/ 400050 w 1600200"/>
              <a:gd name="connsiteY2" fmla="*/ 623669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408703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59666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70138 w 1600200"/>
              <a:gd name="connsiteY3" fmla="*/ 1517276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0522 w 1600200"/>
              <a:gd name="connsiteY3" fmla="*/ 1534584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96099 w 1600200"/>
              <a:gd name="connsiteY3" fmla="*/ 1546122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588662"/>
              <a:gd name="connsiteY0" fmla="*/ 1118 h 1919069"/>
              <a:gd name="connsiteX1" fmla="*/ 568075 w 1588662"/>
              <a:gd name="connsiteY1" fmla="*/ 602876 h 1919069"/>
              <a:gd name="connsiteX2" fmla="*/ 374089 w 1588662"/>
              <a:gd name="connsiteY2" fmla="*/ 646744 h 1919069"/>
              <a:gd name="connsiteX3" fmla="*/ 987445 w 1588662"/>
              <a:gd name="connsiteY3" fmla="*/ 1528815 h 1919069"/>
              <a:gd name="connsiteX4" fmla="*/ 1173048 w 1588662"/>
              <a:gd name="connsiteY4" fmla="*/ 1311482 h 1919069"/>
              <a:gd name="connsiteX5" fmla="*/ 1588662 w 1588662"/>
              <a:gd name="connsiteY5" fmla="*/ 1699723 h 1919069"/>
              <a:gd name="connsiteX6" fmla="*/ 1038225 w 1588662"/>
              <a:gd name="connsiteY6" fmla="*/ 1919069 h 1919069"/>
              <a:gd name="connsiteX7" fmla="*/ 0 w 1588662"/>
              <a:gd name="connsiteY7" fmla="*/ 376019 h 1919069"/>
              <a:gd name="connsiteX8" fmla="*/ 371475 w 1588662"/>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46976"/>
              <a:gd name="connsiteX1" fmla="*/ 568075 w 1596260"/>
              <a:gd name="connsiteY1" fmla="*/ 602876 h 1946976"/>
              <a:gd name="connsiteX2" fmla="*/ 374089 w 1596260"/>
              <a:gd name="connsiteY2" fmla="*/ 646744 h 1946976"/>
              <a:gd name="connsiteX3" fmla="*/ 987445 w 1596260"/>
              <a:gd name="connsiteY3" fmla="*/ 1528815 h 1946976"/>
              <a:gd name="connsiteX4" fmla="*/ 1173048 w 1596260"/>
              <a:gd name="connsiteY4" fmla="*/ 1311482 h 1946976"/>
              <a:gd name="connsiteX5" fmla="*/ 1588662 w 1596260"/>
              <a:gd name="connsiteY5" fmla="*/ 1699723 h 1946976"/>
              <a:gd name="connsiteX6" fmla="*/ 1038225 w 1596260"/>
              <a:gd name="connsiteY6" fmla="*/ 1919069 h 1946976"/>
              <a:gd name="connsiteX7" fmla="*/ 0 w 1596260"/>
              <a:gd name="connsiteY7" fmla="*/ 376019 h 1946976"/>
              <a:gd name="connsiteX8" fmla="*/ 371475 w 1596260"/>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33976 w 1558761"/>
              <a:gd name="connsiteY0" fmla="*/ 1118 h 1946976"/>
              <a:gd name="connsiteX1" fmla="*/ 530576 w 1558761"/>
              <a:gd name="connsiteY1" fmla="*/ 602876 h 1946976"/>
              <a:gd name="connsiteX2" fmla="*/ 336590 w 1558761"/>
              <a:gd name="connsiteY2" fmla="*/ 646744 h 1946976"/>
              <a:gd name="connsiteX3" fmla="*/ 949946 w 1558761"/>
              <a:gd name="connsiteY3" fmla="*/ 1528815 h 1946976"/>
              <a:gd name="connsiteX4" fmla="*/ 1135549 w 1558761"/>
              <a:gd name="connsiteY4" fmla="*/ 1311482 h 1946976"/>
              <a:gd name="connsiteX5" fmla="*/ 1551163 w 1558761"/>
              <a:gd name="connsiteY5" fmla="*/ 1699723 h 1946976"/>
              <a:gd name="connsiteX6" fmla="*/ 1000726 w 1558761"/>
              <a:gd name="connsiteY6" fmla="*/ 1919069 h 1946976"/>
              <a:gd name="connsiteX7" fmla="*/ 0 w 1558761"/>
              <a:gd name="connsiteY7" fmla="*/ 390441 h 1946976"/>
              <a:gd name="connsiteX8" fmla="*/ 333976 w 1558761"/>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44260 w 1560662"/>
              <a:gd name="connsiteY2" fmla="*/ 655398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96 h 1946054"/>
              <a:gd name="connsiteX1" fmla="*/ 532477 w 1560662"/>
              <a:gd name="connsiteY1" fmla="*/ 601954 h 1946054"/>
              <a:gd name="connsiteX2" fmla="*/ 344260 w 1560662"/>
              <a:gd name="connsiteY2" fmla="*/ 654476 h 1946054"/>
              <a:gd name="connsiteX3" fmla="*/ 951847 w 1560662"/>
              <a:gd name="connsiteY3" fmla="*/ 1527893 h 1946054"/>
              <a:gd name="connsiteX4" fmla="*/ 1137450 w 1560662"/>
              <a:gd name="connsiteY4" fmla="*/ 1310560 h 1946054"/>
              <a:gd name="connsiteX5" fmla="*/ 1553064 w 1560662"/>
              <a:gd name="connsiteY5" fmla="*/ 1698801 h 1946054"/>
              <a:gd name="connsiteX6" fmla="*/ 1002627 w 1560662"/>
              <a:gd name="connsiteY6" fmla="*/ 1918147 h 1946054"/>
              <a:gd name="connsiteX7" fmla="*/ 1901 w 1560662"/>
              <a:gd name="connsiteY7" fmla="*/ 389519 h 1946054"/>
              <a:gd name="connsiteX8" fmla="*/ 335877 w 1560662"/>
              <a:gd name="connsiteY8" fmla="*/ 196 h 1946054"/>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6" name="Rectangle 36">
            <a:extLst>
              <a:ext uri="{FF2B5EF4-FFF2-40B4-BE49-F238E27FC236}">
                <a16:creationId xmlns:a16="http://schemas.microsoft.com/office/drawing/2014/main" id="{11A06711-0A15-47E5-AAA2-F0E6DC05BD1B}"/>
              </a:ext>
            </a:extLst>
          </p:cNvPr>
          <p:cNvSpPr/>
          <p:nvPr/>
        </p:nvSpPr>
        <p:spPr>
          <a:xfrm>
            <a:off x="5164740" y="4708915"/>
            <a:ext cx="586136" cy="489963"/>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7" name="Rounded Rectangle 27">
            <a:extLst>
              <a:ext uri="{FF2B5EF4-FFF2-40B4-BE49-F238E27FC236}">
                <a16:creationId xmlns:a16="http://schemas.microsoft.com/office/drawing/2014/main" id="{7A5ED58F-9964-4886-8BFC-E301F23293AB}"/>
              </a:ext>
            </a:extLst>
          </p:cNvPr>
          <p:cNvSpPr/>
          <p:nvPr/>
        </p:nvSpPr>
        <p:spPr>
          <a:xfrm>
            <a:off x="8316455" y="1548746"/>
            <a:ext cx="605315" cy="46496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8" name="Rounded Rectangle 7">
            <a:extLst>
              <a:ext uri="{FF2B5EF4-FFF2-40B4-BE49-F238E27FC236}">
                <a16:creationId xmlns:a16="http://schemas.microsoft.com/office/drawing/2014/main" id="{7D6C3C70-FD86-419A-8B89-365FC328FB88}"/>
              </a:ext>
            </a:extLst>
          </p:cNvPr>
          <p:cNvSpPr/>
          <p:nvPr/>
        </p:nvSpPr>
        <p:spPr>
          <a:xfrm>
            <a:off x="9257631" y="1515680"/>
            <a:ext cx="615416" cy="531098"/>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9" name="Chord 15">
            <a:extLst>
              <a:ext uri="{FF2B5EF4-FFF2-40B4-BE49-F238E27FC236}">
                <a16:creationId xmlns:a16="http://schemas.microsoft.com/office/drawing/2014/main" id="{42E9D490-3DD3-4F66-B124-FE910E0FACBF}"/>
              </a:ext>
            </a:extLst>
          </p:cNvPr>
          <p:cNvSpPr/>
          <p:nvPr/>
        </p:nvSpPr>
        <p:spPr>
          <a:xfrm>
            <a:off x="11124640" y="1472088"/>
            <a:ext cx="283580" cy="61828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0" name="Rectangle 16">
            <a:extLst>
              <a:ext uri="{FF2B5EF4-FFF2-40B4-BE49-F238E27FC236}">
                <a16:creationId xmlns:a16="http://schemas.microsoft.com/office/drawing/2014/main" id="{F1978DC7-2159-40E0-A5D4-88F414868797}"/>
              </a:ext>
            </a:extLst>
          </p:cNvPr>
          <p:cNvSpPr/>
          <p:nvPr/>
        </p:nvSpPr>
        <p:spPr>
          <a:xfrm>
            <a:off x="6093780" y="4751666"/>
            <a:ext cx="615416" cy="40446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1" name="Rounded Rectangle 6">
            <a:extLst>
              <a:ext uri="{FF2B5EF4-FFF2-40B4-BE49-F238E27FC236}">
                <a16:creationId xmlns:a16="http://schemas.microsoft.com/office/drawing/2014/main" id="{48E90455-C4C4-4792-86FF-218C5EFE04F0}"/>
              </a:ext>
            </a:extLst>
          </p:cNvPr>
          <p:cNvSpPr/>
          <p:nvPr/>
        </p:nvSpPr>
        <p:spPr>
          <a:xfrm>
            <a:off x="5137072"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2" name="Rounded Rectangle 6">
            <a:extLst>
              <a:ext uri="{FF2B5EF4-FFF2-40B4-BE49-F238E27FC236}">
                <a16:creationId xmlns:a16="http://schemas.microsoft.com/office/drawing/2014/main" id="{8329069E-6F6C-4466-BEA3-223D7C56FECC}"/>
              </a:ext>
            </a:extLst>
          </p:cNvPr>
          <p:cNvSpPr/>
          <p:nvPr/>
        </p:nvSpPr>
        <p:spPr>
          <a:xfrm>
            <a:off x="6044394"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3" name="Rounded Rectangle 6">
            <a:extLst>
              <a:ext uri="{FF2B5EF4-FFF2-40B4-BE49-F238E27FC236}">
                <a16:creationId xmlns:a16="http://schemas.microsoft.com/office/drawing/2014/main" id="{740CC869-4793-4E41-A92A-FDB14A2B194C}"/>
              </a:ext>
            </a:extLst>
          </p:cNvPr>
          <p:cNvSpPr/>
          <p:nvPr/>
        </p:nvSpPr>
        <p:spPr>
          <a:xfrm>
            <a:off x="695171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4" name="Rounded Rectangle 6">
            <a:extLst>
              <a:ext uri="{FF2B5EF4-FFF2-40B4-BE49-F238E27FC236}">
                <a16:creationId xmlns:a16="http://schemas.microsoft.com/office/drawing/2014/main" id="{17C1EAE2-459E-491D-81FC-F8924F353B13}"/>
              </a:ext>
            </a:extLst>
          </p:cNvPr>
          <p:cNvSpPr/>
          <p:nvPr/>
        </p:nvSpPr>
        <p:spPr>
          <a:xfrm>
            <a:off x="785903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5" name="Teardrop 6">
            <a:extLst>
              <a:ext uri="{FF2B5EF4-FFF2-40B4-BE49-F238E27FC236}">
                <a16:creationId xmlns:a16="http://schemas.microsoft.com/office/drawing/2014/main" id="{3FF8E6D1-A5CA-4857-BFE4-E947E4F2F934}"/>
              </a:ext>
            </a:extLst>
          </p:cNvPr>
          <p:cNvSpPr/>
          <p:nvPr/>
        </p:nvSpPr>
        <p:spPr>
          <a:xfrm rot="8100000">
            <a:off x="11057693" y="3690402"/>
            <a:ext cx="417475" cy="41747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6" name="Donut 24">
            <a:extLst>
              <a:ext uri="{FF2B5EF4-FFF2-40B4-BE49-F238E27FC236}">
                <a16:creationId xmlns:a16="http://schemas.microsoft.com/office/drawing/2014/main" id="{2358F6B7-5407-478C-BBCE-24DB33354B70}"/>
              </a:ext>
            </a:extLst>
          </p:cNvPr>
          <p:cNvSpPr/>
          <p:nvPr/>
        </p:nvSpPr>
        <p:spPr>
          <a:xfrm>
            <a:off x="5773604" y="2544635"/>
            <a:ext cx="617508" cy="622535"/>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77" name="Chord 38">
            <a:extLst>
              <a:ext uri="{FF2B5EF4-FFF2-40B4-BE49-F238E27FC236}">
                <a16:creationId xmlns:a16="http://schemas.microsoft.com/office/drawing/2014/main" id="{284AD387-FD7A-4FAE-86E7-99768FD2F34F}"/>
              </a:ext>
            </a:extLst>
          </p:cNvPr>
          <p:cNvSpPr/>
          <p:nvPr/>
        </p:nvSpPr>
        <p:spPr>
          <a:xfrm>
            <a:off x="6733448" y="2544108"/>
            <a:ext cx="484927" cy="623588"/>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Heart 38">
            <a:extLst>
              <a:ext uri="{FF2B5EF4-FFF2-40B4-BE49-F238E27FC236}">
                <a16:creationId xmlns:a16="http://schemas.microsoft.com/office/drawing/2014/main" id="{07191768-391A-445C-9738-68FC969D5D3B}"/>
              </a:ext>
            </a:extLst>
          </p:cNvPr>
          <p:cNvSpPr/>
          <p:nvPr/>
        </p:nvSpPr>
        <p:spPr>
          <a:xfrm>
            <a:off x="7436317" y="1509092"/>
            <a:ext cx="544275" cy="544275"/>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Round Same Side Corner Rectangle 19">
            <a:extLst>
              <a:ext uri="{FF2B5EF4-FFF2-40B4-BE49-F238E27FC236}">
                <a16:creationId xmlns:a16="http://schemas.microsoft.com/office/drawing/2014/main" id="{4F6F0E8F-9F3A-4C37-B8FA-77940D946D49}"/>
              </a:ext>
            </a:extLst>
          </p:cNvPr>
          <p:cNvSpPr/>
          <p:nvPr/>
        </p:nvSpPr>
        <p:spPr>
          <a:xfrm>
            <a:off x="10301960" y="5685084"/>
            <a:ext cx="411706" cy="508675"/>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Rectangle 23">
            <a:extLst>
              <a:ext uri="{FF2B5EF4-FFF2-40B4-BE49-F238E27FC236}">
                <a16:creationId xmlns:a16="http://schemas.microsoft.com/office/drawing/2014/main" id="{411254AD-C704-4DA8-B5ED-2CB7E0E42884}"/>
              </a:ext>
            </a:extLst>
          </p:cNvPr>
          <p:cNvSpPr/>
          <p:nvPr/>
        </p:nvSpPr>
        <p:spPr>
          <a:xfrm>
            <a:off x="4242330" y="5739982"/>
            <a:ext cx="678102" cy="398876"/>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31">
            <a:extLst>
              <a:ext uri="{FF2B5EF4-FFF2-40B4-BE49-F238E27FC236}">
                <a16:creationId xmlns:a16="http://schemas.microsoft.com/office/drawing/2014/main" id="{9CEA4298-5C72-495F-935E-04B7A42F93E1}"/>
              </a:ext>
            </a:extLst>
          </p:cNvPr>
          <p:cNvSpPr/>
          <p:nvPr/>
        </p:nvSpPr>
        <p:spPr>
          <a:xfrm>
            <a:off x="8665030" y="5684794"/>
            <a:ext cx="504505" cy="509254"/>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23">
            <a:extLst>
              <a:ext uri="{FF2B5EF4-FFF2-40B4-BE49-F238E27FC236}">
                <a16:creationId xmlns:a16="http://schemas.microsoft.com/office/drawing/2014/main" id="{D1D013BE-5839-41BC-BC72-D7D6A426C477}"/>
              </a:ext>
            </a:extLst>
          </p:cNvPr>
          <p:cNvSpPr/>
          <p:nvPr/>
        </p:nvSpPr>
        <p:spPr>
          <a:xfrm>
            <a:off x="5963174" y="5716474"/>
            <a:ext cx="691882" cy="445892"/>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31">
            <a:extLst>
              <a:ext uri="{FF2B5EF4-FFF2-40B4-BE49-F238E27FC236}">
                <a16:creationId xmlns:a16="http://schemas.microsoft.com/office/drawing/2014/main" id="{F2B4C20E-6F83-4700-819A-B889CC4F8028}"/>
              </a:ext>
            </a:extLst>
          </p:cNvPr>
          <p:cNvSpPr/>
          <p:nvPr/>
        </p:nvSpPr>
        <p:spPr>
          <a:xfrm>
            <a:off x="6939606" y="5653380"/>
            <a:ext cx="579873" cy="572083"/>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Teardrop 17">
            <a:extLst>
              <a:ext uri="{FF2B5EF4-FFF2-40B4-BE49-F238E27FC236}">
                <a16:creationId xmlns:a16="http://schemas.microsoft.com/office/drawing/2014/main" id="{04CFE412-7B77-4FD8-A796-DE7E55B89403}"/>
              </a:ext>
            </a:extLst>
          </p:cNvPr>
          <p:cNvSpPr/>
          <p:nvPr/>
        </p:nvSpPr>
        <p:spPr>
          <a:xfrm rot="18900000">
            <a:off x="5204982" y="5698880"/>
            <a:ext cx="473640" cy="48108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Rectangle 23">
            <a:extLst>
              <a:ext uri="{FF2B5EF4-FFF2-40B4-BE49-F238E27FC236}">
                <a16:creationId xmlns:a16="http://schemas.microsoft.com/office/drawing/2014/main" id="{2246F171-72B7-42E7-B6C0-D78C12504E9B}"/>
              </a:ext>
            </a:extLst>
          </p:cNvPr>
          <p:cNvSpPr/>
          <p:nvPr/>
        </p:nvSpPr>
        <p:spPr>
          <a:xfrm>
            <a:off x="7804030" y="5649492"/>
            <a:ext cx="576449" cy="579858"/>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Round Same Side Corner Rectangle 8">
            <a:extLst>
              <a:ext uri="{FF2B5EF4-FFF2-40B4-BE49-F238E27FC236}">
                <a16:creationId xmlns:a16="http://schemas.microsoft.com/office/drawing/2014/main" id="{DB67113F-D303-42DA-95BD-610BBED8BE92}"/>
              </a:ext>
            </a:extLst>
          </p:cNvPr>
          <p:cNvSpPr/>
          <p:nvPr/>
        </p:nvSpPr>
        <p:spPr>
          <a:xfrm>
            <a:off x="4455730" y="1450295"/>
            <a:ext cx="251302" cy="661867"/>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Round Same Side Corner Rectangle 20">
            <a:extLst>
              <a:ext uri="{FF2B5EF4-FFF2-40B4-BE49-F238E27FC236}">
                <a16:creationId xmlns:a16="http://schemas.microsoft.com/office/drawing/2014/main" id="{64493E6A-B33B-4279-A44A-DC445D86772A}"/>
              </a:ext>
            </a:extLst>
          </p:cNvPr>
          <p:cNvSpPr/>
          <p:nvPr/>
        </p:nvSpPr>
        <p:spPr>
          <a:xfrm rot="10800000">
            <a:off x="5042893" y="1447239"/>
            <a:ext cx="313136" cy="66798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Donut 87">
            <a:extLst>
              <a:ext uri="{FF2B5EF4-FFF2-40B4-BE49-F238E27FC236}">
                <a16:creationId xmlns:a16="http://schemas.microsoft.com/office/drawing/2014/main" id="{4E09E652-E42B-4D35-B750-1E418CF08FA6}"/>
              </a:ext>
            </a:extLst>
          </p:cNvPr>
          <p:cNvSpPr/>
          <p:nvPr/>
        </p:nvSpPr>
        <p:spPr>
          <a:xfrm>
            <a:off x="5691893" y="1539942"/>
            <a:ext cx="507661" cy="521714"/>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Donut 90">
            <a:extLst>
              <a:ext uri="{FF2B5EF4-FFF2-40B4-BE49-F238E27FC236}">
                <a16:creationId xmlns:a16="http://schemas.microsoft.com/office/drawing/2014/main" id="{D86BE85A-63D8-48D0-8B07-9669B75E9D9D}"/>
              </a:ext>
            </a:extLst>
          </p:cNvPr>
          <p:cNvSpPr/>
          <p:nvPr/>
        </p:nvSpPr>
        <p:spPr>
          <a:xfrm>
            <a:off x="6568402" y="1501877"/>
            <a:ext cx="532052" cy="543757"/>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Oval 6">
            <a:extLst>
              <a:ext uri="{FF2B5EF4-FFF2-40B4-BE49-F238E27FC236}">
                <a16:creationId xmlns:a16="http://schemas.microsoft.com/office/drawing/2014/main" id="{319E467E-1F19-4CBB-A070-3B6CE4078D17}"/>
              </a:ext>
            </a:extLst>
          </p:cNvPr>
          <p:cNvSpPr/>
          <p:nvPr/>
        </p:nvSpPr>
        <p:spPr>
          <a:xfrm>
            <a:off x="7560710" y="2604583"/>
            <a:ext cx="507960" cy="50263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Block Arc 25">
            <a:extLst>
              <a:ext uri="{FF2B5EF4-FFF2-40B4-BE49-F238E27FC236}">
                <a16:creationId xmlns:a16="http://schemas.microsoft.com/office/drawing/2014/main" id="{5F7FD4D6-1C06-4ABB-98F4-AC79D3C6A6D8}"/>
              </a:ext>
            </a:extLst>
          </p:cNvPr>
          <p:cNvSpPr/>
          <p:nvPr/>
        </p:nvSpPr>
        <p:spPr>
          <a:xfrm>
            <a:off x="5081797" y="2603460"/>
            <a:ext cx="349473" cy="504884"/>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Block Arc 31">
            <a:extLst>
              <a:ext uri="{FF2B5EF4-FFF2-40B4-BE49-F238E27FC236}">
                <a16:creationId xmlns:a16="http://schemas.microsoft.com/office/drawing/2014/main" id="{7D9DF903-DA8F-4191-AEDF-7DDF26A64847}"/>
              </a:ext>
            </a:extLst>
          </p:cNvPr>
          <p:cNvSpPr/>
          <p:nvPr/>
        </p:nvSpPr>
        <p:spPr>
          <a:xfrm>
            <a:off x="8411005" y="2603460"/>
            <a:ext cx="455959" cy="504884"/>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3" name="Freeform 53">
            <a:extLst>
              <a:ext uri="{FF2B5EF4-FFF2-40B4-BE49-F238E27FC236}">
                <a16:creationId xmlns:a16="http://schemas.microsoft.com/office/drawing/2014/main" id="{D57F2C4B-7240-41A7-B169-E1E9E5390396}"/>
              </a:ext>
            </a:extLst>
          </p:cNvPr>
          <p:cNvSpPr/>
          <p:nvPr/>
        </p:nvSpPr>
        <p:spPr>
          <a:xfrm>
            <a:off x="10130939" y="2599748"/>
            <a:ext cx="499664" cy="51230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60071 w 2305050"/>
              <a:gd name="connsiteY16" fmla="*/ 2087575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6647 w 2305050"/>
              <a:gd name="connsiteY16" fmla="*/ 209489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81480 w 2305050"/>
              <a:gd name="connsiteY2" fmla="*/ 476174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04671 w 2305050"/>
              <a:gd name="connsiteY2" fmla="*/ 468859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70609 w 2305050"/>
              <a:gd name="connsiteY3" fmla="*/ 649910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82725 w 2305050"/>
              <a:gd name="connsiteY2" fmla="*/ 494463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294077"/>
              <a:gd name="connsiteY0" fmla="*/ 0 h 2363647"/>
              <a:gd name="connsiteX1" fmla="*/ 760552 w 2294077"/>
              <a:gd name="connsiteY1" fmla="*/ 572947 h 2363647"/>
              <a:gd name="connsiteX2" fmla="*/ 2030273 w 2294077"/>
              <a:gd name="connsiteY2" fmla="*/ 509092 h 2363647"/>
              <a:gd name="connsiteX3" fmla="*/ 2285239 w 2294077"/>
              <a:gd name="connsiteY3" fmla="*/ 657224 h 2363647"/>
              <a:gd name="connsiteX4" fmla="*/ 1132027 w 2294077"/>
              <a:gd name="connsiteY4" fmla="*/ 1020622 h 2363647"/>
              <a:gd name="connsiteX5" fmla="*/ 1617802 w 2294077"/>
              <a:gd name="connsiteY5" fmla="*/ 1544497 h 2363647"/>
              <a:gd name="connsiteX6" fmla="*/ 2065477 w 2294077"/>
              <a:gd name="connsiteY6" fmla="*/ 1544497 h 2363647"/>
              <a:gd name="connsiteX7" fmla="*/ 2294077 w 2294077"/>
              <a:gd name="connsiteY7" fmla="*/ 1734997 h 2363647"/>
              <a:gd name="connsiteX8" fmla="*/ 1827352 w 2294077"/>
              <a:gd name="connsiteY8" fmla="*/ 1868347 h 2363647"/>
              <a:gd name="connsiteX9" fmla="*/ 1998802 w 2294077"/>
              <a:gd name="connsiteY9" fmla="*/ 2115997 h 2363647"/>
              <a:gd name="connsiteX10" fmla="*/ 1722577 w 2294077"/>
              <a:gd name="connsiteY10" fmla="*/ 1982647 h 2363647"/>
              <a:gd name="connsiteX11" fmla="*/ 1532077 w 2294077"/>
              <a:gd name="connsiteY11" fmla="*/ 2363647 h 2363647"/>
              <a:gd name="connsiteX12" fmla="*/ 1303477 w 2294077"/>
              <a:gd name="connsiteY12" fmla="*/ 2144572 h 2363647"/>
              <a:gd name="connsiteX13" fmla="*/ 1436827 w 2294077"/>
              <a:gd name="connsiteY13" fmla="*/ 1782622 h 2363647"/>
              <a:gd name="connsiteX14" fmla="*/ 912952 w 2294077"/>
              <a:gd name="connsiteY14" fmla="*/ 1201597 h 2363647"/>
              <a:gd name="connsiteX15" fmla="*/ 403784 w 2294077"/>
              <a:gd name="connsiteY15" fmla="*/ 2316707 h 2363647"/>
              <a:gd name="connsiteX16" fmla="*/ 282017 w 2294077"/>
              <a:gd name="connsiteY16" fmla="*/ 2047340 h 2363647"/>
              <a:gd name="connsiteX17" fmla="*/ 509244 w 2294077"/>
              <a:gd name="connsiteY17" fmla="*/ 761923 h 2363647"/>
              <a:gd name="connsiteX18" fmla="*/ 0 w 2294077"/>
              <a:gd name="connsiteY18" fmla="*/ 0 h 2363647"/>
              <a:gd name="connsiteX0" fmla="*/ 6569 w 2300646"/>
              <a:gd name="connsiteY0" fmla="*/ 0 h 2363647"/>
              <a:gd name="connsiteX1" fmla="*/ 767121 w 2300646"/>
              <a:gd name="connsiteY1" fmla="*/ 572947 h 2363647"/>
              <a:gd name="connsiteX2" fmla="*/ 2036842 w 2300646"/>
              <a:gd name="connsiteY2" fmla="*/ 509092 h 2363647"/>
              <a:gd name="connsiteX3" fmla="*/ 2291808 w 2300646"/>
              <a:gd name="connsiteY3" fmla="*/ 657224 h 2363647"/>
              <a:gd name="connsiteX4" fmla="*/ 1138596 w 2300646"/>
              <a:gd name="connsiteY4" fmla="*/ 1020622 h 2363647"/>
              <a:gd name="connsiteX5" fmla="*/ 1624371 w 2300646"/>
              <a:gd name="connsiteY5" fmla="*/ 1544497 h 2363647"/>
              <a:gd name="connsiteX6" fmla="*/ 2072046 w 2300646"/>
              <a:gd name="connsiteY6" fmla="*/ 1544497 h 2363647"/>
              <a:gd name="connsiteX7" fmla="*/ 2300646 w 2300646"/>
              <a:gd name="connsiteY7" fmla="*/ 1734997 h 2363647"/>
              <a:gd name="connsiteX8" fmla="*/ 1833921 w 2300646"/>
              <a:gd name="connsiteY8" fmla="*/ 1868347 h 2363647"/>
              <a:gd name="connsiteX9" fmla="*/ 2005371 w 2300646"/>
              <a:gd name="connsiteY9" fmla="*/ 2115997 h 2363647"/>
              <a:gd name="connsiteX10" fmla="*/ 1729146 w 2300646"/>
              <a:gd name="connsiteY10" fmla="*/ 1982647 h 2363647"/>
              <a:gd name="connsiteX11" fmla="*/ 1538646 w 2300646"/>
              <a:gd name="connsiteY11" fmla="*/ 2363647 h 2363647"/>
              <a:gd name="connsiteX12" fmla="*/ 1310046 w 2300646"/>
              <a:gd name="connsiteY12" fmla="*/ 2144572 h 2363647"/>
              <a:gd name="connsiteX13" fmla="*/ 1443396 w 2300646"/>
              <a:gd name="connsiteY13" fmla="*/ 1782622 h 2363647"/>
              <a:gd name="connsiteX14" fmla="*/ 919521 w 2300646"/>
              <a:gd name="connsiteY14" fmla="*/ 1201597 h 2363647"/>
              <a:gd name="connsiteX15" fmla="*/ 410353 w 2300646"/>
              <a:gd name="connsiteY15" fmla="*/ 2316707 h 2363647"/>
              <a:gd name="connsiteX16" fmla="*/ 288586 w 2300646"/>
              <a:gd name="connsiteY16" fmla="*/ 2047340 h 2363647"/>
              <a:gd name="connsiteX17" fmla="*/ 515813 w 2300646"/>
              <a:gd name="connsiteY17" fmla="*/ 761923 h 2363647"/>
              <a:gd name="connsiteX18" fmla="*/ 6569 w 2300646"/>
              <a:gd name="connsiteY18" fmla="*/ 0 h 2363647"/>
              <a:gd name="connsiteX0" fmla="*/ 6569 w 2300646"/>
              <a:gd name="connsiteY0" fmla="*/ 5505 h 2369152"/>
              <a:gd name="connsiteX1" fmla="*/ 767121 w 2300646"/>
              <a:gd name="connsiteY1" fmla="*/ 578452 h 2369152"/>
              <a:gd name="connsiteX2" fmla="*/ 2036842 w 2300646"/>
              <a:gd name="connsiteY2" fmla="*/ 514597 h 2369152"/>
              <a:gd name="connsiteX3" fmla="*/ 2291808 w 2300646"/>
              <a:gd name="connsiteY3" fmla="*/ 662729 h 2369152"/>
              <a:gd name="connsiteX4" fmla="*/ 1138596 w 2300646"/>
              <a:gd name="connsiteY4" fmla="*/ 1026127 h 2369152"/>
              <a:gd name="connsiteX5" fmla="*/ 1624371 w 2300646"/>
              <a:gd name="connsiteY5" fmla="*/ 1550002 h 2369152"/>
              <a:gd name="connsiteX6" fmla="*/ 2072046 w 2300646"/>
              <a:gd name="connsiteY6" fmla="*/ 1550002 h 2369152"/>
              <a:gd name="connsiteX7" fmla="*/ 2300646 w 2300646"/>
              <a:gd name="connsiteY7" fmla="*/ 1740502 h 2369152"/>
              <a:gd name="connsiteX8" fmla="*/ 1833921 w 2300646"/>
              <a:gd name="connsiteY8" fmla="*/ 1873852 h 2369152"/>
              <a:gd name="connsiteX9" fmla="*/ 2005371 w 2300646"/>
              <a:gd name="connsiteY9" fmla="*/ 2121502 h 2369152"/>
              <a:gd name="connsiteX10" fmla="*/ 1729146 w 2300646"/>
              <a:gd name="connsiteY10" fmla="*/ 1988152 h 2369152"/>
              <a:gd name="connsiteX11" fmla="*/ 1538646 w 2300646"/>
              <a:gd name="connsiteY11" fmla="*/ 2369152 h 2369152"/>
              <a:gd name="connsiteX12" fmla="*/ 1310046 w 2300646"/>
              <a:gd name="connsiteY12" fmla="*/ 2150077 h 2369152"/>
              <a:gd name="connsiteX13" fmla="*/ 1443396 w 2300646"/>
              <a:gd name="connsiteY13" fmla="*/ 1788127 h 2369152"/>
              <a:gd name="connsiteX14" fmla="*/ 919521 w 2300646"/>
              <a:gd name="connsiteY14" fmla="*/ 1207102 h 2369152"/>
              <a:gd name="connsiteX15" fmla="*/ 410353 w 2300646"/>
              <a:gd name="connsiteY15" fmla="*/ 2322212 h 2369152"/>
              <a:gd name="connsiteX16" fmla="*/ 288586 w 2300646"/>
              <a:gd name="connsiteY16" fmla="*/ 2052845 h 2369152"/>
              <a:gd name="connsiteX17" fmla="*/ 515813 w 2300646"/>
              <a:gd name="connsiteY17" fmla="*/ 767428 h 2369152"/>
              <a:gd name="connsiteX18" fmla="*/ 6569 w 2300646"/>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24119 w 2305244"/>
              <a:gd name="connsiteY14" fmla="*/ 1207102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73597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513830 w 2305244"/>
              <a:gd name="connsiteY13" fmla="*/ 1784469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50914 w 2305244"/>
              <a:gd name="connsiteY5" fmla="*/ 1597551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32752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24192 w 2305244"/>
              <a:gd name="connsiteY17" fmla="*/ 1641442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02246 w 2305244"/>
              <a:gd name="connsiteY17" fmla="*/ 1579262 h 2369152"/>
              <a:gd name="connsiteX0" fmla="*/ 2275983 w 2296406"/>
              <a:gd name="connsiteY0" fmla="*/ 1747817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7707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57695 w 2296406"/>
              <a:gd name="connsiteY0" fmla="*/ 1755133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9145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80482 w 2296406"/>
              <a:gd name="connsiteY5" fmla="*/ 2120816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54521"/>
              <a:gd name="connsiteX1" fmla="*/ 1838519 w 2296406"/>
              <a:gd name="connsiteY1" fmla="*/ 1873852 h 2354521"/>
              <a:gd name="connsiteX2" fmla="*/ 2009969 w 2296406"/>
              <a:gd name="connsiteY2" fmla="*/ 2121502 h 2354521"/>
              <a:gd name="connsiteX3" fmla="*/ 1733744 w 2296406"/>
              <a:gd name="connsiteY3" fmla="*/ 1988152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38519 w 2296406"/>
              <a:gd name="connsiteY1" fmla="*/ 1873852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91681 w 2296406"/>
              <a:gd name="connsiteY2" fmla="*/ 2136133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42887 w 2296406"/>
              <a:gd name="connsiteY2" fmla="*/ 2194655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3889 w 2296406"/>
              <a:gd name="connsiteY1" fmla="*/ 183727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7546 w 2296406"/>
              <a:gd name="connsiteY1" fmla="*/ 1826304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Block Arc 10">
            <a:extLst>
              <a:ext uri="{FF2B5EF4-FFF2-40B4-BE49-F238E27FC236}">
                <a16:creationId xmlns:a16="http://schemas.microsoft.com/office/drawing/2014/main" id="{75C14C12-5F78-4BDD-B8A3-69BB465A2216}"/>
              </a:ext>
            </a:extLst>
          </p:cNvPr>
          <p:cNvSpPr/>
          <p:nvPr/>
        </p:nvSpPr>
        <p:spPr>
          <a:xfrm>
            <a:off x="10959168" y="4745774"/>
            <a:ext cx="614525" cy="416246"/>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Freeform 55">
            <a:extLst>
              <a:ext uri="{FF2B5EF4-FFF2-40B4-BE49-F238E27FC236}">
                <a16:creationId xmlns:a16="http://schemas.microsoft.com/office/drawing/2014/main" id="{E1F21ECA-3730-4E2A-BB32-69C99B2546BB}"/>
              </a:ext>
            </a:extLst>
          </p:cNvPr>
          <p:cNvSpPr/>
          <p:nvPr/>
        </p:nvSpPr>
        <p:spPr>
          <a:xfrm>
            <a:off x="4423300" y="2468550"/>
            <a:ext cx="316162" cy="774705"/>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Round Same Side Corner Rectangle 36">
            <a:extLst>
              <a:ext uri="{FF2B5EF4-FFF2-40B4-BE49-F238E27FC236}">
                <a16:creationId xmlns:a16="http://schemas.microsoft.com/office/drawing/2014/main" id="{E0C4F70F-DCCD-48F1-A750-DF4F32AC8F75}"/>
              </a:ext>
            </a:extLst>
          </p:cNvPr>
          <p:cNvSpPr/>
          <p:nvPr/>
        </p:nvSpPr>
        <p:spPr>
          <a:xfrm>
            <a:off x="9209300" y="2626898"/>
            <a:ext cx="579306" cy="458009"/>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21">
            <a:extLst>
              <a:ext uri="{FF2B5EF4-FFF2-40B4-BE49-F238E27FC236}">
                <a16:creationId xmlns:a16="http://schemas.microsoft.com/office/drawing/2014/main" id="{B92F2676-D90E-40BF-8AC5-C623D6EC5932}"/>
              </a:ext>
            </a:extLst>
          </p:cNvPr>
          <p:cNvSpPr>
            <a:spLocks noChangeAspect="1"/>
          </p:cNvSpPr>
          <p:nvPr/>
        </p:nvSpPr>
        <p:spPr>
          <a:xfrm>
            <a:off x="7052100" y="4713438"/>
            <a:ext cx="476931" cy="48091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8" name="Oval 32">
            <a:extLst>
              <a:ext uri="{FF2B5EF4-FFF2-40B4-BE49-F238E27FC236}">
                <a16:creationId xmlns:a16="http://schemas.microsoft.com/office/drawing/2014/main" id="{06C7F06B-394E-4FE3-88AA-93210AFF9C00}"/>
              </a:ext>
            </a:extLst>
          </p:cNvPr>
          <p:cNvSpPr/>
          <p:nvPr/>
        </p:nvSpPr>
        <p:spPr>
          <a:xfrm>
            <a:off x="9307908" y="4680733"/>
            <a:ext cx="454128" cy="5463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48617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a:off x="2106487" y="-258792"/>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329552" y="1055774"/>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9262724" y="1072408"/>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9676792" y="934385"/>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85895" y="62307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06884157-8DE6-4FF4-A09B-C2CDD12294B0}"/>
              </a:ext>
            </a:extLst>
          </p:cNvPr>
          <p:cNvSpPr/>
          <p:nvPr/>
        </p:nvSpPr>
        <p:spPr>
          <a:xfrm>
            <a:off x="2750089" y="3901657"/>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741EF193-4579-4F93-B7CA-0F97D8B28D73}"/>
              </a:ext>
            </a:extLst>
          </p:cNvPr>
          <p:cNvSpPr/>
          <p:nvPr/>
        </p:nvSpPr>
        <p:spPr>
          <a:xfrm>
            <a:off x="2750089" y="4169395"/>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3C389B98-15EC-4C95-B4B3-0CD405331F5D}"/>
              </a:ext>
            </a:extLst>
          </p:cNvPr>
          <p:cNvSpPr/>
          <p:nvPr/>
        </p:nvSpPr>
        <p:spPr>
          <a:xfrm>
            <a:off x="2747215" y="4477072"/>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89B82780-5059-4AEA-8CA5-9B7DF26223AF}"/>
              </a:ext>
            </a:extLst>
          </p:cNvPr>
          <p:cNvSpPr/>
          <p:nvPr/>
        </p:nvSpPr>
        <p:spPr>
          <a:xfrm>
            <a:off x="9676792" y="1913595"/>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8708565" y="840622"/>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a:extLst>
              <a:ext uri="{FF2B5EF4-FFF2-40B4-BE49-F238E27FC236}">
                <a16:creationId xmlns:a16="http://schemas.microsoft.com/office/drawing/2014/main" id="{452F0D4C-3FCD-4278-83E8-247B1EDC4DA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a:off x="3466606" y="1204146"/>
            <a:ext cx="5423648" cy="4549051"/>
          </a:xfrm>
          <a:prstGeom prst="rect">
            <a:avLst/>
          </a:prstGeom>
          <a:effectLst>
            <a:outerShdw blurRad="152400" dist="76200" dir="5400000" algn="t" rotWithShape="0">
              <a:prstClr val="black">
                <a:alpha val="40000"/>
              </a:prstClr>
            </a:outerShdw>
          </a:effectLst>
        </p:spPr>
      </p:pic>
      <p:sp>
        <p:nvSpPr>
          <p:cNvPr id="28" name="椭圆 27">
            <a:extLst>
              <a:ext uri="{FF2B5EF4-FFF2-40B4-BE49-F238E27FC236}">
                <a16:creationId xmlns:a16="http://schemas.microsoft.com/office/drawing/2014/main" id="{7CB140EC-8220-4434-A85E-4A9D031E8D2E}"/>
              </a:ext>
            </a:extLst>
          </p:cNvPr>
          <p:cNvSpPr/>
          <p:nvPr/>
        </p:nvSpPr>
        <p:spPr>
          <a:xfrm>
            <a:off x="9451135" y="3183087"/>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a:extLst>
              <a:ext uri="{FF2B5EF4-FFF2-40B4-BE49-F238E27FC236}">
                <a16:creationId xmlns:a16="http://schemas.microsoft.com/office/drawing/2014/main" id="{4F63E51F-47DC-43BD-8C1C-1C9B01141D16}"/>
              </a:ext>
            </a:extLst>
          </p:cNvPr>
          <p:cNvSpPr/>
          <p:nvPr/>
        </p:nvSpPr>
        <p:spPr>
          <a:xfrm>
            <a:off x="5723926" y="2047514"/>
            <a:ext cx="1362674" cy="90034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a:extLst>
              <a:ext uri="{FF2B5EF4-FFF2-40B4-BE49-F238E27FC236}">
                <a16:creationId xmlns:a16="http://schemas.microsoft.com/office/drawing/2014/main" id="{66A62D7E-1635-4BCC-BB2A-6DF8E37FB477}"/>
              </a:ext>
            </a:extLst>
          </p:cNvPr>
          <p:cNvSpPr/>
          <p:nvPr/>
        </p:nvSpPr>
        <p:spPr>
          <a:xfrm>
            <a:off x="4739136" y="3373262"/>
            <a:ext cx="3742391" cy="346249"/>
          </a:xfrm>
          <a:prstGeom prst="rect">
            <a:avLst/>
          </a:prstGeom>
          <a:solidFill>
            <a:srgbClr val="ADDDEB"/>
          </a:solidFill>
          <a:ln>
            <a:noFill/>
          </a:ln>
        </p:spPr>
        <p:txBody>
          <a:bodyPr wrap="square" lIns="68580" tIns="34290" rIns="68580" bIns="34290">
            <a:spAutoFit/>
          </a:bodyPr>
          <a:lstStyle/>
          <a:p>
            <a:pPr algn="ctr">
              <a:defRPr/>
            </a:pPr>
            <a:r>
              <a:rPr lang="zh-CN" altLang="en-US"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3" name="文本框 42">
            <a:extLst>
              <a:ext uri="{FF2B5EF4-FFF2-40B4-BE49-F238E27FC236}">
                <a16:creationId xmlns:a16="http://schemas.microsoft.com/office/drawing/2014/main" id="{5C96B1E3-63BB-4D34-9AF0-1B807CFE03EB}"/>
              </a:ext>
            </a:extLst>
          </p:cNvPr>
          <p:cNvSpPr txBox="1"/>
          <p:nvPr/>
        </p:nvSpPr>
        <p:spPr>
          <a:xfrm>
            <a:off x="5897430" y="2024526"/>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01</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4" name="文本框 43">
            <a:extLst>
              <a:ext uri="{FF2B5EF4-FFF2-40B4-BE49-F238E27FC236}">
                <a16:creationId xmlns:a16="http://schemas.microsoft.com/office/drawing/2014/main" id="{7528344A-8B61-4B0D-AB3B-367861B374CC}"/>
              </a:ext>
            </a:extLst>
          </p:cNvPr>
          <p:cNvSpPr txBox="1"/>
          <p:nvPr/>
        </p:nvSpPr>
        <p:spPr>
          <a:xfrm>
            <a:off x="5042441" y="4232655"/>
            <a:ext cx="2622862" cy="738664"/>
          </a:xfrm>
          <a:prstGeom prst="rect">
            <a:avLst/>
          </a:prstGeom>
          <a:noFill/>
        </p:spPr>
        <p:txBody>
          <a:bodyPr wrap="square" rtlCol="0">
            <a:spAutoFit/>
          </a:bodyPr>
          <a:lstStyle/>
          <a:p>
            <a:pPr algn="ctr"/>
            <a:r>
              <a:rPr lang="en-US" altLang="zh-CN" sz="1400"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sz="1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4162854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anim calcmode="lin" valueType="num">
                                      <p:cBhvr>
                                        <p:cTn id="18" dur="1000" fill="hold"/>
                                        <p:tgtEl>
                                          <p:spTgt spid="32"/>
                                        </p:tgtEl>
                                        <p:attrNameLst>
                                          <p:attrName>ppt_x</p:attrName>
                                        </p:attrNameLst>
                                      </p:cBhvr>
                                      <p:tavLst>
                                        <p:tav tm="0">
                                          <p:val>
                                            <p:strVal val="#ppt_x"/>
                                          </p:val>
                                        </p:tav>
                                        <p:tav tm="100000">
                                          <p:val>
                                            <p:strVal val="#ppt_x"/>
                                          </p:val>
                                        </p:tav>
                                      </p:tavLst>
                                    </p:anim>
                                    <p:anim calcmode="lin" valueType="num">
                                      <p:cBhvr>
                                        <p:cTn id="1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left)">
                                      <p:cBhvr>
                                        <p:cTn id="50" dur="500"/>
                                        <p:tgtEl>
                                          <p:spTgt spid="24"/>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par>
                                <p:cTn id="57" presetID="10" presetClass="entr" presetSubtype="0"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left)">
                                      <p:cBhvr>
                                        <p:cTn id="75" dur="500"/>
                                        <p:tgtEl>
                                          <p:spTgt spid="43"/>
                                        </p:tgtEl>
                                      </p:cBhvr>
                                    </p:animEffect>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1500"/>
                            </p:stCondLst>
                            <p:childTnLst>
                              <p:par>
                                <p:cTn id="81" presetID="22" presetClass="entr" presetSubtype="8" fill="hold" grpId="0" nodeType="after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wipe(left)">
                                      <p:cBhvr>
                                        <p:cTn id="8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28" grpId="0" animBg="1"/>
      <p:bldP spid="42" grpId="0" animBg="1"/>
      <p:bldP spid="43" grpId="0"/>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1246"/>
            <a:ext cx="7218152"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346761" y="874405"/>
            <a:ext cx="3584793" cy="584775"/>
          </a:xfrm>
          <a:prstGeom prst="rect">
            <a:avLst/>
          </a:prstGeom>
          <a:noFill/>
        </p:spPr>
        <p:txBody>
          <a:bodyPr vert="horz" wrap="square" rtlCol="0">
            <a:spAutoFit/>
          </a:bodyPr>
          <a:lstStyle/>
          <a:p>
            <a:pPr algn="dist"/>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0" name="矩形 9">
            <a:extLst>
              <a:ext uri="{FF2B5EF4-FFF2-40B4-BE49-F238E27FC236}">
                <a16:creationId xmlns:a16="http://schemas.microsoft.com/office/drawing/2014/main" id="{328ABD59-2B42-4E5C-BEB2-703545238F5C}"/>
              </a:ext>
            </a:extLst>
          </p:cNvPr>
          <p:cNvSpPr/>
          <p:nvPr/>
        </p:nvSpPr>
        <p:spPr>
          <a:xfrm>
            <a:off x="6649032" y="2082775"/>
            <a:ext cx="3488948" cy="3314866"/>
          </a:xfrm>
          <a:prstGeom prst="rect">
            <a:avLst/>
          </a:prstGeom>
          <a:solidFill>
            <a:srgbClr val="ADDDEB"/>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Group 24">
            <a:extLst>
              <a:ext uri="{FF2B5EF4-FFF2-40B4-BE49-F238E27FC236}">
                <a16:creationId xmlns:a16="http://schemas.microsoft.com/office/drawing/2014/main" id="{205B8050-472F-4CAA-BD7F-BB70B837989A}"/>
              </a:ext>
            </a:extLst>
          </p:cNvPr>
          <p:cNvGrpSpPr/>
          <p:nvPr/>
        </p:nvGrpSpPr>
        <p:grpSpPr bwMode="auto">
          <a:xfrm>
            <a:off x="6912751" y="2631739"/>
            <a:ext cx="3013521" cy="2416326"/>
            <a:chOff x="475" y="2698"/>
            <a:chExt cx="1970" cy="2071"/>
          </a:xfrm>
        </p:grpSpPr>
        <p:sp>
          <p:nvSpPr>
            <p:cNvPr id="12" name="文本框 9">
              <a:extLst>
                <a:ext uri="{FF2B5EF4-FFF2-40B4-BE49-F238E27FC236}">
                  <a16:creationId xmlns:a16="http://schemas.microsoft.com/office/drawing/2014/main" id="{DEAD2BF6-D6F4-45DE-B4B1-032DE811EB67}"/>
                </a:ext>
              </a:extLst>
            </p:cNvPr>
            <p:cNvSpPr txBox="1">
              <a:spLocks noChangeArrowheads="1"/>
            </p:cNvSpPr>
            <p:nvPr/>
          </p:nvSpPr>
          <p:spPr bwMode="auto">
            <a:xfrm>
              <a:off x="585" y="2698"/>
              <a:ext cx="1736" cy="395"/>
            </a:xfrm>
            <a:prstGeom prst="rect">
              <a:avLst/>
            </a:prstGeom>
            <a:noFill/>
            <a:ln w="9525">
              <a:noFill/>
              <a:miter lim="800000"/>
            </a:ln>
          </p:spPr>
          <p:txBody>
            <a:bodyPr>
              <a:spAutoFit/>
            </a:bodyPr>
            <a:lstStyle/>
            <a:p>
              <a:pPr algn="ctr"/>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3" name="矩形 10">
              <a:extLst>
                <a:ext uri="{FF2B5EF4-FFF2-40B4-BE49-F238E27FC236}">
                  <a16:creationId xmlns:a16="http://schemas.microsoft.com/office/drawing/2014/main" id="{C6F1E914-BA08-4397-B20E-DF1E2B93D961}"/>
                </a:ext>
              </a:extLst>
            </p:cNvPr>
            <p:cNvSpPr>
              <a:spLocks noChangeArrowheads="1"/>
            </p:cNvSpPr>
            <p:nvPr/>
          </p:nvSpPr>
          <p:spPr bwMode="auto">
            <a:xfrm>
              <a:off x="475" y="3164"/>
              <a:ext cx="1956" cy="66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14" name="矩形 10">
              <a:extLst>
                <a:ext uri="{FF2B5EF4-FFF2-40B4-BE49-F238E27FC236}">
                  <a16:creationId xmlns:a16="http://schemas.microsoft.com/office/drawing/2014/main" id="{EE9F9CDE-D14C-4BD0-853C-5F20421E4E40}"/>
                </a:ext>
              </a:extLst>
            </p:cNvPr>
            <p:cNvSpPr>
              <a:spLocks noChangeArrowheads="1"/>
            </p:cNvSpPr>
            <p:nvPr/>
          </p:nvSpPr>
          <p:spPr bwMode="auto">
            <a:xfrm>
              <a:off x="489" y="4101"/>
              <a:ext cx="1956" cy="668"/>
            </a:xfrm>
            <a:prstGeom prst="rect">
              <a:avLst/>
            </a:prstGeom>
            <a:noFill/>
            <a:ln w="9525">
              <a:noFill/>
              <a:miter lim="800000"/>
            </a:ln>
          </p:spPr>
          <p:txBody>
            <a:bodyPr wrap="square">
              <a:spAutoFit/>
            </a:bodyPr>
            <a:lstStyle/>
            <a:p>
              <a:pPr algn="ctr"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
        <p:nvSpPr>
          <p:cNvPr id="15" name="文本框 14">
            <a:extLst>
              <a:ext uri="{FF2B5EF4-FFF2-40B4-BE49-F238E27FC236}">
                <a16:creationId xmlns:a16="http://schemas.microsoft.com/office/drawing/2014/main" id="{19B38779-3E0F-45F1-8E6C-FBFD936CC016}"/>
              </a:ext>
            </a:extLst>
          </p:cNvPr>
          <p:cNvSpPr txBox="1"/>
          <p:nvPr/>
        </p:nvSpPr>
        <p:spPr>
          <a:xfrm>
            <a:off x="1844196" y="2031574"/>
            <a:ext cx="2218715" cy="1200329"/>
          </a:xfrm>
          <a:prstGeom prst="rect">
            <a:avLst/>
          </a:prstGeom>
          <a:noFill/>
        </p:spPr>
        <p:txBody>
          <a:bodyPr vert="horz" wrap="square" rtlCol="0">
            <a:spAutoFit/>
          </a:bodyPr>
          <a:lstStyle/>
          <a:p>
            <a:pPr algn="dist"/>
            <a:r>
              <a:rPr lang="en-US" altLang="zh-CN" sz="7200" dirty="0">
                <a:solidFill>
                  <a:srgbClr val="ADDDEB"/>
                </a:solidFill>
                <a:effectLst>
                  <a:outerShdw blurRad="38100" dist="38100" dir="2700000" algn="tl">
                    <a:srgbClr val="000000">
                      <a:alpha val="43137"/>
                    </a:srgbClr>
                  </a:outerShdw>
                </a:effectLst>
                <a:latin typeface="字魂27号-布丁体" panose="00000500000000000000" pitchFamily="2" charset="-122"/>
                <a:ea typeface="字魂27号-布丁体" panose="00000500000000000000" pitchFamily="2" charset="-122"/>
              </a:rPr>
              <a:t>OUR</a:t>
            </a:r>
            <a:endParaRPr lang="zh-CN" altLang="en-US" sz="7200" dirty="0">
              <a:solidFill>
                <a:srgbClr val="ADDDEB"/>
              </a:solidFill>
              <a:effectLst>
                <a:outerShdw blurRad="38100" dist="38100" dir="2700000" algn="tl">
                  <a:srgbClr val="000000">
                    <a:alpha val="43137"/>
                  </a:srgbClr>
                </a:outerShdw>
              </a:effectLst>
              <a:latin typeface="字魂27号-布丁体" panose="00000500000000000000" pitchFamily="2" charset="-122"/>
              <a:ea typeface="字魂27号-布丁体" panose="00000500000000000000" pitchFamily="2" charset="-122"/>
            </a:endParaRPr>
          </a:p>
        </p:txBody>
      </p:sp>
      <p:sp>
        <p:nvSpPr>
          <p:cNvPr id="16" name="文本框 15">
            <a:extLst>
              <a:ext uri="{FF2B5EF4-FFF2-40B4-BE49-F238E27FC236}">
                <a16:creationId xmlns:a16="http://schemas.microsoft.com/office/drawing/2014/main" id="{344F8337-8F46-404A-A79C-491F97A61AD8}"/>
              </a:ext>
            </a:extLst>
          </p:cNvPr>
          <p:cNvSpPr txBox="1"/>
          <p:nvPr/>
        </p:nvSpPr>
        <p:spPr>
          <a:xfrm>
            <a:off x="1718352" y="2823537"/>
            <a:ext cx="4100896" cy="1862048"/>
          </a:xfrm>
          <a:prstGeom prst="rect">
            <a:avLst/>
          </a:prstGeom>
          <a:noFill/>
        </p:spPr>
        <p:txBody>
          <a:bodyPr vert="horz" wrap="square" rtlCol="0">
            <a:spAutoFit/>
          </a:bodyPr>
          <a:lstStyle/>
          <a:p>
            <a:pPr algn="dist"/>
            <a:r>
              <a:rPr lang="en-US" altLang="zh-CN" sz="11500" dirty="0">
                <a:solidFill>
                  <a:srgbClr val="FF0000"/>
                </a:solidFill>
                <a:effectLst>
                  <a:outerShdw blurRad="38100" dist="38100" dir="2700000" algn="tl">
                    <a:srgbClr val="000000">
                      <a:alpha val="43137"/>
                    </a:srgbClr>
                  </a:outerShdw>
                </a:effectLst>
                <a:latin typeface="字魂27号-布丁体" panose="00000500000000000000" pitchFamily="2" charset="-122"/>
                <a:ea typeface="字魂27号-布丁体" panose="00000500000000000000" pitchFamily="2" charset="-122"/>
              </a:rPr>
              <a:t>class</a:t>
            </a:r>
            <a:endParaRPr lang="zh-CN" altLang="en-US" sz="11500" dirty="0">
              <a:solidFill>
                <a:srgbClr val="FF0000"/>
              </a:solidFill>
              <a:effectLst>
                <a:outerShdw blurRad="38100" dist="38100" dir="2700000" algn="tl">
                  <a:srgbClr val="000000">
                    <a:alpha val="43137"/>
                  </a:srgbClr>
                </a:outerShdw>
              </a:effectLst>
              <a:latin typeface="字魂27号-布丁体" panose="00000500000000000000" pitchFamily="2" charset="-122"/>
              <a:ea typeface="字魂27号-布丁体" panose="00000500000000000000" pitchFamily="2" charset="-122"/>
            </a:endParaRPr>
          </a:p>
        </p:txBody>
      </p:sp>
      <p:sp>
        <p:nvSpPr>
          <p:cNvPr id="17" name="文本框 16">
            <a:extLst>
              <a:ext uri="{FF2B5EF4-FFF2-40B4-BE49-F238E27FC236}">
                <a16:creationId xmlns:a16="http://schemas.microsoft.com/office/drawing/2014/main" id="{F66EFA57-5254-4371-8012-25BC7A1ED3E9}"/>
              </a:ext>
            </a:extLst>
          </p:cNvPr>
          <p:cNvSpPr txBox="1"/>
          <p:nvPr/>
        </p:nvSpPr>
        <p:spPr>
          <a:xfrm>
            <a:off x="1844196" y="4605117"/>
            <a:ext cx="3575742" cy="584775"/>
          </a:xfrm>
          <a:prstGeom prst="rect">
            <a:avLst/>
          </a:prstGeom>
          <a:noFill/>
        </p:spPr>
        <p:txBody>
          <a:bodyPr wrap="square" rtlCol="0">
            <a:spAutoFit/>
          </a:bodyPr>
          <a:lstStyle/>
          <a:p>
            <a:r>
              <a:rPr lang="en-US" altLang="zh-CN" sz="1600"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sz="16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3891380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anim calcmode="lin" valueType="num">
                                      <p:cBhvr>
                                        <p:cTn id="25" dur="500" fill="hold"/>
                                        <p:tgtEl>
                                          <p:spTgt spid="11"/>
                                        </p:tgtEl>
                                        <p:attrNameLst>
                                          <p:attrName>ppt_x</p:attrName>
                                        </p:attrNameLst>
                                      </p:cBhvr>
                                      <p:tavLst>
                                        <p:tav tm="0">
                                          <p:val>
                                            <p:strVal val="#ppt_x"/>
                                          </p:val>
                                        </p:tav>
                                        <p:tav tm="100000">
                                          <p:val>
                                            <p:strVal val="#ppt_x"/>
                                          </p:val>
                                        </p:tav>
                                      </p:tavLst>
                                    </p:anim>
                                    <p:anim calcmode="lin" valueType="num">
                                      <p:cBhvr>
                                        <p:cTn id="26" dur="500" fill="hold"/>
                                        <p:tgtEl>
                                          <p:spTgt spid="11"/>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1246"/>
            <a:ext cx="7218152"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081412" y="870596"/>
            <a:ext cx="3045901" cy="584775"/>
          </a:xfrm>
          <a:prstGeom prst="rect">
            <a:avLst/>
          </a:prstGeom>
          <a:noFill/>
        </p:spPr>
        <p:txBody>
          <a:bodyPr vert="horz" wrap="square" rtlCol="0">
            <a:spAutoFit/>
          </a:bodyPr>
          <a:lstStyle/>
          <a:p>
            <a:pPr algn="dist"/>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grpSp>
        <p:nvGrpSpPr>
          <p:cNvPr id="10" name="组合 9">
            <a:extLst>
              <a:ext uri="{FF2B5EF4-FFF2-40B4-BE49-F238E27FC236}">
                <a16:creationId xmlns:a16="http://schemas.microsoft.com/office/drawing/2014/main" id="{B1B59934-07D8-4A97-AE8A-9BA9D42C6AFD}"/>
              </a:ext>
            </a:extLst>
          </p:cNvPr>
          <p:cNvGrpSpPr/>
          <p:nvPr/>
        </p:nvGrpSpPr>
        <p:grpSpPr>
          <a:xfrm>
            <a:off x="4749026" y="2178849"/>
            <a:ext cx="2451874" cy="3327022"/>
            <a:chOff x="9068117" y="693557"/>
            <a:chExt cx="2668588" cy="3621088"/>
          </a:xfrm>
        </p:grpSpPr>
        <p:sp>
          <p:nvSpPr>
            <p:cNvPr id="11" name="Freeform 14">
              <a:extLst>
                <a:ext uri="{FF2B5EF4-FFF2-40B4-BE49-F238E27FC236}">
                  <a16:creationId xmlns:a16="http://schemas.microsoft.com/office/drawing/2014/main" id="{7BB7E86C-5811-47AE-A2A5-3842902C7B58}"/>
                </a:ext>
              </a:extLst>
            </p:cNvPr>
            <p:cNvSpPr>
              <a:spLocks noEditPoints="1"/>
            </p:cNvSpPr>
            <p:nvPr/>
          </p:nvSpPr>
          <p:spPr bwMode="auto">
            <a:xfrm>
              <a:off x="9068117" y="693557"/>
              <a:ext cx="2668588" cy="3621088"/>
            </a:xfrm>
            <a:custGeom>
              <a:avLst/>
              <a:gdLst/>
              <a:ahLst/>
              <a:cxnLst>
                <a:cxn ang="0">
                  <a:pos x="640" y="6"/>
                </a:cxn>
                <a:cxn ang="0">
                  <a:pos x="560" y="57"/>
                </a:cxn>
                <a:cxn ang="0">
                  <a:pos x="527" y="39"/>
                </a:cxn>
                <a:cxn ang="0">
                  <a:pos x="461" y="26"/>
                </a:cxn>
                <a:cxn ang="0">
                  <a:pos x="293" y="22"/>
                </a:cxn>
                <a:cxn ang="0">
                  <a:pos x="189" y="37"/>
                </a:cxn>
                <a:cxn ang="0">
                  <a:pos x="150" y="40"/>
                </a:cxn>
                <a:cxn ang="0">
                  <a:pos x="125" y="16"/>
                </a:cxn>
                <a:cxn ang="0">
                  <a:pos x="73" y="7"/>
                </a:cxn>
                <a:cxn ang="0">
                  <a:pos x="14" y="3"/>
                </a:cxn>
                <a:cxn ang="0">
                  <a:pos x="18" y="136"/>
                </a:cxn>
                <a:cxn ang="0">
                  <a:pos x="77" y="241"/>
                </a:cxn>
                <a:cxn ang="0">
                  <a:pos x="149" y="307"/>
                </a:cxn>
                <a:cxn ang="0">
                  <a:pos x="206" y="393"/>
                </a:cxn>
                <a:cxn ang="0">
                  <a:pos x="302" y="433"/>
                </a:cxn>
                <a:cxn ang="0">
                  <a:pos x="326" y="488"/>
                </a:cxn>
                <a:cxn ang="0">
                  <a:pos x="323" y="591"/>
                </a:cxn>
                <a:cxn ang="0">
                  <a:pos x="283" y="638"/>
                </a:cxn>
                <a:cxn ang="0">
                  <a:pos x="220" y="688"/>
                </a:cxn>
                <a:cxn ang="0">
                  <a:pos x="194" y="733"/>
                </a:cxn>
                <a:cxn ang="0">
                  <a:pos x="322" y="683"/>
                </a:cxn>
                <a:cxn ang="0">
                  <a:pos x="439" y="690"/>
                </a:cxn>
                <a:cxn ang="0">
                  <a:pos x="518" y="736"/>
                </a:cxn>
                <a:cxn ang="0">
                  <a:pos x="382" y="727"/>
                </a:cxn>
                <a:cxn ang="0">
                  <a:pos x="227" y="736"/>
                </a:cxn>
                <a:cxn ang="0">
                  <a:pos x="132" y="758"/>
                </a:cxn>
                <a:cxn ang="0">
                  <a:pos x="131" y="824"/>
                </a:cxn>
                <a:cxn ang="0">
                  <a:pos x="130" y="881"/>
                </a:cxn>
                <a:cxn ang="0">
                  <a:pos x="136" y="963"/>
                </a:cxn>
                <a:cxn ang="0">
                  <a:pos x="328" y="964"/>
                </a:cxn>
                <a:cxn ang="0">
                  <a:pos x="553" y="965"/>
                </a:cxn>
                <a:cxn ang="0">
                  <a:pos x="582" y="907"/>
                </a:cxn>
                <a:cxn ang="0">
                  <a:pos x="580" y="774"/>
                </a:cxn>
                <a:cxn ang="0">
                  <a:pos x="524" y="734"/>
                </a:cxn>
                <a:cxn ang="0">
                  <a:pos x="491" y="676"/>
                </a:cxn>
                <a:cxn ang="0">
                  <a:pos x="411" y="628"/>
                </a:cxn>
                <a:cxn ang="0">
                  <a:pos x="386" y="516"/>
                </a:cxn>
                <a:cxn ang="0">
                  <a:pos x="410" y="435"/>
                </a:cxn>
                <a:cxn ang="0">
                  <a:pos x="496" y="397"/>
                </a:cxn>
                <a:cxn ang="0">
                  <a:pos x="559" y="333"/>
                </a:cxn>
                <a:cxn ang="0">
                  <a:pos x="608" y="269"/>
                </a:cxn>
                <a:cxn ang="0">
                  <a:pos x="666" y="197"/>
                </a:cxn>
                <a:cxn ang="0">
                  <a:pos x="712" y="42"/>
                </a:cxn>
                <a:cxn ang="0">
                  <a:pos x="148" y="208"/>
                </a:cxn>
                <a:cxn ang="0">
                  <a:pos x="121" y="245"/>
                </a:cxn>
                <a:cxn ang="0">
                  <a:pos x="48" y="63"/>
                </a:cxn>
                <a:cxn ang="0">
                  <a:pos x="123" y="54"/>
                </a:cxn>
                <a:cxn ang="0">
                  <a:pos x="664" y="69"/>
                </a:cxn>
                <a:cxn ang="0">
                  <a:pos x="660" y="100"/>
                </a:cxn>
                <a:cxn ang="0">
                  <a:pos x="649" y="138"/>
                </a:cxn>
                <a:cxn ang="0">
                  <a:pos x="635" y="174"/>
                </a:cxn>
                <a:cxn ang="0">
                  <a:pos x="594" y="244"/>
                </a:cxn>
                <a:cxn ang="0">
                  <a:pos x="563" y="282"/>
                </a:cxn>
                <a:cxn ang="0">
                  <a:pos x="557" y="168"/>
                </a:cxn>
                <a:cxn ang="0">
                  <a:pos x="589" y="54"/>
                </a:cxn>
                <a:cxn ang="0">
                  <a:pos x="663" y="48"/>
                </a:cxn>
              </a:cxnLst>
              <a:rect l="0" t="0" r="r" b="b"/>
              <a:pathLst>
                <a:path w="712" h="966">
                  <a:moveTo>
                    <a:pt x="712" y="42"/>
                  </a:moveTo>
                  <a:cubicBezTo>
                    <a:pt x="711" y="32"/>
                    <a:pt x="710" y="23"/>
                    <a:pt x="708" y="14"/>
                  </a:cubicBezTo>
                  <a:cubicBezTo>
                    <a:pt x="706" y="6"/>
                    <a:pt x="700" y="1"/>
                    <a:pt x="691" y="3"/>
                  </a:cubicBezTo>
                  <a:cubicBezTo>
                    <a:pt x="689" y="3"/>
                    <a:pt x="687" y="3"/>
                    <a:pt x="685" y="4"/>
                  </a:cubicBezTo>
                  <a:cubicBezTo>
                    <a:pt x="681" y="4"/>
                    <a:pt x="677" y="3"/>
                    <a:pt x="672" y="4"/>
                  </a:cubicBezTo>
                  <a:cubicBezTo>
                    <a:pt x="662" y="5"/>
                    <a:pt x="651" y="5"/>
                    <a:pt x="640" y="6"/>
                  </a:cubicBezTo>
                  <a:cubicBezTo>
                    <a:pt x="629" y="7"/>
                    <a:pt x="619" y="10"/>
                    <a:pt x="609" y="11"/>
                  </a:cubicBezTo>
                  <a:cubicBezTo>
                    <a:pt x="600" y="12"/>
                    <a:pt x="592" y="14"/>
                    <a:pt x="583" y="15"/>
                  </a:cubicBezTo>
                  <a:cubicBezTo>
                    <a:pt x="580" y="16"/>
                    <a:pt x="577" y="17"/>
                    <a:pt x="573" y="17"/>
                  </a:cubicBezTo>
                  <a:cubicBezTo>
                    <a:pt x="567" y="17"/>
                    <a:pt x="564" y="19"/>
                    <a:pt x="564" y="24"/>
                  </a:cubicBezTo>
                  <a:cubicBezTo>
                    <a:pt x="564" y="27"/>
                    <a:pt x="563" y="30"/>
                    <a:pt x="564" y="32"/>
                  </a:cubicBezTo>
                  <a:cubicBezTo>
                    <a:pt x="565" y="41"/>
                    <a:pt x="561" y="49"/>
                    <a:pt x="560" y="57"/>
                  </a:cubicBezTo>
                  <a:cubicBezTo>
                    <a:pt x="559" y="64"/>
                    <a:pt x="555" y="71"/>
                    <a:pt x="550" y="77"/>
                  </a:cubicBezTo>
                  <a:cubicBezTo>
                    <a:pt x="547" y="80"/>
                    <a:pt x="544" y="83"/>
                    <a:pt x="541" y="84"/>
                  </a:cubicBezTo>
                  <a:cubicBezTo>
                    <a:pt x="539" y="85"/>
                    <a:pt x="539" y="79"/>
                    <a:pt x="538" y="77"/>
                  </a:cubicBezTo>
                  <a:cubicBezTo>
                    <a:pt x="538" y="77"/>
                    <a:pt x="538" y="76"/>
                    <a:pt x="538" y="76"/>
                  </a:cubicBezTo>
                  <a:cubicBezTo>
                    <a:pt x="535" y="71"/>
                    <a:pt x="534" y="65"/>
                    <a:pt x="533" y="59"/>
                  </a:cubicBezTo>
                  <a:cubicBezTo>
                    <a:pt x="531" y="53"/>
                    <a:pt x="530" y="46"/>
                    <a:pt x="527" y="39"/>
                  </a:cubicBezTo>
                  <a:cubicBezTo>
                    <a:pt x="526" y="37"/>
                    <a:pt x="524" y="36"/>
                    <a:pt x="523" y="37"/>
                  </a:cubicBezTo>
                  <a:cubicBezTo>
                    <a:pt x="522" y="39"/>
                    <a:pt x="521" y="38"/>
                    <a:pt x="520" y="37"/>
                  </a:cubicBezTo>
                  <a:cubicBezTo>
                    <a:pt x="513" y="34"/>
                    <a:pt x="506" y="33"/>
                    <a:pt x="500" y="32"/>
                  </a:cubicBezTo>
                  <a:cubicBezTo>
                    <a:pt x="496" y="31"/>
                    <a:pt x="492" y="32"/>
                    <a:pt x="489" y="30"/>
                  </a:cubicBezTo>
                  <a:cubicBezTo>
                    <a:pt x="486" y="28"/>
                    <a:pt x="483" y="28"/>
                    <a:pt x="480" y="28"/>
                  </a:cubicBezTo>
                  <a:cubicBezTo>
                    <a:pt x="474" y="29"/>
                    <a:pt x="467" y="26"/>
                    <a:pt x="461" y="26"/>
                  </a:cubicBezTo>
                  <a:cubicBezTo>
                    <a:pt x="454" y="26"/>
                    <a:pt x="447" y="24"/>
                    <a:pt x="441" y="24"/>
                  </a:cubicBezTo>
                  <a:cubicBezTo>
                    <a:pt x="436" y="24"/>
                    <a:pt x="430" y="24"/>
                    <a:pt x="425" y="24"/>
                  </a:cubicBezTo>
                  <a:cubicBezTo>
                    <a:pt x="417" y="23"/>
                    <a:pt x="409" y="22"/>
                    <a:pt x="402" y="22"/>
                  </a:cubicBezTo>
                  <a:cubicBezTo>
                    <a:pt x="393" y="22"/>
                    <a:pt x="384" y="22"/>
                    <a:pt x="376" y="22"/>
                  </a:cubicBezTo>
                  <a:cubicBezTo>
                    <a:pt x="363" y="21"/>
                    <a:pt x="350" y="21"/>
                    <a:pt x="337" y="21"/>
                  </a:cubicBezTo>
                  <a:cubicBezTo>
                    <a:pt x="322" y="20"/>
                    <a:pt x="308" y="21"/>
                    <a:pt x="293" y="22"/>
                  </a:cubicBezTo>
                  <a:cubicBezTo>
                    <a:pt x="284" y="22"/>
                    <a:pt x="275" y="23"/>
                    <a:pt x="267" y="23"/>
                  </a:cubicBezTo>
                  <a:cubicBezTo>
                    <a:pt x="257" y="23"/>
                    <a:pt x="248" y="25"/>
                    <a:pt x="238" y="26"/>
                  </a:cubicBezTo>
                  <a:cubicBezTo>
                    <a:pt x="231" y="26"/>
                    <a:pt x="223" y="28"/>
                    <a:pt x="216" y="29"/>
                  </a:cubicBezTo>
                  <a:cubicBezTo>
                    <a:pt x="213" y="30"/>
                    <a:pt x="210" y="29"/>
                    <a:pt x="208" y="30"/>
                  </a:cubicBezTo>
                  <a:cubicBezTo>
                    <a:pt x="204" y="32"/>
                    <a:pt x="198" y="32"/>
                    <a:pt x="194" y="34"/>
                  </a:cubicBezTo>
                  <a:cubicBezTo>
                    <a:pt x="193" y="35"/>
                    <a:pt x="191" y="37"/>
                    <a:pt x="189" y="37"/>
                  </a:cubicBezTo>
                  <a:cubicBezTo>
                    <a:pt x="185" y="35"/>
                    <a:pt x="184" y="38"/>
                    <a:pt x="182" y="40"/>
                  </a:cubicBezTo>
                  <a:cubicBezTo>
                    <a:pt x="181" y="43"/>
                    <a:pt x="180" y="47"/>
                    <a:pt x="179" y="50"/>
                  </a:cubicBezTo>
                  <a:cubicBezTo>
                    <a:pt x="177" y="56"/>
                    <a:pt x="176" y="62"/>
                    <a:pt x="174" y="68"/>
                  </a:cubicBezTo>
                  <a:cubicBezTo>
                    <a:pt x="173" y="73"/>
                    <a:pt x="171" y="78"/>
                    <a:pt x="170" y="84"/>
                  </a:cubicBezTo>
                  <a:cubicBezTo>
                    <a:pt x="166" y="79"/>
                    <a:pt x="161" y="76"/>
                    <a:pt x="158" y="70"/>
                  </a:cubicBezTo>
                  <a:cubicBezTo>
                    <a:pt x="153" y="60"/>
                    <a:pt x="151" y="50"/>
                    <a:pt x="150" y="40"/>
                  </a:cubicBezTo>
                  <a:cubicBezTo>
                    <a:pt x="149" y="35"/>
                    <a:pt x="149" y="29"/>
                    <a:pt x="149" y="24"/>
                  </a:cubicBezTo>
                  <a:cubicBezTo>
                    <a:pt x="148" y="21"/>
                    <a:pt x="148" y="18"/>
                    <a:pt x="143" y="20"/>
                  </a:cubicBezTo>
                  <a:cubicBezTo>
                    <a:pt x="142" y="20"/>
                    <a:pt x="139" y="22"/>
                    <a:pt x="139" y="19"/>
                  </a:cubicBezTo>
                  <a:cubicBezTo>
                    <a:pt x="138" y="16"/>
                    <a:pt x="137" y="17"/>
                    <a:pt x="135" y="18"/>
                  </a:cubicBezTo>
                  <a:cubicBezTo>
                    <a:pt x="134" y="19"/>
                    <a:pt x="133" y="19"/>
                    <a:pt x="132" y="18"/>
                  </a:cubicBezTo>
                  <a:cubicBezTo>
                    <a:pt x="130" y="16"/>
                    <a:pt x="127" y="16"/>
                    <a:pt x="125" y="16"/>
                  </a:cubicBezTo>
                  <a:cubicBezTo>
                    <a:pt x="121" y="16"/>
                    <a:pt x="118" y="13"/>
                    <a:pt x="113" y="13"/>
                  </a:cubicBezTo>
                  <a:cubicBezTo>
                    <a:pt x="111" y="13"/>
                    <a:pt x="110" y="10"/>
                    <a:pt x="107" y="13"/>
                  </a:cubicBezTo>
                  <a:cubicBezTo>
                    <a:pt x="106" y="15"/>
                    <a:pt x="104" y="10"/>
                    <a:pt x="101" y="11"/>
                  </a:cubicBezTo>
                  <a:cubicBezTo>
                    <a:pt x="99" y="13"/>
                    <a:pt x="98" y="9"/>
                    <a:pt x="95" y="10"/>
                  </a:cubicBezTo>
                  <a:cubicBezTo>
                    <a:pt x="91" y="12"/>
                    <a:pt x="86" y="8"/>
                    <a:pt x="82" y="9"/>
                  </a:cubicBezTo>
                  <a:cubicBezTo>
                    <a:pt x="80" y="6"/>
                    <a:pt x="76" y="10"/>
                    <a:pt x="73" y="7"/>
                  </a:cubicBezTo>
                  <a:cubicBezTo>
                    <a:pt x="72" y="6"/>
                    <a:pt x="68" y="7"/>
                    <a:pt x="66" y="6"/>
                  </a:cubicBezTo>
                  <a:cubicBezTo>
                    <a:pt x="63" y="6"/>
                    <a:pt x="60" y="5"/>
                    <a:pt x="57" y="5"/>
                  </a:cubicBezTo>
                  <a:cubicBezTo>
                    <a:pt x="51" y="6"/>
                    <a:pt x="46" y="5"/>
                    <a:pt x="41" y="5"/>
                  </a:cubicBezTo>
                  <a:cubicBezTo>
                    <a:pt x="38" y="5"/>
                    <a:pt x="34" y="4"/>
                    <a:pt x="31" y="5"/>
                  </a:cubicBezTo>
                  <a:cubicBezTo>
                    <a:pt x="29" y="6"/>
                    <a:pt x="27" y="6"/>
                    <a:pt x="27" y="5"/>
                  </a:cubicBezTo>
                  <a:cubicBezTo>
                    <a:pt x="23" y="3"/>
                    <a:pt x="19" y="0"/>
                    <a:pt x="14" y="3"/>
                  </a:cubicBezTo>
                  <a:cubicBezTo>
                    <a:pt x="11" y="5"/>
                    <a:pt x="7" y="5"/>
                    <a:pt x="6" y="10"/>
                  </a:cubicBezTo>
                  <a:cubicBezTo>
                    <a:pt x="4" y="14"/>
                    <a:pt x="3" y="18"/>
                    <a:pt x="3" y="22"/>
                  </a:cubicBezTo>
                  <a:cubicBezTo>
                    <a:pt x="1" y="33"/>
                    <a:pt x="0" y="43"/>
                    <a:pt x="0" y="54"/>
                  </a:cubicBezTo>
                  <a:cubicBezTo>
                    <a:pt x="0" y="63"/>
                    <a:pt x="1" y="72"/>
                    <a:pt x="3" y="81"/>
                  </a:cubicBezTo>
                  <a:cubicBezTo>
                    <a:pt x="4" y="90"/>
                    <a:pt x="5" y="98"/>
                    <a:pt x="7" y="107"/>
                  </a:cubicBezTo>
                  <a:cubicBezTo>
                    <a:pt x="10" y="117"/>
                    <a:pt x="15" y="126"/>
                    <a:pt x="18" y="136"/>
                  </a:cubicBezTo>
                  <a:cubicBezTo>
                    <a:pt x="19" y="141"/>
                    <a:pt x="21" y="147"/>
                    <a:pt x="24" y="152"/>
                  </a:cubicBezTo>
                  <a:cubicBezTo>
                    <a:pt x="25" y="155"/>
                    <a:pt x="25" y="159"/>
                    <a:pt x="27" y="161"/>
                  </a:cubicBezTo>
                  <a:cubicBezTo>
                    <a:pt x="32" y="167"/>
                    <a:pt x="34" y="175"/>
                    <a:pt x="37" y="181"/>
                  </a:cubicBezTo>
                  <a:cubicBezTo>
                    <a:pt x="41" y="189"/>
                    <a:pt x="45" y="196"/>
                    <a:pt x="49" y="203"/>
                  </a:cubicBezTo>
                  <a:cubicBezTo>
                    <a:pt x="54" y="210"/>
                    <a:pt x="58" y="217"/>
                    <a:pt x="63" y="224"/>
                  </a:cubicBezTo>
                  <a:cubicBezTo>
                    <a:pt x="67" y="229"/>
                    <a:pt x="72" y="236"/>
                    <a:pt x="77" y="241"/>
                  </a:cubicBezTo>
                  <a:cubicBezTo>
                    <a:pt x="80" y="244"/>
                    <a:pt x="83" y="247"/>
                    <a:pt x="85" y="251"/>
                  </a:cubicBezTo>
                  <a:cubicBezTo>
                    <a:pt x="87" y="254"/>
                    <a:pt x="90" y="258"/>
                    <a:pt x="93" y="260"/>
                  </a:cubicBezTo>
                  <a:cubicBezTo>
                    <a:pt x="98" y="263"/>
                    <a:pt x="101" y="269"/>
                    <a:pt x="107" y="272"/>
                  </a:cubicBezTo>
                  <a:cubicBezTo>
                    <a:pt x="113" y="276"/>
                    <a:pt x="117" y="282"/>
                    <a:pt x="123" y="287"/>
                  </a:cubicBezTo>
                  <a:cubicBezTo>
                    <a:pt x="131" y="292"/>
                    <a:pt x="138" y="299"/>
                    <a:pt x="146" y="304"/>
                  </a:cubicBezTo>
                  <a:cubicBezTo>
                    <a:pt x="147" y="304"/>
                    <a:pt x="148" y="306"/>
                    <a:pt x="149" y="307"/>
                  </a:cubicBezTo>
                  <a:cubicBezTo>
                    <a:pt x="149" y="313"/>
                    <a:pt x="151" y="318"/>
                    <a:pt x="152" y="324"/>
                  </a:cubicBezTo>
                  <a:cubicBezTo>
                    <a:pt x="154" y="337"/>
                    <a:pt x="159" y="349"/>
                    <a:pt x="166" y="360"/>
                  </a:cubicBezTo>
                  <a:cubicBezTo>
                    <a:pt x="168" y="363"/>
                    <a:pt x="170" y="368"/>
                    <a:pt x="173" y="369"/>
                  </a:cubicBezTo>
                  <a:cubicBezTo>
                    <a:pt x="177" y="370"/>
                    <a:pt x="179" y="375"/>
                    <a:pt x="182" y="377"/>
                  </a:cubicBezTo>
                  <a:cubicBezTo>
                    <a:pt x="185" y="379"/>
                    <a:pt x="188" y="382"/>
                    <a:pt x="191" y="384"/>
                  </a:cubicBezTo>
                  <a:cubicBezTo>
                    <a:pt x="196" y="388"/>
                    <a:pt x="201" y="391"/>
                    <a:pt x="206" y="393"/>
                  </a:cubicBezTo>
                  <a:cubicBezTo>
                    <a:pt x="221" y="400"/>
                    <a:pt x="235" y="406"/>
                    <a:pt x="251" y="410"/>
                  </a:cubicBezTo>
                  <a:cubicBezTo>
                    <a:pt x="257" y="412"/>
                    <a:pt x="263" y="414"/>
                    <a:pt x="270" y="416"/>
                  </a:cubicBezTo>
                  <a:cubicBezTo>
                    <a:pt x="275" y="417"/>
                    <a:pt x="281" y="419"/>
                    <a:pt x="288" y="419"/>
                  </a:cubicBezTo>
                  <a:cubicBezTo>
                    <a:pt x="290" y="420"/>
                    <a:pt x="294" y="420"/>
                    <a:pt x="297" y="421"/>
                  </a:cubicBezTo>
                  <a:cubicBezTo>
                    <a:pt x="298" y="422"/>
                    <a:pt x="301" y="421"/>
                    <a:pt x="301" y="424"/>
                  </a:cubicBezTo>
                  <a:cubicBezTo>
                    <a:pt x="301" y="427"/>
                    <a:pt x="302" y="430"/>
                    <a:pt x="302" y="433"/>
                  </a:cubicBezTo>
                  <a:cubicBezTo>
                    <a:pt x="301" y="440"/>
                    <a:pt x="307" y="445"/>
                    <a:pt x="307" y="452"/>
                  </a:cubicBezTo>
                  <a:cubicBezTo>
                    <a:pt x="307" y="455"/>
                    <a:pt x="309" y="457"/>
                    <a:pt x="309" y="460"/>
                  </a:cubicBezTo>
                  <a:cubicBezTo>
                    <a:pt x="310" y="464"/>
                    <a:pt x="311" y="468"/>
                    <a:pt x="313" y="472"/>
                  </a:cubicBezTo>
                  <a:cubicBezTo>
                    <a:pt x="314" y="477"/>
                    <a:pt x="319" y="479"/>
                    <a:pt x="324" y="479"/>
                  </a:cubicBezTo>
                  <a:cubicBezTo>
                    <a:pt x="326" y="479"/>
                    <a:pt x="328" y="479"/>
                    <a:pt x="327" y="482"/>
                  </a:cubicBezTo>
                  <a:cubicBezTo>
                    <a:pt x="326" y="484"/>
                    <a:pt x="327" y="486"/>
                    <a:pt x="326" y="488"/>
                  </a:cubicBezTo>
                  <a:cubicBezTo>
                    <a:pt x="325" y="497"/>
                    <a:pt x="327" y="507"/>
                    <a:pt x="326" y="516"/>
                  </a:cubicBezTo>
                  <a:cubicBezTo>
                    <a:pt x="325" y="523"/>
                    <a:pt x="326" y="530"/>
                    <a:pt x="324" y="537"/>
                  </a:cubicBezTo>
                  <a:cubicBezTo>
                    <a:pt x="324" y="539"/>
                    <a:pt x="324" y="541"/>
                    <a:pt x="324" y="543"/>
                  </a:cubicBezTo>
                  <a:cubicBezTo>
                    <a:pt x="327" y="552"/>
                    <a:pt x="323" y="562"/>
                    <a:pt x="323" y="571"/>
                  </a:cubicBezTo>
                  <a:cubicBezTo>
                    <a:pt x="324" y="575"/>
                    <a:pt x="321" y="580"/>
                    <a:pt x="323" y="584"/>
                  </a:cubicBezTo>
                  <a:cubicBezTo>
                    <a:pt x="324" y="586"/>
                    <a:pt x="324" y="590"/>
                    <a:pt x="323" y="591"/>
                  </a:cubicBezTo>
                  <a:cubicBezTo>
                    <a:pt x="321" y="593"/>
                    <a:pt x="321" y="595"/>
                    <a:pt x="322" y="597"/>
                  </a:cubicBezTo>
                  <a:cubicBezTo>
                    <a:pt x="323" y="599"/>
                    <a:pt x="322" y="601"/>
                    <a:pt x="321" y="602"/>
                  </a:cubicBezTo>
                  <a:cubicBezTo>
                    <a:pt x="320" y="603"/>
                    <a:pt x="320" y="604"/>
                    <a:pt x="320" y="606"/>
                  </a:cubicBezTo>
                  <a:cubicBezTo>
                    <a:pt x="321" y="611"/>
                    <a:pt x="316" y="620"/>
                    <a:pt x="311" y="622"/>
                  </a:cubicBezTo>
                  <a:cubicBezTo>
                    <a:pt x="308" y="623"/>
                    <a:pt x="305" y="626"/>
                    <a:pt x="302" y="628"/>
                  </a:cubicBezTo>
                  <a:cubicBezTo>
                    <a:pt x="296" y="633"/>
                    <a:pt x="289" y="635"/>
                    <a:pt x="283" y="638"/>
                  </a:cubicBezTo>
                  <a:cubicBezTo>
                    <a:pt x="278" y="640"/>
                    <a:pt x="273" y="642"/>
                    <a:pt x="269" y="645"/>
                  </a:cubicBezTo>
                  <a:cubicBezTo>
                    <a:pt x="260" y="650"/>
                    <a:pt x="251" y="655"/>
                    <a:pt x="242" y="659"/>
                  </a:cubicBezTo>
                  <a:cubicBezTo>
                    <a:pt x="236" y="661"/>
                    <a:pt x="230" y="664"/>
                    <a:pt x="225" y="668"/>
                  </a:cubicBezTo>
                  <a:cubicBezTo>
                    <a:pt x="224" y="670"/>
                    <a:pt x="223" y="671"/>
                    <a:pt x="223" y="672"/>
                  </a:cubicBezTo>
                  <a:cubicBezTo>
                    <a:pt x="222" y="677"/>
                    <a:pt x="219" y="682"/>
                    <a:pt x="221" y="687"/>
                  </a:cubicBezTo>
                  <a:cubicBezTo>
                    <a:pt x="222" y="688"/>
                    <a:pt x="221" y="688"/>
                    <a:pt x="220" y="688"/>
                  </a:cubicBezTo>
                  <a:cubicBezTo>
                    <a:pt x="214" y="688"/>
                    <a:pt x="210" y="691"/>
                    <a:pt x="204" y="693"/>
                  </a:cubicBezTo>
                  <a:cubicBezTo>
                    <a:pt x="197" y="696"/>
                    <a:pt x="191" y="700"/>
                    <a:pt x="190" y="708"/>
                  </a:cubicBezTo>
                  <a:cubicBezTo>
                    <a:pt x="189" y="717"/>
                    <a:pt x="187" y="726"/>
                    <a:pt x="187" y="735"/>
                  </a:cubicBezTo>
                  <a:cubicBezTo>
                    <a:pt x="187" y="738"/>
                    <a:pt x="188" y="740"/>
                    <a:pt x="191" y="740"/>
                  </a:cubicBezTo>
                  <a:cubicBezTo>
                    <a:pt x="194" y="740"/>
                    <a:pt x="194" y="738"/>
                    <a:pt x="194" y="735"/>
                  </a:cubicBezTo>
                  <a:cubicBezTo>
                    <a:pt x="193" y="735"/>
                    <a:pt x="194" y="734"/>
                    <a:pt x="194" y="733"/>
                  </a:cubicBezTo>
                  <a:cubicBezTo>
                    <a:pt x="194" y="726"/>
                    <a:pt x="195" y="719"/>
                    <a:pt x="196" y="711"/>
                  </a:cubicBezTo>
                  <a:cubicBezTo>
                    <a:pt x="196" y="706"/>
                    <a:pt x="198" y="701"/>
                    <a:pt x="203" y="700"/>
                  </a:cubicBezTo>
                  <a:cubicBezTo>
                    <a:pt x="209" y="698"/>
                    <a:pt x="214" y="697"/>
                    <a:pt x="220" y="696"/>
                  </a:cubicBezTo>
                  <a:cubicBezTo>
                    <a:pt x="233" y="692"/>
                    <a:pt x="248" y="691"/>
                    <a:pt x="261" y="689"/>
                  </a:cubicBezTo>
                  <a:cubicBezTo>
                    <a:pt x="276" y="686"/>
                    <a:pt x="291" y="685"/>
                    <a:pt x="306" y="685"/>
                  </a:cubicBezTo>
                  <a:cubicBezTo>
                    <a:pt x="312" y="685"/>
                    <a:pt x="316" y="683"/>
                    <a:pt x="322" y="683"/>
                  </a:cubicBezTo>
                  <a:cubicBezTo>
                    <a:pt x="327" y="683"/>
                    <a:pt x="333" y="683"/>
                    <a:pt x="338" y="683"/>
                  </a:cubicBezTo>
                  <a:cubicBezTo>
                    <a:pt x="345" y="684"/>
                    <a:pt x="351" y="684"/>
                    <a:pt x="358" y="684"/>
                  </a:cubicBezTo>
                  <a:cubicBezTo>
                    <a:pt x="370" y="684"/>
                    <a:pt x="381" y="685"/>
                    <a:pt x="393" y="686"/>
                  </a:cubicBezTo>
                  <a:cubicBezTo>
                    <a:pt x="396" y="686"/>
                    <a:pt x="398" y="685"/>
                    <a:pt x="401" y="686"/>
                  </a:cubicBezTo>
                  <a:cubicBezTo>
                    <a:pt x="407" y="688"/>
                    <a:pt x="414" y="687"/>
                    <a:pt x="421" y="688"/>
                  </a:cubicBezTo>
                  <a:cubicBezTo>
                    <a:pt x="427" y="689"/>
                    <a:pt x="433" y="689"/>
                    <a:pt x="439" y="690"/>
                  </a:cubicBezTo>
                  <a:cubicBezTo>
                    <a:pt x="445" y="691"/>
                    <a:pt x="451" y="693"/>
                    <a:pt x="457" y="693"/>
                  </a:cubicBezTo>
                  <a:cubicBezTo>
                    <a:pt x="463" y="693"/>
                    <a:pt x="470" y="694"/>
                    <a:pt x="476" y="695"/>
                  </a:cubicBezTo>
                  <a:cubicBezTo>
                    <a:pt x="487" y="696"/>
                    <a:pt x="498" y="700"/>
                    <a:pt x="509" y="702"/>
                  </a:cubicBezTo>
                  <a:cubicBezTo>
                    <a:pt x="511" y="702"/>
                    <a:pt x="514" y="703"/>
                    <a:pt x="514" y="707"/>
                  </a:cubicBezTo>
                  <a:cubicBezTo>
                    <a:pt x="515" y="712"/>
                    <a:pt x="515" y="717"/>
                    <a:pt x="516" y="721"/>
                  </a:cubicBezTo>
                  <a:cubicBezTo>
                    <a:pt x="517" y="726"/>
                    <a:pt x="516" y="731"/>
                    <a:pt x="518" y="736"/>
                  </a:cubicBezTo>
                  <a:cubicBezTo>
                    <a:pt x="518" y="737"/>
                    <a:pt x="519" y="739"/>
                    <a:pt x="516" y="738"/>
                  </a:cubicBezTo>
                  <a:cubicBezTo>
                    <a:pt x="513" y="738"/>
                    <a:pt x="509" y="738"/>
                    <a:pt x="506" y="737"/>
                  </a:cubicBezTo>
                  <a:cubicBezTo>
                    <a:pt x="499" y="735"/>
                    <a:pt x="493" y="735"/>
                    <a:pt x="486" y="735"/>
                  </a:cubicBezTo>
                  <a:cubicBezTo>
                    <a:pt x="474" y="734"/>
                    <a:pt x="462" y="731"/>
                    <a:pt x="450" y="731"/>
                  </a:cubicBezTo>
                  <a:cubicBezTo>
                    <a:pt x="441" y="730"/>
                    <a:pt x="433" y="729"/>
                    <a:pt x="424" y="729"/>
                  </a:cubicBezTo>
                  <a:cubicBezTo>
                    <a:pt x="410" y="728"/>
                    <a:pt x="396" y="727"/>
                    <a:pt x="382" y="727"/>
                  </a:cubicBezTo>
                  <a:cubicBezTo>
                    <a:pt x="371" y="727"/>
                    <a:pt x="360" y="726"/>
                    <a:pt x="349" y="727"/>
                  </a:cubicBezTo>
                  <a:cubicBezTo>
                    <a:pt x="340" y="727"/>
                    <a:pt x="332" y="727"/>
                    <a:pt x="323" y="728"/>
                  </a:cubicBezTo>
                  <a:cubicBezTo>
                    <a:pt x="313" y="728"/>
                    <a:pt x="303" y="729"/>
                    <a:pt x="293" y="730"/>
                  </a:cubicBezTo>
                  <a:cubicBezTo>
                    <a:pt x="282" y="730"/>
                    <a:pt x="270" y="733"/>
                    <a:pt x="258" y="733"/>
                  </a:cubicBezTo>
                  <a:cubicBezTo>
                    <a:pt x="253" y="733"/>
                    <a:pt x="248" y="735"/>
                    <a:pt x="243" y="735"/>
                  </a:cubicBezTo>
                  <a:cubicBezTo>
                    <a:pt x="238" y="736"/>
                    <a:pt x="233" y="736"/>
                    <a:pt x="227" y="736"/>
                  </a:cubicBezTo>
                  <a:cubicBezTo>
                    <a:pt x="221" y="737"/>
                    <a:pt x="214" y="738"/>
                    <a:pt x="208" y="738"/>
                  </a:cubicBezTo>
                  <a:cubicBezTo>
                    <a:pt x="206" y="738"/>
                    <a:pt x="203" y="738"/>
                    <a:pt x="201" y="739"/>
                  </a:cubicBezTo>
                  <a:cubicBezTo>
                    <a:pt x="196" y="742"/>
                    <a:pt x="190" y="740"/>
                    <a:pt x="185" y="742"/>
                  </a:cubicBezTo>
                  <a:cubicBezTo>
                    <a:pt x="179" y="744"/>
                    <a:pt x="172" y="743"/>
                    <a:pt x="166" y="745"/>
                  </a:cubicBezTo>
                  <a:cubicBezTo>
                    <a:pt x="157" y="748"/>
                    <a:pt x="147" y="749"/>
                    <a:pt x="138" y="752"/>
                  </a:cubicBezTo>
                  <a:cubicBezTo>
                    <a:pt x="134" y="753"/>
                    <a:pt x="132" y="754"/>
                    <a:pt x="132" y="758"/>
                  </a:cubicBezTo>
                  <a:cubicBezTo>
                    <a:pt x="133" y="763"/>
                    <a:pt x="131" y="767"/>
                    <a:pt x="132" y="772"/>
                  </a:cubicBezTo>
                  <a:cubicBezTo>
                    <a:pt x="132" y="777"/>
                    <a:pt x="132" y="781"/>
                    <a:pt x="132" y="786"/>
                  </a:cubicBezTo>
                  <a:cubicBezTo>
                    <a:pt x="132" y="788"/>
                    <a:pt x="134" y="792"/>
                    <a:pt x="131" y="795"/>
                  </a:cubicBezTo>
                  <a:cubicBezTo>
                    <a:pt x="133" y="797"/>
                    <a:pt x="130" y="798"/>
                    <a:pt x="131" y="800"/>
                  </a:cubicBezTo>
                  <a:cubicBezTo>
                    <a:pt x="132" y="803"/>
                    <a:pt x="132" y="808"/>
                    <a:pt x="131" y="810"/>
                  </a:cubicBezTo>
                  <a:cubicBezTo>
                    <a:pt x="130" y="815"/>
                    <a:pt x="134" y="820"/>
                    <a:pt x="131" y="824"/>
                  </a:cubicBezTo>
                  <a:cubicBezTo>
                    <a:pt x="130" y="824"/>
                    <a:pt x="131" y="825"/>
                    <a:pt x="131" y="825"/>
                  </a:cubicBezTo>
                  <a:cubicBezTo>
                    <a:pt x="132" y="827"/>
                    <a:pt x="131" y="830"/>
                    <a:pt x="131" y="832"/>
                  </a:cubicBezTo>
                  <a:cubicBezTo>
                    <a:pt x="131" y="836"/>
                    <a:pt x="130" y="840"/>
                    <a:pt x="130" y="842"/>
                  </a:cubicBezTo>
                  <a:cubicBezTo>
                    <a:pt x="133" y="847"/>
                    <a:pt x="130" y="850"/>
                    <a:pt x="131" y="854"/>
                  </a:cubicBezTo>
                  <a:cubicBezTo>
                    <a:pt x="131" y="858"/>
                    <a:pt x="132" y="863"/>
                    <a:pt x="131" y="866"/>
                  </a:cubicBezTo>
                  <a:cubicBezTo>
                    <a:pt x="129" y="871"/>
                    <a:pt x="132" y="876"/>
                    <a:pt x="130" y="881"/>
                  </a:cubicBezTo>
                  <a:cubicBezTo>
                    <a:pt x="129" y="884"/>
                    <a:pt x="130" y="888"/>
                    <a:pt x="130" y="891"/>
                  </a:cubicBezTo>
                  <a:cubicBezTo>
                    <a:pt x="132" y="896"/>
                    <a:pt x="131" y="901"/>
                    <a:pt x="130" y="905"/>
                  </a:cubicBezTo>
                  <a:cubicBezTo>
                    <a:pt x="130" y="913"/>
                    <a:pt x="132" y="920"/>
                    <a:pt x="130" y="928"/>
                  </a:cubicBezTo>
                  <a:cubicBezTo>
                    <a:pt x="129" y="931"/>
                    <a:pt x="130" y="936"/>
                    <a:pt x="130" y="940"/>
                  </a:cubicBezTo>
                  <a:cubicBezTo>
                    <a:pt x="131" y="942"/>
                    <a:pt x="131" y="945"/>
                    <a:pt x="131" y="947"/>
                  </a:cubicBezTo>
                  <a:cubicBezTo>
                    <a:pt x="131" y="953"/>
                    <a:pt x="131" y="959"/>
                    <a:pt x="136" y="963"/>
                  </a:cubicBezTo>
                  <a:cubicBezTo>
                    <a:pt x="138" y="965"/>
                    <a:pt x="141" y="966"/>
                    <a:pt x="143" y="965"/>
                  </a:cubicBezTo>
                  <a:cubicBezTo>
                    <a:pt x="146" y="965"/>
                    <a:pt x="149" y="964"/>
                    <a:pt x="152" y="964"/>
                  </a:cubicBezTo>
                  <a:cubicBezTo>
                    <a:pt x="159" y="965"/>
                    <a:pt x="167" y="965"/>
                    <a:pt x="174" y="965"/>
                  </a:cubicBezTo>
                  <a:cubicBezTo>
                    <a:pt x="193" y="965"/>
                    <a:pt x="213" y="965"/>
                    <a:pt x="232" y="965"/>
                  </a:cubicBezTo>
                  <a:cubicBezTo>
                    <a:pt x="249" y="964"/>
                    <a:pt x="267" y="964"/>
                    <a:pt x="284" y="964"/>
                  </a:cubicBezTo>
                  <a:cubicBezTo>
                    <a:pt x="299" y="964"/>
                    <a:pt x="314" y="964"/>
                    <a:pt x="328" y="964"/>
                  </a:cubicBezTo>
                  <a:cubicBezTo>
                    <a:pt x="345" y="963"/>
                    <a:pt x="361" y="963"/>
                    <a:pt x="377" y="964"/>
                  </a:cubicBezTo>
                  <a:cubicBezTo>
                    <a:pt x="390" y="964"/>
                    <a:pt x="404" y="964"/>
                    <a:pt x="417" y="964"/>
                  </a:cubicBezTo>
                  <a:cubicBezTo>
                    <a:pt x="432" y="964"/>
                    <a:pt x="447" y="964"/>
                    <a:pt x="463" y="964"/>
                  </a:cubicBezTo>
                  <a:cubicBezTo>
                    <a:pt x="472" y="965"/>
                    <a:pt x="481" y="964"/>
                    <a:pt x="491" y="965"/>
                  </a:cubicBezTo>
                  <a:cubicBezTo>
                    <a:pt x="501" y="966"/>
                    <a:pt x="512" y="965"/>
                    <a:pt x="522" y="965"/>
                  </a:cubicBezTo>
                  <a:cubicBezTo>
                    <a:pt x="532" y="965"/>
                    <a:pt x="543" y="966"/>
                    <a:pt x="553" y="965"/>
                  </a:cubicBezTo>
                  <a:cubicBezTo>
                    <a:pt x="559" y="965"/>
                    <a:pt x="566" y="965"/>
                    <a:pt x="572" y="965"/>
                  </a:cubicBezTo>
                  <a:cubicBezTo>
                    <a:pt x="574" y="965"/>
                    <a:pt x="575" y="964"/>
                    <a:pt x="575" y="962"/>
                  </a:cubicBezTo>
                  <a:cubicBezTo>
                    <a:pt x="575" y="960"/>
                    <a:pt x="575" y="960"/>
                    <a:pt x="576" y="960"/>
                  </a:cubicBezTo>
                  <a:cubicBezTo>
                    <a:pt x="579" y="959"/>
                    <a:pt x="581" y="957"/>
                    <a:pt x="581" y="954"/>
                  </a:cubicBezTo>
                  <a:cubicBezTo>
                    <a:pt x="581" y="947"/>
                    <a:pt x="582" y="940"/>
                    <a:pt x="581" y="932"/>
                  </a:cubicBezTo>
                  <a:cubicBezTo>
                    <a:pt x="581" y="924"/>
                    <a:pt x="582" y="915"/>
                    <a:pt x="582" y="907"/>
                  </a:cubicBezTo>
                  <a:cubicBezTo>
                    <a:pt x="581" y="897"/>
                    <a:pt x="581" y="887"/>
                    <a:pt x="581" y="877"/>
                  </a:cubicBezTo>
                  <a:cubicBezTo>
                    <a:pt x="581" y="867"/>
                    <a:pt x="582" y="857"/>
                    <a:pt x="581" y="847"/>
                  </a:cubicBezTo>
                  <a:cubicBezTo>
                    <a:pt x="581" y="842"/>
                    <a:pt x="582" y="837"/>
                    <a:pt x="581" y="831"/>
                  </a:cubicBezTo>
                  <a:cubicBezTo>
                    <a:pt x="580" y="827"/>
                    <a:pt x="580" y="822"/>
                    <a:pt x="581" y="818"/>
                  </a:cubicBezTo>
                  <a:cubicBezTo>
                    <a:pt x="581" y="810"/>
                    <a:pt x="580" y="802"/>
                    <a:pt x="580" y="794"/>
                  </a:cubicBezTo>
                  <a:cubicBezTo>
                    <a:pt x="581" y="788"/>
                    <a:pt x="580" y="781"/>
                    <a:pt x="580" y="774"/>
                  </a:cubicBezTo>
                  <a:cubicBezTo>
                    <a:pt x="580" y="767"/>
                    <a:pt x="578" y="760"/>
                    <a:pt x="579" y="753"/>
                  </a:cubicBezTo>
                  <a:cubicBezTo>
                    <a:pt x="579" y="752"/>
                    <a:pt x="578" y="752"/>
                    <a:pt x="577" y="751"/>
                  </a:cubicBezTo>
                  <a:cubicBezTo>
                    <a:pt x="573" y="750"/>
                    <a:pt x="568" y="748"/>
                    <a:pt x="563" y="747"/>
                  </a:cubicBezTo>
                  <a:cubicBezTo>
                    <a:pt x="557" y="746"/>
                    <a:pt x="552" y="745"/>
                    <a:pt x="546" y="744"/>
                  </a:cubicBezTo>
                  <a:cubicBezTo>
                    <a:pt x="541" y="743"/>
                    <a:pt x="536" y="741"/>
                    <a:pt x="530" y="741"/>
                  </a:cubicBezTo>
                  <a:cubicBezTo>
                    <a:pt x="526" y="741"/>
                    <a:pt x="524" y="738"/>
                    <a:pt x="524" y="734"/>
                  </a:cubicBezTo>
                  <a:cubicBezTo>
                    <a:pt x="524" y="731"/>
                    <a:pt x="525" y="728"/>
                    <a:pt x="524" y="726"/>
                  </a:cubicBezTo>
                  <a:cubicBezTo>
                    <a:pt x="522" y="720"/>
                    <a:pt x="522" y="714"/>
                    <a:pt x="521" y="708"/>
                  </a:cubicBezTo>
                  <a:cubicBezTo>
                    <a:pt x="519" y="702"/>
                    <a:pt x="516" y="697"/>
                    <a:pt x="510" y="695"/>
                  </a:cubicBezTo>
                  <a:cubicBezTo>
                    <a:pt x="506" y="694"/>
                    <a:pt x="503" y="692"/>
                    <a:pt x="499" y="691"/>
                  </a:cubicBezTo>
                  <a:cubicBezTo>
                    <a:pt x="496" y="691"/>
                    <a:pt x="493" y="689"/>
                    <a:pt x="490" y="689"/>
                  </a:cubicBezTo>
                  <a:cubicBezTo>
                    <a:pt x="490" y="685"/>
                    <a:pt x="492" y="681"/>
                    <a:pt x="491" y="676"/>
                  </a:cubicBezTo>
                  <a:cubicBezTo>
                    <a:pt x="490" y="673"/>
                    <a:pt x="489" y="670"/>
                    <a:pt x="487" y="668"/>
                  </a:cubicBezTo>
                  <a:cubicBezTo>
                    <a:pt x="482" y="663"/>
                    <a:pt x="475" y="660"/>
                    <a:pt x="469" y="658"/>
                  </a:cubicBezTo>
                  <a:cubicBezTo>
                    <a:pt x="462" y="656"/>
                    <a:pt x="456" y="652"/>
                    <a:pt x="450" y="649"/>
                  </a:cubicBezTo>
                  <a:cubicBezTo>
                    <a:pt x="443" y="644"/>
                    <a:pt x="435" y="642"/>
                    <a:pt x="428" y="638"/>
                  </a:cubicBezTo>
                  <a:cubicBezTo>
                    <a:pt x="425" y="636"/>
                    <a:pt x="421" y="634"/>
                    <a:pt x="418" y="633"/>
                  </a:cubicBezTo>
                  <a:cubicBezTo>
                    <a:pt x="415" y="631"/>
                    <a:pt x="413" y="629"/>
                    <a:pt x="411" y="628"/>
                  </a:cubicBezTo>
                  <a:cubicBezTo>
                    <a:pt x="405" y="626"/>
                    <a:pt x="402" y="622"/>
                    <a:pt x="397" y="619"/>
                  </a:cubicBezTo>
                  <a:cubicBezTo>
                    <a:pt x="391" y="614"/>
                    <a:pt x="391" y="607"/>
                    <a:pt x="390" y="600"/>
                  </a:cubicBezTo>
                  <a:cubicBezTo>
                    <a:pt x="390" y="594"/>
                    <a:pt x="389" y="588"/>
                    <a:pt x="389" y="582"/>
                  </a:cubicBezTo>
                  <a:cubicBezTo>
                    <a:pt x="389" y="575"/>
                    <a:pt x="388" y="569"/>
                    <a:pt x="388" y="563"/>
                  </a:cubicBezTo>
                  <a:cubicBezTo>
                    <a:pt x="388" y="553"/>
                    <a:pt x="387" y="544"/>
                    <a:pt x="387" y="534"/>
                  </a:cubicBezTo>
                  <a:cubicBezTo>
                    <a:pt x="386" y="528"/>
                    <a:pt x="386" y="522"/>
                    <a:pt x="386" y="516"/>
                  </a:cubicBezTo>
                  <a:cubicBezTo>
                    <a:pt x="385" y="505"/>
                    <a:pt x="385" y="494"/>
                    <a:pt x="385" y="483"/>
                  </a:cubicBezTo>
                  <a:cubicBezTo>
                    <a:pt x="385" y="480"/>
                    <a:pt x="385" y="479"/>
                    <a:pt x="388" y="478"/>
                  </a:cubicBezTo>
                  <a:cubicBezTo>
                    <a:pt x="392" y="477"/>
                    <a:pt x="398" y="476"/>
                    <a:pt x="399" y="471"/>
                  </a:cubicBezTo>
                  <a:cubicBezTo>
                    <a:pt x="401" y="466"/>
                    <a:pt x="402" y="461"/>
                    <a:pt x="403" y="456"/>
                  </a:cubicBezTo>
                  <a:cubicBezTo>
                    <a:pt x="404" y="453"/>
                    <a:pt x="406" y="451"/>
                    <a:pt x="406" y="449"/>
                  </a:cubicBezTo>
                  <a:cubicBezTo>
                    <a:pt x="406" y="444"/>
                    <a:pt x="409" y="440"/>
                    <a:pt x="410" y="435"/>
                  </a:cubicBezTo>
                  <a:cubicBezTo>
                    <a:pt x="410" y="431"/>
                    <a:pt x="412" y="428"/>
                    <a:pt x="412" y="425"/>
                  </a:cubicBezTo>
                  <a:cubicBezTo>
                    <a:pt x="412" y="422"/>
                    <a:pt x="413" y="422"/>
                    <a:pt x="415" y="421"/>
                  </a:cubicBezTo>
                  <a:cubicBezTo>
                    <a:pt x="420" y="421"/>
                    <a:pt x="426" y="420"/>
                    <a:pt x="431" y="418"/>
                  </a:cubicBezTo>
                  <a:cubicBezTo>
                    <a:pt x="441" y="416"/>
                    <a:pt x="451" y="413"/>
                    <a:pt x="461" y="411"/>
                  </a:cubicBezTo>
                  <a:cubicBezTo>
                    <a:pt x="470" y="408"/>
                    <a:pt x="478" y="405"/>
                    <a:pt x="486" y="401"/>
                  </a:cubicBezTo>
                  <a:cubicBezTo>
                    <a:pt x="490" y="400"/>
                    <a:pt x="493" y="397"/>
                    <a:pt x="496" y="397"/>
                  </a:cubicBezTo>
                  <a:cubicBezTo>
                    <a:pt x="500" y="398"/>
                    <a:pt x="503" y="395"/>
                    <a:pt x="507" y="394"/>
                  </a:cubicBezTo>
                  <a:cubicBezTo>
                    <a:pt x="510" y="394"/>
                    <a:pt x="511" y="391"/>
                    <a:pt x="514" y="390"/>
                  </a:cubicBezTo>
                  <a:cubicBezTo>
                    <a:pt x="520" y="387"/>
                    <a:pt x="524" y="383"/>
                    <a:pt x="529" y="378"/>
                  </a:cubicBezTo>
                  <a:cubicBezTo>
                    <a:pt x="532" y="376"/>
                    <a:pt x="534" y="373"/>
                    <a:pt x="537" y="371"/>
                  </a:cubicBezTo>
                  <a:cubicBezTo>
                    <a:pt x="543" y="367"/>
                    <a:pt x="547" y="362"/>
                    <a:pt x="551" y="355"/>
                  </a:cubicBezTo>
                  <a:cubicBezTo>
                    <a:pt x="555" y="348"/>
                    <a:pt x="557" y="340"/>
                    <a:pt x="559" y="333"/>
                  </a:cubicBezTo>
                  <a:cubicBezTo>
                    <a:pt x="561" y="326"/>
                    <a:pt x="559" y="318"/>
                    <a:pt x="561" y="311"/>
                  </a:cubicBezTo>
                  <a:cubicBezTo>
                    <a:pt x="563" y="306"/>
                    <a:pt x="565" y="304"/>
                    <a:pt x="568" y="302"/>
                  </a:cubicBezTo>
                  <a:cubicBezTo>
                    <a:pt x="573" y="299"/>
                    <a:pt x="577" y="295"/>
                    <a:pt x="582" y="292"/>
                  </a:cubicBezTo>
                  <a:cubicBezTo>
                    <a:pt x="585" y="289"/>
                    <a:pt x="588" y="285"/>
                    <a:pt x="592" y="284"/>
                  </a:cubicBezTo>
                  <a:cubicBezTo>
                    <a:pt x="597" y="282"/>
                    <a:pt x="598" y="277"/>
                    <a:pt x="603" y="275"/>
                  </a:cubicBezTo>
                  <a:cubicBezTo>
                    <a:pt x="605" y="274"/>
                    <a:pt x="606" y="271"/>
                    <a:pt x="608" y="269"/>
                  </a:cubicBezTo>
                  <a:cubicBezTo>
                    <a:pt x="612" y="265"/>
                    <a:pt x="616" y="262"/>
                    <a:pt x="620" y="258"/>
                  </a:cubicBezTo>
                  <a:cubicBezTo>
                    <a:pt x="623" y="255"/>
                    <a:pt x="625" y="251"/>
                    <a:pt x="628" y="249"/>
                  </a:cubicBezTo>
                  <a:cubicBezTo>
                    <a:pt x="631" y="246"/>
                    <a:pt x="633" y="244"/>
                    <a:pt x="636" y="241"/>
                  </a:cubicBezTo>
                  <a:cubicBezTo>
                    <a:pt x="638" y="238"/>
                    <a:pt x="639" y="235"/>
                    <a:pt x="642" y="232"/>
                  </a:cubicBezTo>
                  <a:cubicBezTo>
                    <a:pt x="648" y="227"/>
                    <a:pt x="652" y="220"/>
                    <a:pt x="656" y="214"/>
                  </a:cubicBezTo>
                  <a:cubicBezTo>
                    <a:pt x="660" y="208"/>
                    <a:pt x="662" y="202"/>
                    <a:pt x="666" y="197"/>
                  </a:cubicBezTo>
                  <a:cubicBezTo>
                    <a:pt x="671" y="189"/>
                    <a:pt x="675" y="180"/>
                    <a:pt x="679" y="171"/>
                  </a:cubicBezTo>
                  <a:cubicBezTo>
                    <a:pt x="685" y="160"/>
                    <a:pt x="688" y="149"/>
                    <a:pt x="693" y="138"/>
                  </a:cubicBezTo>
                  <a:cubicBezTo>
                    <a:pt x="695" y="133"/>
                    <a:pt x="696" y="127"/>
                    <a:pt x="699" y="122"/>
                  </a:cubicBezTo>
                  <a:cubicBezTo>
                    <a:pt x="702" y="116"/>
                    <a:pt x="704" y="110"/>
                    <a:pt x="705" y="103"/>
                  </a:cubicBezTo>
                  <a:cubicBezTo>
                    <a:pt x="708" y="91"/>
                    <a:pt x="710" y="78"/>
                    <a:pt x="711" y="65"/>
                  </a:cubicBezTo>
                  <a:cubicBezTo>
                    <a:pt x="712" y="57"/>
                    <a:pt x="712" y="49"/>
                    <a:pt x="712" y="42"/>
                  </a:cubicBezTo>
                  <a:close/>
                  <a:moveTo>
                    <a:pt x="162" y="116"/>
                  </a:moveTo>
                  <a:cubicBezTo>
                    <a:pt x="159" y="121"/>
                    <a:pt x="159" y="128"/>
                    <a:pt x="159" y="133"/>
                  </a:cubicBezTo>
                  <a:cubicBezTo>
                    <a:pt x="158" y="141"/>
                    <a:pt x="156" y="147"/>
                    <a:pt x="155" y="155"/>
                  </a:cubicBezTo>
                  <a:cubicBezTo>
                    <a:pt x="155" y="160"/>
                    <a:pt x="154" y="165"/>
                    <a:pt x="153" y="170"/>
                  </a:cubicBezTo>
                  <a:cubicBezTo>
                    <a:pt x="151" y="177"/>
                    <a:pt x="151" y="184"/>
                    <a:pt x="150" y="191"/>
                  </a:cubicBezTo>
                  <a:cubicBezTo>
                    <a:pt x="149" y="197"/>
                    <a:pt x="148" y="203"/>
                    <a:pt x="148" y="208"/>
                  </a:cubicBezTo>
                  <a:cubicBezTo>
                    <a:pt x="147" y="220"/>
                    <a:pt x="146" y="232"/>
                    <a:pt x="146" y="243"/>
                  </a:cubicBezTo>
                  <a:cubicBezTo>
                    <a:pt x="145" y="248"/>
                    <a:pt x="145" y="252"/>
                    <a:pt x="146" y="257"/>
                  </a:cubicBezTo>
                  <a:cubicBezTo>
                    <a:pt x="146" y="261"/>
                    <a:pt x="146" y="266"/>
                    <a:pt x="146" y="271"/>
                  </a:cubicBezTo>
                  <a:cubicBezTo>
                    <a:pt x="145" y="273"/>
                    <a:pt x="148" y="275"/>
                    <a:pt x="145" y="276"/>
                  </a:cubicBezTo>
                  <a:cubicBezTo>
                    <a:pt x="143" y="277"/>
                    <a:pt x="143" y="273"/>
                    <a:pt x="141" y="272"/>
                  </a:cubicBezTo>
                  <a:cubicBezTo>
                    <a:pt x="134" y="263"/>
                    <a:pt x="127" y="255"/>
                    <a:pt x="121" y="245"/>
                  </a:cubicBezTo>
                  <a:cubicBezTo>
                    <a:pt x="114" y="233"/>
                    <a:pt x="105" y="222"/>
                    <a:pt x="98" y="210"/>
                  </a:cubicBezTo>
                  <a:cubicBezTo>
                    <a:pt x="92" y="201"/>
                    <a:pt x="87" y="192"/>
                    <a:pt x="82" y="183"/>
                  </a:cubicBezTo>
                  <a:cubicBezTo>
                    <a:pt x="76" y="171"/>
                    <a:pt x="71" y="159"/>
                    <a:pt x="66" y="147"/>
                  </a:cubicBezTo>
                  <a:cubicBezTo>
                    <a:pt x="62" y="135"/>
                    <a:pt x="58" y="124"/>
                    <a:pt x="55" y="113"/>
                  </a:cubicBezTo>
                  <a:cubicBezTo>
                    <a:pt x="53" y="103"/>
                    <a:pt x="51" y="93"/>
                    <a:pt x="50" y="83"/>
                  </a:cubicBezTo>
                  <a:cubicBezTo>
                    <a:pt x="49" y="77"/>
                    <a:pt x="49" y="70"/>
                    <a:pt x="48" y="63"/>
                  </a:cubicBezTo>
                  <a:cubicBezTo>
                    <a:pt x="47" y="57"/>
                    <a:pt x="49" y="50"/>
                    <a:pt x="49" y="43"/>
                  </a:cubicBezTo>
                  <a:cubicBezTo>
                    <a:pt x="50" y="41"/>
                    <a:pt x="51" y="43"/>
                    <a:pt x="52" y="42"/>
                  </a:cubicBezTo>
                  <a:cubicBezTo>
                    <a:pt x="62" y="45"/>
                    <a:pt x="73" y="45"/>
                    <a:pt x="84" y="47"/>
                  </a:cubicBezTo>
                  <a:cubicBezTo>
                    <a:pt x="92" y="49"/>
                    <a:pt x="101" y="50"/>
                    <a:pt x="110" y="49"/>
                  </a:cubicBezTo>
                  <a:cubicBezTo>
                    <a:pt x="112" y="49"/>
                    <a:pt x="115" y="50"/>
                    <a:pt x="118" y="50"/>
                  </a:cubicBezTo>
                  <a:cubicBezTo>
                    <a:pt x="120" y="50"/>
                    <a:pt x="122" y="51"/>
                    <a:pt x="123" y="54"/>
                  </a:cubicBezTo>
                  <a:cubicBezTo>
                    <a:pt x="124" y="62"/>
                    <a:pt x="127" y="69"/>
                    <a:pt x="130" y="76"/>
                  </a:cubicBezTo>
                  <a:cubicBezTo>
                    <a:pt x="133" y="82"/>
                    <a:pt x="136" y="89"/>
                    <a:pt x="141" y="94"/>
                  </a:cubicBezTo>
                  <a:cubicBezTo>
                    <a:pt x="145" y="98"/>
                    <a:pt x="150" y="102"/>
                    <a:pt x="154" y="106"/>
                  </a:cubicBezTo>
                  <a:cubicBezTo>
                    <a:pt x="156" y="108"/>
                    <a:pt x="158" y="111"/>
                    <a:pt x="161" y="112"/>
                  </a:cubicBezTo>
                  <a:cubicBezTo>
                    <a:pt x="162" y="112"/>
                    <a:pt x="163" y="114"/>
                    <a:pt x="162" y="116"/>
                  </a:cubicBezTo>
                  <a:close/>
                  <a:moveTo>
                    <a:pt x="664" y="69"/>
                  </a:moveTo>
                  <a:cubicBezTo>
                    <a:pt x="662" y="71"/>
                    <a:pt x="666" y="74"/>
                    <a:pt x="663" y="76"/>
                  </a:cubicBezTo>
                  <a:cubicBezTo>
                    <a:pt x="661" y="77"/>
                    <a:pt x="665" y="77"/>
                    <a:pt x="664" y="78"/>
                  </a:cubicBezTo>
                  <a:cubicBezTo>
                    <a:pt x="660" y="81"/>
                    <a:pt x="665" y="84"/>
                    <a:pt x="664" y="88"/>
                  </a:cubicBezTo>
                  <a:cubicBezTo>
                    <a:pt x="663" y="88"/>
                    <a:pt x="663" y="90"/>
                    <a:pt x="663" y="91"/>
                  </a:cubicBezTo>
                  <a:cubicBezTo>
                    <a:pt x="663" y="92"/>
                    <a:pt x="659" y="94"/>
                    <a:pt x="663" y="96"/>
                  </a:cubicBezTo>
                  <a:cubicBezTo>
                    <a:pt x="662" y="97"/>
                    <a:pt x="663" y="100"/>
                    <a:pt x="660" y="100"/>
                  </a:cubicBezTo>
                  <a:cubicBezTo>
                    <a:pt x="659" y="101"/>
                    <a:pt x="658" y="103"/>
                    <a:pt x="658" y="104"/>
                  </a:cubicBezTo>
                  <a:cubicBezTo>
                    <a:pt x="658" y="106"/>
                    <a:pt x="660" y="104"/>
                    <a:pt x="661" y="106"/>
                  </a:cubicBezTo>
                  <a:cubicBezTo>
                    <a:pt x="658" y="108"/>
                    <a:pt x="656" y="111"/>
                    <a:pt x="657" y="115"/>
                  </a:cubicBezTo>
                  <a:cubicBezTo>
                    <a:pt x="658" y="117"/>
                    <a:pt x="654" y="118"/>
                    <a:pt x="657" y="120"/>
                  </a:cubicBezTo>
                  <a:cubicBezTo>
                    <a:pt x="655" y="121"/>
                    <a:pt x="655" y="122"/>
                    <a:pt x="655" y="124"/>
                  </a:cubicBezTo>
                  <a:cubicBezTo>
                    <a:pt x="653" y="128"/>
                    <a:pt x="653" y="134"/>
                    <a:pt x="649" y="138"/>
                  </a:cubicBezTo>
                  <a:cubicBezTo>
                    <a:pt x="648" y="138"/>
                    <a:pt x="648" y="138"/>
                    <a:pt x="648" y="139"/>
                  </a:cubicBezTo>
                  <a:cubicBezTo>
                    <a:pt x="650" y="144"/>
                    <a:pt x="647" y="148"/>
                    <a:pt x="644" y="152"/>
                  </a:cubicBezTo>
                  <a:cubicBezTo>
                    <a:pt x="642" y="155"/>
                    <a:pt x="640" y="159"/>
                    <a:pt x="641" y="163"/>
                  </a:cubicBezTo>
                  <a:cubicBezTo>
                    <a:pt x="641" y="163"/>
                    <a:pt x="641" y="163"/>
                    <a:pt x="642" y="163"/>
                  </a:cubicBezTo>
                  <a:cubicBezTo>
                    <a:pt x="635" y="162"/>
                    <a:pt x="641" y="170"/>
                    <a:pt x="636" y="170"/>
                  </a:cubicBezTo>
                  <a:cubicBezTo>
                    <a:pt x="636" y="170"/>
                    <a:pt x="636" y="173"/>
                    <a:pt x="635" y="174"/>
                  </a:cubicBezTo>
                  <a:cubicBezTo>
                    <a:pt x="635" y="178"/>
                    <a:pt x="633" y="182"/>
                    <a:pt x="629" y="184"/>
                  </a:cubicBezTo>
                  <a:cubicBezTo>
                    <a:pt x="629" y="184"/>
                    <a:pt x="629" y="184"/>
                    <a:pt x="629" y="184"/>
                  </a:cubicBezTo>
                  <a:cubicBezTo>
                    <a:pt x="632" y="189"/>
                    <a:pt x="625" y="190"/>
                    <a:pt x="625" y="194"/>
                  </a:cubicBezTo>
                  <a:cubicBezTo>
                    <a:pt x="625" y="195"/>
                    <a:pt x="624" y="199"/>
                    <a:pt x="622" y="200"/>
                  </a:cubicBezTo>
                  <a:cubicBezTo>
                    <a:pt x="616" y="208"/>
                    <a:pt x="612" y="216"/>
                    <a:pt x="607" y="224"/>
                  </a:cubicBezTo>
                  <a:cubicBezTo>
                    <a:pt x="602" y="231"/>
                    <a:pt x="597" y="237"/>
                    <a:pt x="594" y="244"/>
                  </a:cubicBezTo>
                  <a:cubicBezTo>
                    <a:pt x="593" y="247"/>
                    <a:pt x="589" y="248"/>
                    <a:pt x="589" y="252"/>
                  </a:cubicBezTo>
                  <a:cubicBezTo>
                    <a:pt x="589" y="255"/>
                    <a:pt x="586" y="252"/>
                    <a:pt x="585" y="254"/>
                  </a:cubicBezTo>
                  <a:cubicBezTo>
                    <a:pt x="584" y="260"/>
                    <a:pt x="579" y="263"/>
                    <a:pt x="576" y="267"/>
                  </a:cubicBezTo>
                  <a:cubicBezTo>
                    <a:pt x="574" y="271"/>
                    <a:pt x="572" y="274"/>
                    <a:pt x="569" y="277"/>
                  </a:cubicBezTo>
                  <a:cubicBezTo>
                    <a:pt x="568" y="277"/>
                    <a:pt x="567" y="278"/>
                    <a:pt x="567" y="279"/>
                  </a:cubicBezTo>
                  <a:cubicBezTo>
                    <a:pt x="567" y="282"/>
                    <a:pt x="565" y="282"/>
                    <a:pt x="563" y="282"/>
                  </a:cubicBezTo>
                  <a:cubicBezTo>
                    <a:pt x="566" y="279"/>
                    <a:pt x="564" y="275"/>
                    <a:pt x="564" y="272"/>
                  </a:cubicBezTo>
                  <a:cubicBezTo>
                    <a:pt x="564" y="265"/>
                    <a:pt x="565" y="259"/>
                    <a:pt x="564" y="252"/>
                  </a:cubicBezTo>
                  <a:cubicBezTo>
                    <a:pt x="563" y="242"/>
                    <a:pt x="564" y="233"/>
                    <a:pt x="563" y="223"/>
                  </a:cubicBezTo>
                  <a:cubicBezTo>
                    <a:pt x="562" y="220"/>
                    <a:pt x="561" y="217"/>
                    <a:pt x="562" y="213"/>
                  </a:cubicBezTo>
                  <a:cubicBezTo>
                    <a:pt x="563" y="209"/>
                    <a:pt x="561" y="204"/>
                    <a:pt x="560" y="200"/>
                  </a:cubicBezTo>
                  <a:cubicBezTo>
                    <a:pt x="560" y="189"/>
                    <a:pt x="558" y="179"/>
                    <a:pt x="557" y="168"/>
                  </a:cubicBezTo>
                  <a:cubicBezTo>
                    <a:pt x="555" y="159"/>
                    <a:pt x="553" y="150"/>
                    <a:pt x="552" y="140"/>
                  </a:cubicBezTo>
                  <a:cubicBezTo>
                    <a:pt x="551" y="133"/>
                    <a:pt x="549" y="125"/>
                    <a:pt x="547" y="117"/>
                  </a:cubicBezTo>
                  <a:cubicBezTo>
                    <a:pt x="545" y="112"/>
                    <a:pt x="550" y="110"/>
                    <a:pt x="553" y="110"/>
                  </a:cubicBezTo>
                  <a:cubicBezTo>
                    <a:pt x="560" y="107"/>
                    <a:pt x="564" y="101"/>
                    <a:pt x="569" y="96"/>
                  </a:cubicBezTo>
                  <a:cubicBezTo>
                    <a:pt x="576" y="88"/>
                    <a:pt x="581" y="79"/>
                    <a:pt x="585" y="69"/>
                  </a:cubicBezTo>
                  <a:cubicBezTo>
                    <a:pt x="586" y="64"/>
                    <a:pt x="587" y="59"/>
                    <a:pt x="589" y="54"/>
                  </a:cubicBezTo>
                  <a:cubicBezTo>
                    <a:pt x="589" y="52"/>
                    <a:pt x="591" y="51"/>
                    <a:pt x="593" y="51"/>
                  </a:cubicBezTo>
                  <a:cubicBezTo>
                    <a:pt x="601" y="51"/>
                    <a:pt x="609" y="50"/>
                    <a:pt x="617" y="49"/>
                  </a:cubicBezTo>
                  <a:cubicBezTo>
                    <a:pt x="625" y="49"/>
                    <a:pt x="633" y="47"/>
                    <a:pt x="641" y="46"/>
                  </a:cubicBezTo>
                  <a:cubicBezTo>
                    <a:pt x="646" y="45"/>
                    <a:pt x="651" y="45"/>
                    <a:pt x="656" y="44"/>
                  </a:cubicBezTo>
                  <a:cubicBezTo>
                    <a:pt x="658" y="43"/>
                    <a:pt x="659" y="44"/>
                    <a:pt x="661" y="44"/>
                  </a:cubicBezTo>
                  <a:cubicBezTo>
                    <a:pt x="664" y="44"/>
                    <a:pt x="662" y="47"/>
                    <a:pt x="663" y="48"/>
                  </a:cubicBezTo>
                  <a:cubicBezTo>
                    <a:pt x="664" y="52"/>
                    <a:pt x="664" y="56"/>
                    <a:pt x="664" y="60"/>
                  </a:cubicBezTo>
                  <a:cubicBezTo>
                    <a:pt x="663" y="62"/>
                    <a:pt x="663" y="63"/>
                    <a:pt x="665" y="65"/>
                  </a:cubicBezTo>
                  <a:cubicBezTo>
                    <a:pt x="666" y="66"/>
                    <a:pt x="661" y="67"/>
                    <a:pt x="664" y="69"/>
                  </a:cubicBezTo>
                  <a:close/>
                </a:path>
              </a:pathLst>
            </a:custGeom>
            <a:solidFill>
              <a:srgbClr val="F7D27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61">
              <a:extLst>
                <a:ext uri="{FF2B5EF4-FFF2-40B4-BE49-F238E27FC236}">
                  <a16:creationId xmlns:a16="http://schemas.microsoft.com/office/drawing/2014/main" id="{2F5384F1-4946-49F0-A157-F43FC4F16406}"/>
                </a:ext>
              </a:extLst>
            </p:cNvPr>
            <p:cNvSpPr>
              <a:spLocks noEditPoints="1"/>
            </p:cNvSpPr>
            <p:nvPr/>
          </p:nvSpPr>
          <p:spPr bwMode="auto">
            <a:xfrm>
              <a:off x="9068117" y="693557"/>
              <a:ext cx="2668588" cy="3621088"/>
            </a:xfrm>
            <a:custGeom>
              <a:avLst/>
              <a:gdLst/>
              <a:ahLst/>
              <a:cxnLst>
                <a:cxn ang="0">
                  <a:pos x="560" y="57"/>
                </a:cxn>
                <a:cxn ang="0">
                  <a:pos x="461" y="26"/>
                </a:cxn>
                <a:cxn ang="0">
                  <a:pos x="189" y="37"/>
                </a:cxn>
                <a:cxn ang="0">
                  <a:pos x="125" y="16"/>
                </a:cxn>
                <a:cxn ang="0">
                  <a:pos x="14" y="3"/>
                </a:cxn>
                <a:cxn ang="0">
                  <a:pos x="77" y="241"/>
                </a:cxn>
                <a:cxn ang="0">
                  <a:pos x="206" y="393"/>
                </a:cxn>
                <a:cxn ang="0">
                  <a:pos x="326" y="488"/>
                </a:cxn>
                <a:cxn ang="0">
                  <a:pos x="283" y="638"/>
                </a:cxn>
                <a:cxn ang="0">
                  <a:pos x="187" y="742"/>
                </a:cxn>
                <a:cxn ang="0">
                  <a:pos x="131" y="832"/>
                </a:cxn>
                <a:cxn ang="0">
                  <a:pos x="152" y="964"/>
                </a:cxn>
                <a:cxn ang="0">
                  <a:pos x="575" y="962"/>
                </a:cxn>
                <a:cxn ang="0">
                  <a:pos x="577" y="751"/>
                </a:cxn>
                <a:cxn ang="0">
                  <a:pos x="469" y="658"/>
                </a:cxn>
                <a:cxn ang="0">
                  <a:pos x="388" y="478"/>
                </a:cxn>
                <a:cxn ang="0">
                  <a:pos x="514" y="390"/>
                </a:cxn>
                <a:cxn ang="0">
                  <a:pos x="628" y="249"/>
                </a:cxn>
                <a:cxn ang="0">
                  <a:pos x="115" y="270"/>
                </a:cxn>
                <a:cxn ang="0">
                  <a:pos x="8" y="34"/>
                </a:cxn>
                <a:cxn ang="0">
                  <a:pos x="157" y="79"/>
                </a:cxn>
                <a:cxn ang="0">
                  <a:pos x="41" y="59"/>
                </a:cxn>
                <a:cxn ang="0">
                  <a:pos x="84" y="204"/>
                </a:cxn>
                <a:cxn ang="0">
                  <a:pos x="148" y="208"/>
                </a:cxn>
                <a:cxn ang="0">
                  <a:pos x="48" y="63"/>
                </a:cxn>
                <a:cxn ang="0">
                  <a:pos x="159" y="133"/>
                </a:cxn>
                <a:cxn ang="0">
                  <a:pos x="571" y="817"/>
                </a:cxn>
                <a:cxn ang="0">
                  <a:pos x="475" y="955"/>
                </a:cxn>
                <a:cxn ang="0">
                  <a:pos x="146" y="958"/>
                </a:cxn>
                <a:cxn ang="0">
                  <a:pos x="140" y="819"/>
                </a:cxn>
                <a:cxn ang="0">
                  <a:pos x="217" y="745"/>
                </a:cxn>
                <a:cxn ang="0">
                  <a:pos x="469" y="741"/>
                </a:cxn>
                <a:cxn ang="0">
                  <a:pos x="530" y="748"/>
                </a:cxn>
                <a:cxn ang="0">
                  <a:pos x="323" y="728"/>
                </a:cxn>
                <a:cxn ang="0">
                  <a:pos x="196" y="711"/>
                </a:cxn>
                <a:cxn ang="0">
                  <a:pos x="457" y="693"/>
                </a:cxn>
                <a:cxn ang="0">
                  <a:pos x="478" y="672"/>
                </a:cxn>
                <a:cxn ang="0">
                  <a:pos x="349" y="674"/>
                </a:cxn>
                <a:cxn ang="0">
                  <a:pos x="248" y="667"/>
                </a:cxn>
                <a:cxn ang="0">
                  <a:pos x="328" y="613"/>
                </a:cxn>
                <a:cxn ang="0">
                  <a:pos x="380" y="553"/>
                </a:cxn>
                <a:cxn ang="0">
                  <a:pos x="314" y="452"/>
                </a:cxn>
                <a:cxn ang="0">
                  <a:pos x="315" y="442"/>
                </a:cxn>
                <a:cxn ang="0">
                  <a:pos x="551" y="314"/>
                </a:cxn>
                <a:cxn ang="0">
                  <a:pos x="467" y="400"/>
                </a:cxn>
                <a:cxn ang="0">
                  <a:pos x="223" y="392"/>
                </a:cxn>
                <a:cxn ang="0">
                  <a:pos x="155" y="263"/>
                </a:cxn>
                <a:cxn ang="0">
                  <a:pos x="170" y="122"/>
                </a:cxn>
                <a:cxn ang="0">
                  <a:pos x="220" y="37"/>
                </a:cxn>
                <a:cxn ang="0">
                  <a:pos x="487" y="38"/>
                </a:cxn>
                <a:cxn ang="0">
                  <a:pos x="551" y="192"/>
                </a:cxn>
                <a:cxn ang="0">
                  <a:pos x="589" y="54"/>
                </a:cxn>
                <a:cxn ang="0">
                  <a:pos x="664" y="88"/>
                </a:cxn>
                <a:cxn ang="0">
                  <a:pos x="641" y="163"/>
                </a:cxn>
                <a:cxn ang="0">
                  <a:pos x="576" y="267"/>
                </a:cxn>
                <a:cxn ang="0">
                  <a:pos x="686" y="135"/>
                </a:cxn>
                <a:cxn ang="0">
                  <a:pos x="563" y="299"/>
                </a:cxn>
                <a:cxn ang="0">
                  <a:pos x="671" y="53"/>
                </a:cxn>
                <a:cxn ang="0">
                  <a:pos x="542" y="94"/>
                </a:cxn>
                <a:cxn ang="0">
                  <a:pos x="662" y="13"/>
                </a:cxn>
              </a:cxnLst>
              <a:rect l="0" t="0" r="r" b="b"/>
              <a:pathLst>
                <a:path w="712" h="966">
                  <a:moveTo>
                    <a:pt x="712" y="42"/>
                  </a:moveTo>
                  <a:cubicBezTo>
                    <a:pt x="711" y="32"/>
                    <a:pt x="710" y="23"/>
                    <a:pt x="708" y="14"/>
                  </a:cubicBezTo>
                  <a:cubicBezTo>
                    <a:pt x="706" y="6"/>
                    <a:pt x="700" y="1"/>
                    <a:pt x="691" y="3"/>
                  </a:cubicBezTo>
                  <a:cubicBezTo>
                    <a:pt x="689" y="3"/>
                    <a:pt x="687" y="3"/>
                    <a:pt x="685" y="4"/>
                  </a:cubicBezTo>
                  <a:cubicBezTo>
                    <a:pt x="681" y="4"/>
                    <a:pt x="677" y="3"/>
                    <a:pt x="672" y="4"/>
                  </a:cubicBezTo>
                  <a:cubicBezTo>
                    <a:pt x="662" y="5"/>
                    <a:pt x="651" y="5"/>
                    <a:pt x="640" y="6"/>
                  </a:cubicBezTo>
                  <a:cubicBezTo>
                    <a:pt x="629" y="7"/>
                    <a:pt x="619" y="10"/>
                    <a:pt x="609" y="11"/>
                  </a:cubicBezTo>
                  <a:cubicBezTo>
                    <a:pt x="600" y="12"/>
                    <a:pt x="592" y="14"/>
                    <a:pt x="583" y="15"/>
                  </a:cubicBezTo>
                  <a:cubicBezTo>
                    <a:pt x="580" y="16"/>
                    <a:pt x="577" y="17"/>
                    <a:pt x="573" y="17"/>
                  </a:cubicBezTo>
                  <a:cubicBezTo>
                    <a:pt x="567" y="17"/>
                    <a:pt x="564" y="19"/>
                    <a:pt x="564" y="24"/>
                  </a:cubicBezTo>
                  <a:cubicBezTo>
                    <a:pt x="564" y="27"/>
                    <a:pt x="563" y="30"/>
                    <a:pt x="564" y="32"/>
                  </a:cubicBezTo>
                  <a:cubicBezTo>
                    <a:pt x="565" y="41"/>
                    <a:pt x="561" y="49"/>
                    <a:pt x="560" y="57"/>
                  </a:cubicBezTo>
                  <a:cubicBezTo>
                    <a:pt x="559" y="64"/>
                    <a:pt x="555" y="71"/>
                    <a:pt x="550" y="77"/>
                  </a:cubicBezTo>
                  <a:cubicBezTo>
                    <a:pt x="547" y="80"/>
                    <a:pt x="544" y="83"/>
                    <a:pt x="541" y="84"/>
                  </a:cubicBezTo>
                  <a:cubicBezTo>
                    <a:pt x="539" y="85"/>
                    <a:pt x="539" y="79"/>
                    <a:pt x="538" y="77"/>
                  </a:cubicBezTo>
                  <a:cubicBezTo>
                    <a:pt x="538" y="77"/>
                    <a:pt x="538" y="76"/>
                    <a:pt x="538" y="76"/>
                  </a:cubicBezTo>
                  <a:cubicBezTo>
                    <a:pt x="535" y="71"/>
                    <a:pt x="534" y="65"/>
                    <a:pt x="533" y="59"/>
                  </a:cubicBezTo>
                  <a:cubicBezTo>
                    <a:pt x="531" y="53"/>
                    <a:pt x="530" y="46"/>
                    <a:pt x="527" y="39"/>
                  </a:cubicBezTo>
                  <a:cubicBezTo>
                    <a:pt x="526" y="37"/>
                    <a:pt x="524" y="36"/>
                    <a:pt x="523" y="37"/>
                  </a:cubicBezTo>
                  <a:cubicBezTo>
                    <a:pt x="522" y="39"/>
                    <a:pt x="521" y="38"/>
                    <a:pt x="520" y="37"/>
                  </a:cubicBezTo>
                  <a:cubicBezTo>
                    <a:pt x="513" y="34"/>
                    <a:pt x="506" y="33"/>
                    <a:pt x="500" y="32"/>
                  </a:cubicBezTo>
                  <a:cubicBezTo>
                    <a:pt x="496" y="31"/>
                    <a:pt x="492" y="32"/>
                    <a:pt x="489" y="30"/>
                  </a:cubicBezTo>
                  <a:cubicBezTo>
                    <a:pt x="486" y="28"/>
                    <a:pt x="483" y="28"/>
                    <a:pt x="480" y="28"/>
                  </a:cubicBezTo>
                  <a:cubicBezTo>
                    <a:pt x="474" y="29"/>
                    <a:pt x="467" y="26"/>
                    <a:pt x="461" y="26"/>
                  </a:cubicBezTo>
                  <a:cubicBezTo>
                    <a:pt x="454" y="26"/>
                    <a:pt x="447" y="24"/>
                    <a:pt x="441" y="24"/>
                  </a:cubicBezTo>
                  <a:cubicBezTo>
                    <a:pt x="436" y="24"/>
                    <a:pt x="430" y="24"/>
                    <a:pt x="425" y="24"/>
                  </a:cubicBezTo>
                  <a:cubicBezTo>
                    <a:pt x="417" y="23"/>
                    <a:pt x="409" y="22"/>
                    <a:pt x="402" y="22"/>
                  </a:cubicBezTo>
                  <a:cubicBezTo>
                    <a:pt x="393" y="22"/>
                    <a:pt x="384" y="22"/>
                    <a:pt x="376" y="22"/>
                  </a:cubicBezTo>
                  <a:cubicBezTo>
                    <a:pt x="363" y="21"/>
                    <a:pt x="350" y="21"/>
                    <a:pt x="337" y="21"/>
                  </a:cubicBezTo>
                  <a:cubicBezTo>
                    <a:pt x="322" y="20"/>
                    <a:pt x="308" y="21"/>
                    <a:pt x="293" y="22"/>
                  </a:cubicBezTo>
                  <a:cubicBezTo>
                    <a:pt x="284" y="22"/>
                    <a:pt x="275" y="23"/>
                    <a:pt x="267" y="23"/>
                  </a:cubicBezTo>
                  <a:cubicBezTo>
                    <a:pt x="257" y="23"/>
                    <a:pt x="248" y="25"/>
                    <a:pt x="238" y="26"/>
                  </a:cubicBezTo>
                  <a:cubicBezTo>
                    <a:pt x="231" y="26"/>
                    <a:pt x="223" y="28"/>
                    <a:pt x="216" y="29"/>
                  </a:cubicBezTo>
                  <a:cubicBezTo>
                    <a:pt x="213" y="30"/>
                    <a:pt x="210" y="29"/>
                    <a:pt x="208" y="30"/>
                  </a:cubicBezTo>
                  <a:cubicBezTo>
                    <a:pt x="204" y="32"/>
                    <a:pt x="198" y="32"/>
                    <a:pt x="194" y="34"/>
                  </a:cubicBezTo>
                  <a:cubicBezTo>
                    <a:pt x="193" y="35"/>
                    <a:pt x="191" y="37"/>
                    <a:pt x="189" y="37"/>
                  </a:cubicBezTo>
                  <a:cubicBezTo>
                    <a:pt x="185" y="35"/>
                    <a:pt x="184" y="38"/>
                    <a:pt x="182" y="40"/>
                  </a:cubicBezTo>
                  <a:cubicBezTo>
                    <a:pt x="181" y="43"/>
                    <a:pt x="180" y="47"/>
                    <a:pt x="179" y="50"/>
                  </a:cubicBezTo>
                  <a:cubicBezTo>
                    <a:pt x="177" y="56"/>
                    <a:pt x="176" y="62"/>
                    <a:pt x="174" y="68"/>
                  </a:cubicBezTo>
                  <a:cubicBezTo>
                    <a:pt x="173" y="73"/>
                    <a:pt x="171" y="78"/>
                    <a:pt x="170" y="84"/>
                  </a:cubicBezTo>
                  <a:cubicBezTo>
                    <a:pt x="166" y="79"/>
                    <a:pt x="161" y="76"/>
                    <a:pt x="158" y="70"/>
                  </a:cubicBezTo>
                  <a:cubicBezTo>
                    <a:pt x="153" y="60"/>
                    <a:pt x="151" y="50"/>
                    <a:pt x="150" y="40"/>
                  </a:cubicBezTo>
                  <a:cubicBezTo>
                    <a:pt x="149" y="35"/>
                    <a:pt x="149" y="29"/>
                    <a:pt x="149" y="24"/>
                  </a:cubicBezTo>
                  <a:cubicBezTo>
                    <a:pt x="148" y="21"/>
                    <a:pt x="148" y="18"/>
                    <a:pt x="143" y="20"/>
                  </a:cubicBezTo>
                  <a:cubicBezTo>
                    <a:pt x="142" y="20"/>
                    <a:pt x="139" y="22"/>
                    <a:pt x="139" y="19"/>
                  </a:cubicBezTo>
                  <a:cubicBezTo>
                    <a:pt x="138" y="16"/>
                    <a:pt x="137" y="17"/>
                    <a:pt x="135" y="18"/>
                  </a:cubicBezTo>
                  <a:cubicBezTo>
                    <a:pt x="134" y="19"/>
                    <a:pt x="133" y="19"/>
                    <a:pt x="132" y="18"/>
                  </a:cubicBezTo>
                  <a:cubicBezTo>
                    <a:pt x="130" y="16"/>
                    <a:pt x="127" y="16"/>
                    <a:pt x="125" y="16"/>
                  </a:cubicBezTo>
                  <a:cubicBezTo>
                    <a:pt x="121" y="16"/>
                    <a:pt x="118" y="13"/>
                    <a:pt x="113" y="13"/>
                  </a:cubicBezTo>
                  <a:cubicBezTo>
                    <a:pt x="111" y="13"/>
                    <a:pt x="110" y="10"/>
                    <a:pt x="107" y="13"/>
                  </a:cubicBezTo>
                  <a:cubicBezTo>
                    <a:pt x="106" y="15"/>
                    <a:pt x="104" y="10"/>
                    <a:pt x="101" y="11"/>
                  </a:cubicBezTo>
                  <a:cubicBezTo>
                    <a:pt x="99" y="13"/>
                    <a:pt x="98" y="9"/>
                    <a:pt x="95" y="10"/>
                  </a:cubicBezTo>
                  <a:cubicBezTo>
                    <a:pt x="91" y="12"/>
                    <a:pt x="86" y="8"/>
                    <a:pt x="82" y="9"/>
                  </a:cubicBezTo>
                  <a:cubicBezTo>
                    <a:pt x="80" y="6"/>
                    <a:pt x="76" y="10"/>
                    <a:pt x="73" y="7"/>
                  </a:cubicBezTo>
                  <a:cubicBezTo>
                    <a:pt x="72" y="6"/>
                    <a:pt x="68" y="7"/>
                    <a:pt x="66" y="6"/>
                  </a:cubicBezTo>
                  <a:cubicBezTo>
                    <a:pt x="63" y="6"/>
                    <a:pt x="60" y="5"/>
                    <a:pt x="57" y="5"/>
                  </a:cubicBezTo>
                  <a:cubicBezTo>
                    <a:pt x="51" y="6"/>
                    <a:pt x="46" y="5"/>
                    <a:pt x="41" y="5"/>
                  </a:cubicBezTo>
                  <a:cubicBezTo>
                    <a:pt x="38" y="5"/>
                    <a:pt x="34" y="4"/>
                    <a:pt x="31" y="5"/>
                  </a:cubicBezTo>
                  <a:cubicBezTo>
                    <a:pt x="29" y="6"/>
                    <a:pt x="27" y="6"/>
                    <a:pt x="27" y="5"/>
                  </a:cubicBezTo>
                  <a:cubicBezTo>
                    <a:pt x="23" y="3"/>
                    <a:pt x="19" y="0"/>
                    <a:pt x="14" y="3"/>
                  </a:cubicBezTo>
                  <a:cubicBezTo>
                    <a:pt x="11" y="5"/>
                    <a:pt x="7" y="5"/>
                    <a:pt x="6" y="10"/>
                  </a:cubicBezTo>
                  <a:cubicBezTo>
                    <a:pt x="4" y="14"/>
                    <a:pt x="3" y="18"/>
                    <a:pt x="3" y="22"/>
                  </a:cubicBezTo>
                  <a:cubicBezTo>
                    <a:pt x="1" y="33"/>
                    <a:pt x="0" y="43"/>
                    <a:pt x="0" y="54"/>
                  </a:cubicBezTo>
                  <a:cubicBezTo>
                    <a:pt x="0" y="63"/>
                    <a:pt x="1" y="72"/>
                    <a:pt x="3" y="81"/>
                  </a:cubicBezTo>
                  <a:cubicBezTo>
                    <a:pt x="4" y="90"/>
                    <a:pt x="5" y="98"/>
                    <a:pt x="7" y="107"/>
                  </a:cubicBezTo>
                  <a:cubicBezTo>
                    <a:pt x="10" y="117"/>
                    <a:pt x="15" y="126"/>
                    <a:pt x="18" y="136"/>
                  </a:cubicBezTo>
                  <a:cubicBezTo>
                    <a:pt x="19" y="141"/>
                    <a:pt x="21" y="147"/>
                    <a:pt x="24" y="152"/>
                  </a:cubicBezTo>
                  <a:cubicBezTo>
                    <a:pt x="25" y="155"/>
                    <a:pt x="25" y="159"/>
                    <a:pt x="27" y="161"/>
                  </a:cubicBezTo>
                  <a:cubicBezTo>
                    <a:pt x="32" y="167"/>
                    <a:pt x="34" y="175"/>
                    <a:pt x="37" y="181"/>
                  </a:cubicBezTo>
                  <a:cubicBezTo>
                    <a:pt x="41" y="189"/>
                    <a:pt x="45" y="196"/>
                    <a:pt x="49" y="203"/>
                  </a:cubicBezTo>
                  <a:cubicBezTo>
                    <a:pt x="54" y="210"/>
                    <a:pt x="58" y="217"/>
                    <a:pt x="63" y="224"/>
                  </a:cubicBezTo>
                  <a:cubicBezTo>
                    <a:pt x="67" y="229"/>
                    <a:pt x="72" y="236"/>
                    <a:pt x="77" y="241"/>
                  </a:cubicBezTo>
                  <a:cubicBezTo>
                    <a:pt x="80" y="244"/>
                    <a:pt x="83" y="247"/>
                    <a:pt x="85" y="251"/>
                  </a:cubicBezTo>
                  <a:cubicBezTo>
                    <a:pt x="87" y="254"/>
                    <a:pt x="90" y="258"/>
                    <a:pt x="93" y="260"/>
                  </a:cubicBezTo>
                  <a:cubicBezTo>
                    <a:pt x="98" y="263"/>
                    <a:pt x="101" y="269"/>
                    <a:pt x="107" y="272"/>
                  </a:cubicBezTo>
                  <a:cubicBezTo>
                    <a:pt x="113" y="276"/>
                    <a:pt x="117" y="282"/>
                    <a:pt x="123" y="287"/>
                  </a:cubicBezTo>
                  <a:cubicBezTo>
                    <a:pt x="131" y="292"/>
                    <a:pt x="138" y="299"/>
                    <a:pt x="146" y="304"/>
                  </a:cubicBezTo>
                  <a:cubicBezTo>
                    <a:pt x="147" y="304"/>
                    <a:pt x="148" y="306"/>
                    <a:pt x="149" y="307"/>
                  </a:cubicBezTo>
                  <a:cubicBezTo>
                    <a:pt x="149" y="313"/>
                    <a:pt x="151" y="318"/>
                    <a:pt x="152" y="324"/>
                  </a:cubicBezTo>
                  <a:cubicBezTo>
                    <a:pt x="154" y="337"/>
                    <a:pt x="159" y="349"/>
                    <a:pt x="166" y="360"/>
                  </a:cubicBezTo>
                  <a:cubicBezTo>
                    <a:pt x="168" y="363"/>
                    <a:pt x="170" y="368"/>
                    <a:pt x="173" y="369"/>
                  </a:cubicBezTo>
                  <a:cubicBezTo>
                    <a:pt x="177" y="370"/>
                    <a:pt x="179" y="375"/>
                    <a:pt x="182" y="377"/>
                  </a:cubicBezTo>
                  <a:cubicBezTo>
                    <a:pt x="185" y="379"/>
                    <a:pt x="188" y="382"/>
                    <a:pt x="191" y="384"/>
                  </a:cubicBezTo>
                  <a:cubicBezTo>
                    <a:pt x="196" y="388"/>
                    <a:pt x="201" y="391"/>
                    <a:pt x="206" y="393"/>
                  </a:cubicBezTo>
                  <a:cubicBezTo>
                    <a:pt x="221" y="400"/>
                    <a:pt x="235" y="406"/>
                    <a:pt x="251" y="410"/>
                  </a:cubicBezTo>
                  <a:cubicBezTo>
                    <a:pt x="257" y="412"/>
                    <a:pt x="263" y="414"/>
                    <a:pt x="270" y="416"/>
                  </a:cubicBezTo>
                  <a:cubicBezTo>
                    <a:pt x="275" y="417"/>
                    <a:pt x="281" y="419"/>
                    <a:pt x="288" y="419"/>
                  </a:cubicBezTo>
                  <a:cubicBezTo>
                    <a:pt x="290" y="420"/>
                    <a:pt x="294" y="420"/>
                    <a:pt x="297" y="421"/>
                  </a:cubicBezTo>
                  <a:cubicBezTo>
                    <a:pt x="298" y="422"/>
                    <a:pt x="301" y="421"/>
                    <a:pt x="301" y="424"/>
                  </a:cubicBezTo>
                  <a:cubicBezTo>
                    <a:pt x="301" y="427"/>
                    <a:pt x="302" y="430"/>
                    <a:pt x="302" y="433"/>
                  </a:cubicBezTo>
                  <a:cubicBezTo>
                    <a:pt x="301" y="440"/>
                    <a:pt x="307" y="445"/>
                    <a:pt x="307" y="452"/>
                  </a:cubicBezTo>
                  <a:cubicBezTo>
                    <a:pt x="307" y="455"/>
                    <a:pt x="309" y="457"/>
                    <a:pt x="309" y="460"/>
                  </a:cubicBezTo>
                  <a:cubicBezTo>
                    <a:pt x="310" y="464"/>
                    <a:pt x="311" y="468"/>
                    <a:pt x="313" y="472"/>
                  </a:cubicBezTo>
                  <a:cubicBezTo>
                    <a:pt x="314" y="477"/>
                    <a:pt x="319" y="479"/>
                    <a:pt x="324" y="479"/>
                  </a:cubicBezTo>
                  <a:cubicBezTo>
                    <a:pt x="326" y="479"/>
                    <a:pt x="328" y="479"/>
                    <a:pt x="327" y="482"/>
                  </a:cubicBezTo>
                  <a:cubicBezTo>
                    <a:pt x="326" y="484"/>
                    <a:pt x="327" y="486"/>
                    <a:pt x="326" y="488"/>
                  </a:cubicBezTo>
                  <a:cubicBezTo>
                    <a:pt x="325" y="497"/>
                    <a:pt x="327" y="507"/>
                    <a:pt x="326" y="516"/>
                  </a:cubicBezTo>
                  <a:cubicBezTo>
                    <a:pt x="325" y="523"/>
                    <a:pt x="326" y="530"/>
                    <a:pt x="324" y="537"/>
                  </a:cubicBezTo>
                  <a:cubicBezTo>
                    <a:pt x="324" y="539"/>
                    <a:pt x="324" y="541"/>
                    <a:pt x="324" y="543"/>
                  </a:cubicBezTo>
                  <a:cubicBezTo>
                    <a:pt x="327" y="552"/>
                    <a:pt x="323" y="562"/>
                    <a:pt x="323" y="571"/>
                  </a:cubicBezTo>
                  <a:cubicBezTo>
                    <a:pt x="324" y="575"/>
                    <a:pt x="321" y="580"/>
                    <a:pt x="323" y="584"/>
                  </a:cubicBezTo>
                  <a:cubicBezTo>
                    <a:pt x="324" y="586"/>
                    <a:pt x="324" y="590"/>
                    <a:pt x="323" y="591"/>
                  </a:cubicBezTo>
                  <a:cubicBezTo>
                    <a:pt x="321" y="593"/>
                    <a:pt x="321" y="595"/>
                    <a:pt x="322" y="597"/>
                  </a:cubicBezTo>
                  <a:cubicBezTo>
                    <a:pt x="323" y="599"/>
                    <a:pt x="322" y="601"/>
                    <a:pt x="321" y="602"/>
                  </a:cubicBezTo>
                  <a:cubicBezTo>
                    <a:pt x="320" y="603"/>
                    <a:pt x="320" y="604"/>
                    <a:pt x="320" y="606"/>
                  </a:cubicBezTo>
                  <a:cubicBezTo>
                    <a:pt x="321" y="611"/>
                    <a:pt x="316" y="620"/>
                    <a:pt x="311" y="622"/>
                  </a:cubicBezTo>
                  <a:cubicBezTo>
                    <a:pt x="308" y="623"/>
                    <a:pt x="305" y="626"/>
                    <a:pt x="302" y="628"/>
                  </a:cubicBezTo>
                  <a:cubicBezTo>
                    <a:pt x="296" y="633"/>
                    <a:pt x="289" y="635"/>
                    <a:pt x="283" y="638"/>
                  </a:cubicBezTo>
                  <a:cubicBezTo>
                    <a:pt x="278" y="640"/>
                    <a:pt x="273" y="642"/>
                    <a:pt x="269" y="645"/>
                  </a:cubicBezTo>
                  <a:cubicBezTo>
                    <a:pt x="260" y="650"/>
                    <a:pt x="251" y="655"/>
                    <a:pt x="242" y="659"/>
                  </a:cubicBezTo>
                  <a:cubicBezTo>
                    <a:pt x="236" y="661"/>
                    <a:pt x="230" y="664"/>
                    <a:pt x="225" y="668"/>
                  </a:cubicBezTo>
                  <a:cubicBezTo>
                    <a:pt x="224" y="670"/>
                    <a:pt x="223" y="671"/>
                    <a:pt x="223" y="672"/>
                  </a:cubicBezTo>
                  <a:cubicBezTo>
                    <a:pt x="222" y="677"/>
                    <a:pt x="219" y="682"/>
                    <a:pt x="221" y="687"/>
                  </a:cubicBezTo>
                  <a:cubicBezTo>
                    <a:pt x="222" y="688"/>
                    <a:pt x="221" y="688"/>
                    <a:pt x="220" y="688"/>
                  </a:cubicBezTo>
                  <a:cubicBezTo>
                    <a:pt x="214" y="688"/>
                    <a:pt x="210" y="691"/>
                    <a:pt x="204" y="693"/>
                  </a:cubicBezTo>
                  <a:cubicBezTo>
                    <a:pt x="197" y="696"/>
                    <a:pt x="191" y="700"/>
                    <a:pt x="190" y="708"/>
                  </a:cubicBezTo>
                  <a:cubicBezTo>
                    <a:pt x="189" y="717"/>
                    <a:pt x="187" y="726"/>
                    <a:pt x="187" y="735"/>
                  </a:cubicBezTo>
                  <a:cubicBezTo>
                    <a:pt x="187" y="736"/>
                    <a:pt x="187" y="737"/>
                    <a:pt x="187" y="737"/>
                  </a:cubicBezTo>
                  <a:cubicBezTo>
                    <a:pt x="187" y="738"/>
                    <a:pt x="187" y="739"/>
                    <a:pt x="187" y="740"/>
                  </a:cubicBezTo>
                  <a:cubicBezTo>
                    <a:pt x="187" y="740"/>
                    <a:pt x="187" y="741"/>
                    <a:pt x="187" y="742"/>
                  </a:cubicBezTo>
                  <a:cubicBezTo>
                    <a:pt x="186" y="742"/>
                    <a:pt x="185" y="742"/>
                    <a:pt x="185" y="742"/>
                  </a:cubicBezTo>
                  <a:cubicBezTo>
                    <a:pt x="179" y="744"/>
                    <a:pt x="172" y="743"/>
                    <a:pt x="166" y="745"/>
                  </a:cubicBezTo>
                  <a:cubicBezTo>
                    <a:pt x="157" y="748"/>
                    <a:pt x="147" y="749"/>
                    <a:pt x="138" y="752"/>
                  </a:cubicBezTo>
                  <a:cubicBezTo>
                    <a:pt x="134" y="753"/>
                    <a:pt x="132" y="754"/>
                    <a:pt x="132" y="758"/>
                  </a:cubicBezTo>
                  <a:cubicBezTo>
                    <a:pt x="133" y="763"/>
                    <a:pt x="131" y="767"/>
                    <a:pt x="132" y="772"/>
                  </a:cubicBezTo>
                  <a:cubicBezTo>
                    <a:pt x="132" y="777"/>
                    <a:pt x="132" y="781"/>
                    <a:pt x="132" y="786"/>
                  </a:cubicBezTo>
                  <a:cubicBezTo>
                    <a:pt x="132" y="788"/>
                    <a:pt x="134" y="792"/>
                    <a:pt x="131" y="795"/>
                  </a:cubicBezTo>
                  <a:cubicBezTo>
                    <a:pt x="133" y="797"/>
                    <a:pt x="130" y="798"/>
                    <a:pt x="131" y="800"/>
                  </a:cubicBezTo>
                  <a:cubicBezTo>
                    <a:pt x="132" y="803"/>
                    <a:pt x="132" y="808"/>
                    <a:pt x="131" y="810"/>
                  </a:cubicBezTo>
                  <a:cubicBezTo>
                    <a:pt x="130" y="815"/>
                    <a:pt x="134" y="820"/>
                    <a:pt x="131" y="824"/>
                  </a:cubicBezTo>
                  <a:cubicBezTo>
                    <a:pt x="130" y="824"/>
                    <a:pt x="131" y="825"/>
                    <a:pt x="131" y="825"/>
                  </a:cubicBezTo>
                  <a:cubicBezTo>
                    <a:pt x="132" y="827"/>
                    <a:pt x="131" y="830"/>
                    <a:pt x="131" y="832"/>
                  </a:cubicBezTo>
                  <a:cubicBezTo>
                    <a:pt x="131" y="836"/>
                    <a:pt x="130" y="840"/>
                    <a:pt x="130" y="842"/>
                  </a:cubicBezTo>
                  <a:cubicBezTo>
                    <a:pt x="133" y="847"/>
                    <a:pt x="130" y="850"/>
                    <a:pt x="131" y="854"/>
                  </a:cubicBezTo>
                  <a:cubicBezTo>
                    <a:pt x="131" y="858"/>
                    <a:pt x="132" y="863"/>
                    <a:pt x="131" y="866"/>
                  </a:cubicBezTo>
                  <a:cubicBezTo>
                    <a:pt x="129" y="871"/>
                    <a:pt x="132" y="876"/>
                    <a:pt x="130" y="881"/>
                  </a:cubicBezTo>
                  <a:cubicBezTo>
                    <a:pt x="129" y="884"/>
                    <a:pt x="130" y="888"/>
                    <a:pt x="130" y="891"/>
                  </a:cubicBezTo>
                  <a:cubicBezTo>
                    <a:pt x="132" y="896"/>
                    <a:pt x="131" y="901"/>
                    <a:pt x="130" y="905"/>
                  </a:cubicBezTo>
                  <a:cubicBezTo>
                    <a:pt x="130" y="913"/>
                    <a:pt x="132" y="920"/>
                    <a:pt x="130" y="928"/>
                  </a:cubicBezTo>
                  <a:cubicBezTo>
                    <a:pt x="129" y="931"/>
                    <a:pt x="130" y="936"/>
                    <a:pt x="130" y="940"/>
                  </a:cubicBezTo>
                  <a:cubicBezTo>
                    <a:pt x="131" y="942"/>
                    <a:pt x="131" y="945"/>
                    <a:pt x="131" y="947"/>
                  </a:cubicBezTo>
                  <a:cubicBezTo>
                    <a:pt x="131" y="953"/>
                    <a:pt x="131" y="959"/>
                    <a:pt x="136" y="963"/>
                  </a:cubicBezTo>
                  <a:cubicBezTo>
                    <a:pt x="138" y="965"/>
                    <a:pt x="141" y="966"/>
                    <a:pt x="143" y="965"/>
                  </a:cubicBezTo>
                  <a:cubicBezTo>
                    <a:pt x="146" y="965"/>
                    <a:pt x="149" y="964"/>
                    <a:pt x="152" y="964"/>
                  </a:cubicBezTo>
                  <a:cubicBezTo>
                    <a:pt x="159" y="965"/>
                    <a:pt x="167" y="965"/>
                    <a:pt x="174" y="965"/>
                  </a:cubicBezTo>
                  <a:cubicBezTo>
                    <a:pt x="193" y="965"/>
                    <a:pt x="213" y="965"/>
                    <a:pt x="232" y="965"/>
                  </a:cubicBezTo>
                  <a:cubicBezTo>
                    <a:pt x="249" y="964"/>
                    <a:pt x="267" y="964"/>
                    <a:pt x="284" y="964"/>
                  </a:cubicBezTo>
                  <a:cubicBezTo>
                    <a:pt x="299" y="964"/>
                    <a:pt x="314" y="964"/>
                    <a:pt x="328" y="964"/>
                  </a:cubicBezTo>
                  <a:cubicBezTo>
                    <a:pt x="345" y="963"/>
                    <a:pt x="361" y="963"/>
                    <a:pt x="377" y="964"/>
                  </a:cubicBezTo>
                  <a:cubicBezTo>
                    <a:pt x="390" y="964"/>
                    <a:pt x="404" y="964"/>
                    <a:pt x="417" y="964"/>
                  </a:cubicBezTo>
                  <a:cubicBezTo>
                    <a:pt x="432" y="964"/>
                    <a:pt x="447" y="964"/>
                    <a:pt x="463" y="964"/>
                  </a:cubicBezTo>
                  <a:cubicBezTo>
                    <a:pt x="472" y="965"/>
                    <a:pt x="481" y="964"/>
                    <a:pt x="491" y="965"/>
                  </a:cubicBezTo>
                  <a:cubicBezTo>
                    <a:pt x="501" y="966"/>
                    <a:pt x="512" y="965"/>
                    <a:pt x="522" y="965"/>
                  </a:cubicBezTo>
                  <a:cubicBezTo>
                    <a:pt x="532" y="965"/>
                    <a:pt x="543" y="966"/>
                    <a:pt x="553" y="965"/>
                  </a:cubicBezTo>
                  <a:cubicBezTo>
                    <a:pt x="559" y="965"/>
                    <a:pt x="566" y="965"/>
                    <a:pt x="572" y="965"/>
                  </a:cubicBezTo>
                  <a:cubicBezTo>
                    <a:pt x="574" y="965"/>
                    <a:pt x="575" y="964"/>
                    <a:pt x="575" y="962"/>
                  </a:cubicBezTo>
                  <a:cubicBezTo>
                    <a:pt x="575" y="960"/>
                    <a:pt x="575" y="960"/>
                    <a:pt x="576" y="960"/>
                  </a:cubicBezTo>
                  <a:cubicBezTo>
                    <a:pt x="579" y="959"/>
                    <a:pt x="581" y="957"/>
                    <a:pt x="581" y="954"/>
                  </a:cubicBezTo>
                  <a:cubicBezTo>
                    <a:pt x="581" y="947"/>
                    <a:pt x="582" y="940"/>
                    <a:pt x="581" y="932"/>
                  </a:cubicBezTo>
                  <a:cubicBezTo>
                    <a:pt x="581" y="924"/>
                    <a:pt x="582" y="915"/>
                    <a:pt x="582" y="907"/>
                  </a:cubicBezTo>
                  <a:cubicBezTo>
                    <a:pt x="581" y="897"/>
                    <a:pt x="581" y="887"/>
                    <a:pt x="581" y="877"/>
                  </a:cubicBezTo>
                  <a:cubicBezTo>
                    <a:pt x="581" y="867"/>
                    <a:pt x="582" y="857"/>
                    <a:pt x="581" y="847"/>
                  </a:cubicBezTo>
                  <a:cubicBezTo>
                    <a:pt x="581" y="842"/>
                    <a:pt x="582" y="837"/>
                    <a:pt x="581" y="831"/>
                  </a:cubicBezTo>
                  <a:cubicBezTo>
                    <a:pt x="580" y="827"/>
                    <a:pt x="580" y="822"/>
                    <a:pt x="581" y="818"/>
                  </a:cubicBezTo>
                  <a:cubicBezTo>
                    <a:pt x="581" y="810"/>
                    <a:pt x="580" y="802"/>
                    <a:pt x="580" y="794"/>
                  </a:cubicBezTo>
                  <a:cubicBezTo>
                    <a:pt x="581" y="788"/>
                    <a:pt x="580" y="781"/>
                    <a:pt x="580" y="774"/>
                  </a:cubicBezTo>
                  <a:cubicBezTo>
                    <a:pt x="580" y="767"/>
                    <a:pt x="578" y="760"/>
                    <a:pt x="579" y="753"/>
                  </a:cubicBezTo>
                  <a:cubicBezTo>
                    <a:pt x="579" y="752"/>
                    <a:pt x="578" y="752"/>
                    <a:pt x="577" y="751"/>
                  </a:cubicBezTo>
                  <a:cubicBezTo>
                    <a:pt x="573" y="750"/>
                    <a:pt x="568" y="748"/>
                    <a:pt x="563" y="747"/>
                  </a:cubicBezTo>
                  <a:cubicBezTo>
                    <a:pt x="557" y="746"/>
                    <a:pt x="552" y="745"/>
                    <a:pt x="546" y="744"/>
                  </a:cubicBezTo>
                  <a:cubicBezTo>
                    <a:pt x="541" y="743"/>
                    <a:pt x="536" y="741"/>
                    <a:pt x="530" y="741"/>
                  </a:cubicBezTo>
                  <a:cubicBezTo>
                    <a:pt x="526" y="741"/>
                    <a:pt x="524" y="738"/>
                    <a:pt x="524" y="734"/>
                  </a:cubicBezTo>
                  <a:cubicBezTo>
                    <a:pt x="524" y="731"/>
                    <a:pt x="525" y="728"/>
                    <a:pt x="524" y="726"/>
                  </a:cubicBezTo>
                  <a:cubicBezTo>
                    <a:pt x="522" y="720"/>
                    <a:pt x="522" y="714"/>
                    <a:pt x="521" y="708"/>
                  </a:cubicBezTo>
                  <a:cubicBezTo>
                    <a:pt x="519" y="702"/>
                    <a:pt x="516" y="697"/>
                    <a:pt x="510" y="695"/>
                  </a:cubicBezTo>
                  <a:cubicBezTo>
                    <a:pt x="506" y="694"/>
                    <a:pt x="503" y="692"/>
                    <a:pt x="499" y="691"/>
                  </a:cubicBezTo>
                  <a:cubicBezTo>
                    <a:pt x="496" y="691"/>
                    <a:pt x="493" y="689"/>
                    <a:pt x="490" y="689"/>
                  </a:cubicBezTo>
                  <a:cubicBezTo>
                    <a:pt x="490" y="685"/>
                    <a:pt x="492" y="681"/>
                    <a:pt x="491" y="676"/>
                  </a:cubicBezTo>
                  <a:cubicBezTo>
                    <a:pt x="490" y="673"/>
                    <a:pt x="489" y="670"/>
                    <a:pt x="487" y="668"/>
                  </a:cubicBezTo>
                  <a:cubicBezTo>
                    <a:pt x="482" y="663"/>
                    <a:pt x="475" y="660"/>
                    <a:pt x="469" y="658"/>
                  </a:cubicBezTo>
                  <a:cubicBezTo>
                    <a:pt x="462" y="656"/>
                    <a:pt x="456" y="652"/>
                    <a:pt x="450" y="649"/>
                  </a:cubicBezTo>
                  <a:cubicBezTo>
                    <a:pt x="443" y="644"/>
                    <a:pt x="435" y="642"/>
                    <a:pt x="428" y="638"/>
                  </a:cubicBezTo>
                  <a:cubicBezTo>
                    <a:pt x="425" y="636"/>
                    <a:pt x="421" y="634"/>
                    <a:pt x="418" y="633"/>
                  </a:cubicBezTo>
                  <a:cubicBezTo>
                    <a:pt x="415" y="631"/>
                    <a:pt x="413" y="629"/>
                    <a:pt x="411" y="628"/>
                  </a:cubicBezTo>
                  <a:cubicBezTo>
                    <a:pt x="405" y="626"/>
                    <a:pt x="402" y="622"/>
                    <a:pt x="397" y="619"/>
                  </a:cubicBezTo>
                  <a:cubicBezTo>
                    <a:pt x="391" y="614"/>
                    <a:pt x="391" y="607"/>
                    <a:pt x="390" y="600"/>
                  </a:cubicBezTo>
                  <a:cubicBezTo>
                    <a:pt x="390" y="594"/>
                    <a:pt x="389" y="588"/>
                    <a:pt x="389" y="582"/>
                  </a:cubicBezTo>
                  <a:cubicBezTo>
                    <a:pt x="389" y="575"/>
                    <a:pt x="388" y="569"/>
                    <a:pt x="388" y="563"/>
                  </a:cubicBezTo>
                  <a:cubicBezTo>
                    <a:pt x="388" y="553"/>
                    <a:pt x="387" y="544"/>
                    <a:pt x="387" y="534"/>
                  </a:cubicBezTo>
                  <a:cubicBezTo>
                    <a:pt x="386" y="528"/>
                    <a:pt x="386" y="522"/>
                    <a:pt x="386" y="516"/>
                  </a:cubicBezTo>
                  <a:cubicBezTo>
                    <a:pt x="385" y="505"/>
                    <a:pt x="385" y="494"/>
                    <a:pt x="385" y="483"/>
                  </a:cubicBezTo>
                  <a:cubicBezTo>
                    <a:pt x="385" y="480"/>
                    <a:pt x="385" y="479"/>
                    <a:pt x="388" y="478"/>
                  </a:cubicBezTo>
                  <a:cubicBezTo>
                    <a:pt x="392" y="477"/>
                    <a:pt x="398" y="476"/>
                    <a:pt x="399" y="471"/>
                  </a:cubicBezTo>
                  <a:cubicBezTo>
                    <a:pt x="401" y="466"/>
                    <a:pt x="402" y="461"/>
                    <a:pt x="403" y="456"/>
                  </a:cubicBezTo>
                  <a:cubicBezTo>
                    <a:pt x="404" y="453"/>
                    <a:pt x="406" y="451"/>
                    <a:pt x="406" y="449"/>
                  </a:cubicBezTo>
                  <a:cubicBezTo>
                    <a:pt x="406" y="444"/>
                    <a:pt x="409" y="440"/>
                    <a:pt x="410" y="435"/>
                  </a:cubicBezTo>
                  <a:cubicBezTo>
                    <a:pt x="410" y="431"/>
                    <a:pt x="412" y="428"/>
                    <a:pt x="412" y="425"/>
                  </a:cubicBezTo>
                  <a:cubicBezTo>
                    <a:pt x="412" y="422"/>
                    <a:pt x="413" y="422"/>
                    <a:pt x="415" y="421"/>
                  </a:cubicBezTo>
                  <a:cubicBezTo>
                    <a:pt x="420" y="421"/>
                    <a:pt x="426" y="420"/>
                    <a:pt x="431" y="418"/>
                  </a:cubicBezTo>
                  <a:cubicBezTo>
                    <a:pt x="441" y="416"/>
                    <a:pt x="451" y="413"/>
                    <a:pt x="461" y="411"/>
                  </a:cubicBezTo>
                  <a:cubicBezTo>
                    <a:pt x="470" y="408"/>
                    <a:pt x="478" y="405"/>
                    <a:pt x="486" y="401"/>
                  </a:cubicBezTo>
                  <a:cubicBezTo>
                    <a:pt x="490" y="400"/>
                    <a:pt x="493" y="397"/>
                    <a:pt x="496" y="397"/>
                  </a:cubicBezTo>
                  <a:cubicBezTo>
                    <a:pt x="500" y="398"/>
                    <a:pt x="503" y="395"/>
                    <a:pt x="507" y="394"/>
                  </a:cubicBezTo>
                  <a:cubicBezTo>
                    <a:pt x="510" y="394"/>
                    <a:pt x="511" y="391"/>
                    <a:pt x="514" y="390"/>
                  </a:cubicBezTo>
                  <a:cubicBezTo>
                    <a:pt x="520" y="387"/>
                    <a:pt x="524" y="383"/>
                    <a:pt x="529" y="378"/>
                  </a:cubicBezTo>
                  <a:cubicBezTo>
                    <a:pt x="532" y="376"/>
                    <a:pt x="534" y="373"/>
                    <a:pt x="537" y="371"/>
                  </a:cubicBezTo>
                  <a:cubicBezTo>
                    <a:pt x="543" y="367"/>
                    <a:pt x="547" y="362"/>
                    <a:pt x="551" y="355"/>
                  </a:cubicBezTo>
                  <a:cubicBezTo>
                    <a:pt x="555" y="348"/>
                    <a:pt x="557" y="340"/>
                    <a:pt x="559" y="333"/>
                  </a:cubicBezTo>
                  <a:cubicBezTo>
                    <a:pt x="561" y="326"/>
                    <a:pt x="559" y="318"/>
                    <a:pt x="561" y="311"/>
                  </a:cubicBezTo>
                  <a:cubicBezTo>
                    <a:pt x="563" y="306"/>
                    <a:pt x="565" y="304"/>
                    <a:pt x="568" y="302"/>
                  </a:cubicBezTo>
                  <a:cubicBezTo>
                    <a:pt x="573" y="299"/>
                    <a:pt x="577" y="295"/>
                    <a:pt x="582" y="292"/>
                  </a:cubicBezTo>
                  <a:cubicBezTo>
                    <a:pt x="585" y="289"/>
                    <a:pt x="588" y="285"/>
                    <a:pt x="592" y="284"/>
                  </a:cubicBezTo>
                  <a:cubicBezTo>
                    <a:pt x="597" y="282"/>
                    <a:pt x="598" y="277"/>
                    <a:pt x="603" y="275"/>
                  </a:cubicBezTo>
                  <a:cubicBezTo>
                    <a:pt x="605" y="274"/>
                    <a:pt x="606" y="271"/>
                    <a:pt x="608" y="269"/>
                  </a:cubicBezTo>
                  <a:cubicBezTo>
                    <a:pt x="612" y="265"/>
                    <a:pt x="616" y="262"/>
                    <a:pt x="620" y="258"/>
                  </a:cubicBezTo>
                  <a:cubicBezTo>
                    <a:pt x="623" y="255"/>
                    <a:pt x="625" y="251"/>
                    <a:pt x="628" y="249"/>
                  </a:cubicBezTo>
                  <a:cubicBezTo>
                    <a:pt x="631" y="246"/>
                    <a:pt x="633" y="244"/>
                    <a:pt x="636" y="241"/>
                  </a:cubicBezTo>
                  <a:cubicBezTo>
                    <a:pt x="638" y="238"/>
                    <a:pt x="639" y="235"/>
                    <a:pt x="642" y="232"/>
                  </a:cubicBezTo>
                  <a:cubicBezTo>
                    <a:pt x="648" y="227"/>
                    <a:pt x="652" y="220"/>
                    <a:pt x="656" y="214"/>
                  </a:cubicBezTo>
                  <a:cubicBezTo>
                    <a:pt x="660" y="208"/>
                    <a:pt x="662" y="202"/>
                    <a:pt x="666" y="197"/>
                  </a:cubicBezTo>
                  <a:cubicBezTo>
                    <a:pt x="671" y="189"/>
                    <a:pt x="675" y="180"/>
                    <a:pt x="679" y="171"/>
                  </a:cubicBezTo>
                  <a:cubicBezTo>
                    <a:pt x="685" y="160"/>
                    <a:pt x="688" y="149"/>
                    <a:pt x="693" y="138"/>
                  </a:cubicBezTo>
                  <a:cubicBezTo>
                    <a:pt x="695" y="133"/>
                    <a:pt x="696" y="127"/>
                    <a:pt x="699" y="122"/>
                  </a:cubicBezTo>
                  <a:cubicBezTo>
                    <a:pt x="702" y="116"/>
                    <a:pt x="704" y="110"/>
                    <a:pt x="705" y="103"/>
                  </a:cubicBezTo>
                  <a:cubicBezTo>
                    <a:pt x="708" y="91"/>
                    <a:pt x="710" y="78"/>
                    <a:pt x="711" y="65"/>
                  </a:cubicBezTo>
                  <a:cubicBezTo>
                    <a:pt x="712" y="57"/>
                    <a:pt x="712" y="49"/>
                    <a:pt x="712" y="42"/>
                  </a:cubicBezTo>
                  <a:close/>
                  <a:moveTo>
                    <a:pt x="132" y="285"/>
                  </a:moveTo>
                  <a:cubicBezTo>
                    <a:pt x="126" y="280"/>
                    <a:pt x="120" y="275"/>
                    <a:pt x="115" y="270"/>
                  </a:cubicBezTo>
                  <a:cubicBezTo>
                    <a:pt x="109" y="264"/>
                    <a:pt x="103" y="259"/>
                    <a:pt x="97" y="253"/>
                  </a:cubicBezTo>
                  <a:cubicBezTo>
                    <a:pt x="94" y="249"/>
                    <a:pt x="91" y="245"/>
                    <a:pt x="87" y="241"/>
                  </a:cubicBezTo>
                  <a:cubicBezTo>
                    <a:pt x="81" y="236"/>
                    <a:pt x="76" y="229"/>
                    <a:pt x="71" y="222"/>
                  </a:cubicBezTo>
                  <a:cubicBezTo>
                    <a:pt x="67" y="217"/>
                    <a:pt x="63" y="210"/>
                    <a:pt x="58" y="204"/>
                  </a:cubicBezTo>
                  <a:cubicBezTo>
                    <a:pt x="54" y="198"/>
                    <a:pt x="52" y="191"/>
                    <a:pt x="48" y="186"/>
                  </a:cubicBezTo>
                  <a:cubicBezTo>
                    <a:pt x="45" y="181"/>
                    <a:pt x="43" y="175"/>
                    <a:pt x="40" y="170"/>
                  </a:cubicBezTo>
                  <a:cubicBezTo>
                    <a:pt x="36" y="161"/>
                    <a:pt x="31" y="152"/>
                    <a:pt x="28" y="143"/>
                  </a:cubicBezTo>
                  <a:cubicBezTo>
                    <a:pt x="26" y="136"/>
                    <a:pt x="23" y="129"/>
                    <a:pt x="22" y="121"/>
                  </a:cubicBezTo>
                  <a:cubicBezTo>
                    <a:pt x="21" y="115"/>
                    <a:pt x="18" y="109"/>
                    <a:pt x="17" y="103"/>
                  </a:cubicBezTo>
                  <a:cubicBezTo>
                    <a:pt x="14" y="90"/>
                    <a:pt x="11" y="78"/>
                    <a:pt x="10" y="64"/>
                  </a:cubicBezTo>
                  <a:cubicBezTo>
                    <a:pt x="10" y="59"/>
                    <a:pt x="8" y="54"/>
                    <a:pt x="8" y="49"/>
                  </a:cubicBezTo>
                  <a:cubicBezTo>
                    <a:pt x="8" y="44"/>
                    <a:pt x="7" y="38"/>
                    <a:pt x="8" y="34"/>
                  </a:cubicBezTo>
                  <a:cubicBezTo>
                    <a:pt x="9" y="28"/>
                    <a:pt x="10" y="21"/>
                    <a:pt x="12" y="15"/>
                  </a:cubicBezTo>
                  <a:cubicBezTo>
                    <a:pt x="14" y="11"/>
                    <a:pt x="18" y="13"/>
                    <a:pt x="20" y="13"/>
                  </a:cubicBezTo>
                  <a:cubicBezTo>
                    <a:pt x="29" y="14"/>
                    <a:pt x="39" y="13"/>
                    <a:pt x="48" y="13"/>
                  </a:cubicBezTo>
                  <a:cubicBezTo>
                    <a:pt x="54" y="14"/>
                    <a:pt x="59" y="14"/>
                    <a:pt x="64" y="15"/>
                  </a:cubicBezTo>
                  <a:cubicBezTo>
                    <a:pt x="73" y="16"/>
                    <a:pt x="82" y="16"/>
                    <a:pt x="91" y="18"/>
                  </a:cubicBezTo>
                  <a:cubicBezTo>
                    <a:pt x="97" y="19"/>
                    <a:pt x="104" y="21"/>
                    <a:pt x="111" y="20"/>
                  </a:cubicBezTo>
                  <a:cubicBezTo>
                    <a:pt x="115" y="20"/>
                    <a:pt x="119" y="22"/>
                    <a:pt x="123" y="23"/>
                  </a:cubicBezTo>
                  <a:cubicBezTo>
                    <a:pt x="127" y="24"/>
                    <a:pt x="131" y="25"/>
                    <a:pt x="136" y="25"/>
                  </a:cubicBezTo>
                  <a:cubicBezTo>
                    <a:pt x="142" y="26"/>
                    <a:pt x="143" y="28"/>
                    <a:pt x="143" y="34"/>
                  </a:cubicBezTo>
                  <a:cubicBezTo>
                    <a:pt x="142" y="41"/>
                    <a:pt x="144" y="47"/>
                    <a:pt x="145" y="53"/>
                  </a:cubicBezTo>
                  <a:cubicBezTo>
                    <a:pt x="147" y="59"/>
                    <a:pt x="147" y="65"/>
                    <a:pt x="151" y="70"/>
                  </a:cubicBezTo>
                  <a:cubicBezTo>
                    <a:pt x="153" y="73"/>
                    <a:pt x="154" y="76"/>
                    <a:pt x="157" y="79"/>
                  </a:cubicBezTo>
                  <a:cubicBezTo>
                    <a:pt x="160" y="82"/>
                    <a:pt x="164" y="86"/>
                    <a:pt x="168" y="90"/>
                  </a:cubicBezTo>
                  <a:cubicBezTo>
                    <a:pt x="168" y="91"/>
                    <a:pt x="168" y="92"/>
                    <a:pt x="167" y="92"/>
                  </a:cubicBezTo>
                  <a:cubicBezTo>
                    <a:pt x="167" y="94"/>
                    <a:pt x="166" y="97"/>
                    <a:pt x="166" y="99"/>
                  </a:cubicBezTo>
                  <a:cubicBezTo>
                    <a:pt x="164" y="106"/>
                    <a:pt x="164" y="106"/>
                    <a:pt x="159" y="102"/>
                  </a:cubicBezTo>
                  <a:cubicBezTo>
                    <a:pt x="151" y="96"/>
                    <a:pt x="144" y="89"/>
                    <a:pt x="139" y="80"/>
                  </a:cubicBezTo>
                  <a:cubicBezTo>
                    <a:pt x="135" y="73"/>
                    <a:pt x="132" y="66"/>
                    <a:pt x="130" y="58"/>
                  </a:cubicBezTo>
                  <a:cubicBezTo>
                    <a:pt x="129" y="54"/>
                    <a:pt x="127" y="51"/>
                    <a:pt x="126" y="47"/>
                  </a:cubicBezTo>
                  <a:cubicBezTo>
                    <a:pt x="125" y="44"/>
                    <a:pt x="121" y="43"/>
                    <a:pt x="118" y="43"/>
                  </a:cubicBezTo>
                  <a:cubicBezTo>
                    <a:pt x="103" y="42"/>
                    <a:pt x="88" y="40"/>
                    <a:pt x="74" y="38"/>
                  </a:cubicBezTo>
                  <a:cubicBezTo>
                    <a:pt x="66" y="37"/>
                    <a:pt x="58" y="36"/>
                    <a:pt x="50" y="36"/>
                  </a:cubicBezTo>
                  <a:cubicBezTo>
                    <a:pt x="46" y="36"/>
                    <a:pt x="44" y="40"/>
                    <a:pt x="43" y="44"/>
                  </a:cubicBezTo>
                  <a:cubicBezTo>
                    <a:pt x="43" y="49"/>
                    <a:pt x="44" y="54"/>
                    <a:pt x="41" y="59"/>
                  </a:cubicBezTo>
                  <a:cubicBezTo>
                    <a:pt x="40" y="61"/>
                    <a:pt x="39" y="66"/>
                    <a:pt x="42" y="69"/>
                  </a:cubicBezTo>
                  <a:cubicBezTo>
                    <a:pt x="40" y="75"/>
                    <a:pt x="44" y="80"/>
                    <a:pt x="42" y="86"/>
                  </a:cubicBezTo>
                  <a:cubicBezTo>
                    <a:pt x="41" y="92"/>
                    <a:pt x="44" y="98"/>
                    <a:pt x="45" y="103"/>
                  </a:cubicBezTo>
                  <a:cubicBezTo>
                    <a:pt x="46" y="107"/>
                    <a:pt x="45" y="111"/>
                    <a:pt x="47" y="115"/>
                  </a:cubicBezTo>
                  <a:cubicBezTo>
                    <a:pt x="50" y="120"/>
                    <a:pt x="48" y="126"/>
                    <a:pt x="52" y="130"/>
                  </a:cubicBezTo>
                  <a:cubicBezTo>
                    <a:pt x="55" y="134"/>
                    <a:pt x="55" y="138"/>
                    <a:pt x="56" y="141"/>
                  </a:cubicBezTo>
                  <a:cubicBezTo>
                    <a:pt x="57" y="147"/>
                    <a:pt x="62" y="151"/>
                    <a:pt x="61" y="157"/>
                  </a:cubicBezTo>
                  <a:cubicBezTo>
                    <a:pt x="61" y="158"/>
                    <a:pt x="61" y="159"/>
                    <a:pt x="62" y="159"/>
                  </a:cubicBezTo>
                  <a:cubicBezTo>
                    <a:pt x="63" y="159"/>
                    <a:pt x="64" y="160"/>
                    <a:pt x="64" y="161"/>
                  </a:cubicBezTo>
                  <a:cubicBezTo>
                    <a:pt x="63" y="165"/>
                    <a:pt x="67" y="167"/>
                    <a:pt x="68" y="171"/>
                  </a:cubicBezTo>
                  <a:cubicBezTo>
                    <a:pt x="70" y="180"/>
                    <a:pt x="77" y="187"/>
                    <a:pt x="79" y="196"/>
                  </a:cubicBezTo>
                  <a:cubicBezTo>
                    <a:pt x="80" y="199"/>
                    <a:pt x="82" y="202"/>
                    <a:pt x="84" y="204"/>
                  </a:cubicBezTo>
                  <a:cubicBezTo>
                    <a:pt x="87" y="207"/>
                    <a:pt x="88" y="211"/>
                    <a:pt x="90" y="214"/>
                  </a:cubicBezTo>
                  <a:cubicBezTo>
                    <a:pt x="92" y="217"/>
                    <a:pt x="94" y="219"/>
                    <a:pt x="96" y="221"/>
                  </a:cubicBezTo>
                  <a:cubicBezTo>
                    <a:pt x="98" y="223"/>
                    <a:pt x="98" y="226"/>
                    <a:pt x="100" y="228"/>
                  </a:cubicBezTo>
                  <a:cubicBezTo>
                    <a:pt x="104" y="233"/>
                    <a:pt x="108" y="239"/>
                    <a:pt x="111" y="244"/>
                  </a:cubicBezTo>
                  <a:cubicBezTo>
                    <a:pt x="114" y="250"/>
                    <a:pt x="118" y="254"/>
                    <a:pt x="122" y="260"/>
                  </a:cubicBezTo>
                  <a:cubicBezTo>
                    <a:pt x="123" y="263"/>
                    <a:pt x="124" y="267"/>
                    <a:pt x="129" y="269"/>
                  </a:cubicBezTo>
                  <a:cubicBezTo>
                    <a:pt x="130" y="269"/>
                    <a:pt x="132" y="273"/>
                    <a:pt x="134" y="275"/>
                  </a:cubicBezTo>
                  <a:cubicBezTo>
                    <a:pt x="136" y="280"/>
                    <a:pt x="141" y="283"/>
                    <a:pt x="144" y="287"/>
                  </a:cubicBezTo>
                  <a:cubicBezTo>
                    <a:pt x="148" y="290"/>
                    <a:pt x="146" y="294"/>
                    <a:pt x="148" y="299"/>
                  </a:cubicBezTo>
                  <a:cubicBezTo>
                    <a:pt x="142" y="293"/>
                    <a:pt x="137" y="289"/>
                    <a:pt x="132" y="285"/>
                  </a:cubicBezTo>
                  <a:close/>
                  <a:moveTo>
                    <a:pt x="150" y="191"/>
                  </a:moveTo>
                  <a:cubicBezTo>
                    <a:pt x="149" y="197"/>
                    <a:pt x="148" y="203"/>
                    <a:pt x="148" y="208"/>
                  </a:cubicBezTo>
                  <a:cubicBezTo>
                    <a:pt x="147" y="220"/>
                    <a:pt x="146" y="232"/>
                    <a:pt x="146" y="243"/>
                  </a:cubicBezTo>
                  <a:cubicBezTo>
                    <a:pt x="145" y="248"/>
                    <a:pt x="145" y="252"/>
                    <a:pt x="146" y="257"/>
                  </a:cubicBezTo>
                  <a:cubicBezTo>
                    <a:pt x="146" y="261"/>
                    <a:pt x="146" y="266"/>
                    <a:pt x="146" y="271"/>
                  </a:cubicBezTo>
                  <a:cubicBezTo>
                    <a:pt x="145" y="273"/>
                    <a:pt x="148" y="275"/>
                    <a:pt x="145" y="276"/>
                  </a:cubicBezTo>
                  <a:cubicBezTo>
                    <a:pt x="143" y="277"/>
                    <a:pt x="143" y="273"/>
                    <a:pt x="141" y="272"/>
                  </a:cubicBezTo>
                  <a:cubicBezTo>
                    <a:pt x="134" y="263"/>
                    <a:pt x="127" y="255"/>
                    <a:pt x="121" y="245"/>
                  </a:cubicBezTo>
                  <a:cubicBezTo>
                    <a:pt x="114" y="233"/>
                    <a:pt x="105" y="222"/>
                    <a:pt x="98" y="210"/>
                  </a:cubicBezTo>
                  <a:cubicBezTo>
                    <a:pt x="92" y="201"/>
                    <a:pt x="87" y="192"/>
                    <a:pt x="82" y="183"/>
                  </a:cubicBezTo>
                  <a:cubicBezTo>
                    <a:pt x="76" y="171"/>
                    <a:pt x="71" y="159"/>
                    <a:pt x="66" y="147"/>
                  </a:cubicBezTo>
                  <a:cubicBezTo>
                    <a:pt x="62" y="135"/>
                    <a:pt x="58" y="124"/>
                    <a:pt x="55" y="113"/>
                  </a:cubicBezTo>
                  <a:cubicBezTo>
                    <a:pt x="53" y="103"/>
                    <a:pt x="51" y="93"/>
                    <a:pt x="50" y="83"/>
                  </a:cubicBezTo>
                  <a:cubicBezTo>
                    <a:pt x="49" y="77"/>
                    <a:pt x="49" y="70"/>
                    <a:pt x="48" y="63"/>
                  </a:cubicBezTo>
                  <a:cubicBezTo>
                    <a:pt x="47" y="57"/>
                    <a:pt x="49" y="50"/>
                    <a:pt x="49" y="43"/>
                  </a:cubicBezTo>
                  <a:cubicBezTo>
                    <a:pt x="50" y="41"/>
                    <a:pt x="51" y="43"/>
                    <a:pt x="52" y="42"/>
                  </a:cubicBezTo>
                  <a:cubicBezTo>
                    <a:pt x="62" y="45"/>
                    <a:pt x="73" y="45"/>
                    <a:pt x="84" y="47"/>
                  </a:cubicBezTo>
                  <a:cubicBezTo>
                    <a:pt x="92" y="49"/>
                    <a:pt x="101" y="50"/>
                    <a:pt x="110" y="49"/>
                  </a:cubicBezTo>
                  <a:cubicBezTo>
                    <a:pt x="112" y="49"/>
                    <a:pt x="115" y="50"/>
                    <a:pt x="118" y="50"/>
                  </a:cubicBezTo>
                  <a:cubicBezTo>
                    <a:pt x="120" y="50"/>
                    <a:pt x="122" y="51"/>
                    <a:pt x="123" y="54"/>
                  </a:cubicBezTo>
                  <a:cubicBezTo>
                    <a:pt x="124" y="62"/>
                    <a:pt x="127" y="69"/>
                    <a:pt x="130" y="76"/>
                  </a:cubicBezTo>
                  <a:cubicBezTo>
                    <a:pt x="133" y="82"/>
                    <a:pt x="136" y="89"/>
                    <a:pt x="141" y="94"/>
                  </a:cubicBezTo>
                  <a:cubicBezTo>
                    <a:pt x="145" y="98"/>
                    <a:pt x="150" y="102"/>
                    <a:pt x="154" y="106"/>
                  </a:cubicBezTo>
                  <a:cubicBezTo>
                    <a:pt x="156" y="108"/>
                    <a:pt x="158" y="111"/>
                    <a:pt x="161" y="112"/>
                  </a:cubicBezTo>
                  <a:cubicBezTo>
                    <a:pt x="162" y="112"/>
                    <a:pt x="163" y="114"/>
                    <a:pt x="162" y="116"/>
                  </a:cubicBezTo>
                  <a:cubicBezTo>
                    <a:pt x="159" y="121"/>
                    <a:pt x="159" y="128"/>
                    <a:pt x="159" y="133"/>
                  </a:cubicBezTo>
                  <a:cubicBezTo>
                    <a:pt x="158" y="141"/>
                    <a:pt x="156" y="147"/>
                    <a:pt x="155" y="155"/>
                  </a:cubicBezTo>
                  <a:cubicBezTo>
                    <a:pt x="155" y="160"/>
                    <a:pt x="154" y="165"/>
                    <a:pt x="153" y="170"/>
                  </a:cubicBezTo>
                  <a:cubicBezTo>
                    <a:pt x="151" y="177"/>
                    <a:pt x="151" y="184"/>
                    <a:pt x="150" y="191"/>
                  </a:cubicBezTo>
                  <a:close/>
                  <a:moveTo>
                    <a:pt x="530" y="748"/>
                  </a:moveTo>
                  <a:cubicBezTo>
                    <a:pt x="533" y="749"/>
                    <a:pt x="537" y="749"/>
                    <a:pt x="541" y="750"/>
                  </a:cubicBezTo>
                  <a:cubicBezTo>
                    <a:pt x="544" y="751"/>
                    <a:pt x="548" y="751"/>
                    <a:pt x="552" y="751"/>
                  </a:cubicBezTo>
                  <a:cubicBezTo>
                    <a:pt x="554" y="751"/>
                    <a:pt x="555" y="753"/>
                    <a:pt x="557" y="753"/>
                  </a:cubicBezTo>
                  <a:cubicBezTo>
                    <a:pt x="562" y="753"/>
                    <a:pt x="567" y="754"/>
                    <a:pt x="571" y="755"/>
                  </a:cubicBezTo>
                  <a:cubicBezTo>
                    <a:pt x="573" y="755"/>
                    <a:pt x="575" y="756"/>
                    <a:pt x="574" y="758"/>
                  </a:cubicBezTo>
                  <a:cubicBezTo>
                    <a:pt x="571" y="763"/>
                    <a:pt x="572" y="768"/>
                    <a:pt x="572" y="774"/>
                  </a:cubicBezTo>
                  <a:cubicBezTo>
                    <a:pt x="571" y="780"/>
                    <a:pt x="572" y="786"/>
                    <a:pt x="572" y="792"/>
                  </a:cubicBezTo>
                  <a:cubicBezTo>
                    <a:pt x="570" y="800"/>
                    <a:pt x="571" y="808"/>
                    <a:pt x="571" y="817"/>
                  </a:cubicBezTo>
                  <a:cubicBezTo>
                    <a:pt x="571" y="824"/>
                    <a:pt x="571" y="831"/>
                    <a:pt x="571" y="838"/>
                  </a:cubicBezTo>
                  <a:cubicBezTo>
                    <a:pt x="571" y="844"/>
                    <a:pt x="573" y="851"/>
                    <a:pt x="572" y="857"/>
                  </a:cubicBezTo>
                  <a:cubicBezTo>
                    <a:pt x="571" y="861"/>
                    <a:pt x="571" y="865"/>
                    <a:pt x="572" y="869"/>
                  </a:cubicBezTo>
                  <a:cubicBezTo>
                    <a:pt x="572" y="873"/>
                    <a:pt x="571" y="877"/>
                    <a:pt x="572" y="882"/>
                  </a:cubicBezTo>
                  <a:cubicBezTo>
                    <a:pt x="572" y="886"/>
                    <a:pt x="572" y="891"/>
                    <a:pt x="572" y="895"/>
                  </a:cubicBezTo>
                  <a:cubicBezTo>
                    <a:pt x="572" y="901"/>
                    <a:pt x="572" y="908"/>
                    <a:pt x="572" y="914"/>
                  </a:cubicBezTo>
                  <a:cubicBezTo>
                    <a:pt x="572" y="928"/>
                    <a:pt x="571" y="942"/>
                    <a:pt x="572" y="957"/>
                  </a:cubicBezTo>
                  <a:cubicBezTo>
                    <a:pt x="572" y="958"/>
                    <a:pt x="571" y="960"/>
                    <a:pt x="570" y="959"/>
                  </a:cubicBezTo>
                  <a:cubicBezTo>
                    <a:pt x="562" y="959"/>
                    <a:pt x="554" y="959"/>
                    <a:pt x="546" y="958"/>
                  </a:cubicBezTo>
                  <a:cubicBezTo>
                    <a:pt x="534" y="957"/>
                    <a:pt x="523" y="955"/>
                    <a:pt x="511" y="956"/>
                  </a:cubicBezTo>
                  <a:cubicBezTo>
                    <a:pt x="506" y="956"/>
                    <a:pt x="501" y="955"/>
                    <a:pt x="496" y="955"/>
                  </a:cubicBezTo>
                  <a:cubicBezTo>
                    <a:pt x="489" y="954"/>
                    <a:pt x="482" y="954"/>
                    <a:pt x="475" y="955"/>
                  </a:cubicBezTo>
                  <a:cubicBezTo>
                    <a:pt x="470" y="955"/>
                    <a:pt x="466" y="954"/>
                    <a:pt x="461" y="954"/>
                  </a:cubicBezTo>
                  <a:cubicBezTo>
                    <a:pt x="455" y="955"/>
                    <a:pt x="449" y="953"/>
                    <a:pt x="443" y="953"/>
                  </a:cubicBezTo>
                  <a:cubicBezTo>
                    <a:pt x="433" y="953"/>
                    <a:pt x="423" y="954"/>
                    <a:pt x="412" y="953"/>
                  </a:cubicBezTo>
                  <a:cubicBezTo>
                    <a:pt x="403" y="953"/>
                    <a:pt x="394" y="952"/>
                    <a:pt x="385" y="953"/>
                  </a:cubicBezTo>
                  <a:cubicBezTo>
                    <a:pt x="372" y="953"/>
                    <a:pt x="358" y="952"/>
                    <a:pt x="345" y="953"/>
                  </a:cubicBezTo>
                  <a:cubicBezTo>
                    <a:pt x="331" y="953"/>
                    <a:pt x="318" y="953"/>
                    <a:pt x="304" y="953"/>
                  </a:cubicBezTo>
                  <a:cubicBezTo>
                    <a:pt x="293" y="953"/>
                    <a:pt x="281" y="953"/>
                    <a:pt x="270" y="953"/>
                  </a:cubicBezTo>
                  <a:cubicBezTo>
                    <a:pt x="259" y="953"/>
                    <a:pt x="248" y="954"/>
                    <a:pt x="237" y="954"/>
                  </a:cubicBezTo>
                  <a:cubicBezTo>
                    <a:pt x="226" y="954"/>
                    <a:pt x="215" y="954"/>
                    <a:pt x="203" y="955"/>
                  </a:cubicBezTo>
                  <a:cubicBezTo>
                    <a:pt x="192" y="955"/>
                    <a:pt x="181" y="956"/>
                    <a:pt x="170" y="956"/>
                  </a:cubicBezTo>
                  <a:cubicBezTo>
                    <a:pt x="166" y="957"/>
                    <a:pt x="161" y="956"/>
                    <a:pt x="158" y="957"/>
                  </a:cubicBezTo>
                  <a:cubicBezTo>
                    <a:pt x="154" y="958"/>
                    <a:pt x="150" y="958"/>
                    <a:pt x="146" y="958"/>
                  </a:cubicBezTo>
                  <a:cubicBezTo>
                    <a:pt x="144" y="959"/>
                    <a:pt x="142" y="957"/>
                    <a:pt x="140" y="959"/>
                  </a:cubicBezTo>
                  <a:cubicBezTo>
                    <a:pt x="140" y="953"/>
                    <a:pt x="141" y="947"/>
                    <a:pt x="139" y="942"/>
                  </a:cubicBezTo>
                  <a:cubicBezTo>
                    <a:pt x="139" y="940"/>
                    <a:pt x="139" y="938"/>
                    <a:pt x="139" y="937"/>
                  </a:cubicBezTo>
                  <a:cubicBezTo>
                    <a:pt x="141" y="930"/>
                    <a:pt x="140" y="924"/>
                    <a:pt x="140" y="917"/>
                  </a:cubicBezTo>
                  <a:cubicBezTo>
                    <a:pt x="141" y="915"/>
                    <a:pt x="139" y="912"/>
                    <a:pt x="140" y="910"/>
                  </a:cubicBezTo>
                  <a:cubicBezTo>
                    <a:pt x="142" y="906"/>
                    <a:pt x="140" y="902"/>
                    <a:pt x="141" y="898"/>
                  </a:cubicBezTo>
                  <a:cubicBezTo>
                    <a:pt x="141" y="895"/>
                    <a:pt x="141" y="891"/>
                    <a:pt x="141" y="887"/>
                  </a:cubicBezTo>
                  <a:cubicBezTo>
                    <a:pt x="140" y="883"/>
                    <a:pt x="141" y="879"/>
                    <a:pt x="141" y="875"/>
                  </a:cubicBezTo>
                  <a:cubicBezTo>
                    <a:pt x="140" y="869"/>
                    <a:pt x="141" y="864"/>
                    <a:pt x="141" y="859"/>
                  </a:cubicBezTo>
                  <a:cubicBezTo>
                    <a:pt x="140" y="853"/>
                    <a:pt x="142" y="847"/>
                    <a:pt x="141" y="841"/>
                  </a:cubicBezTo>
                  <a:cubicBezTo>
                    <a:pt x="140" y="836"/>
                    <a:pt x="142" y="831"/>
                    <a:pt x="141" y="826"/>
                  </a:cubicBezTo>
                  <a:cubicBezTo>
                    <a:pt x="140" y="824"/>
                    <a:pt x="143" y="821"/>
                    <a:pt x="140" y="819"/>
                  </a:cubicBezTo>
                  <a:cubicBezTo>
                    <a:pt x="144" y="816"/>
                    <a:pt x="139" y="814"/>
                    <a:pt x="141" y="811"/>
                  </a:cubicBezTo>
                  <a:cubicBezTo>
                    <a:pt x="143" y="808"/>
                    <a:pt x="141" y="804"/>
                    <a:pt x="141" y="800"/>
                  </a:cubicBezTo>
                  <a:cubicBezTo>
                    <a:pt x="141" y="798"/>
                    <a:pt x="143" y="795"/>
                    <a:pt x="140" y="792"/>
                  </a:cubicBezTo>
                  <a:cubicBezTo>
                    <a:pt x="140" y="792"/>
                    <a:pt x="140" y="792"/>
                    <a:pt x="140" y="792"/>
                  </a:cubicBezTo>
                  <a:cubicBezTo>
                    <a:pt x="142" y="784"/>
                    <a:pt x="141" y="777"/>
                    <a:pt x="139" y="770"/>
                  </a:cubicBezTo>
                  <a:cubicBezTo>
                    <a:pt x="139" y="766"/>
                    <a:pt x="140" y="762"/>
                    <a:pt x="139" y="758"/>
                  </a:cubicBezTo>
                  <a:cubicBezTo>
                    <a:pt x="138" y="757"/>
                    <a:pt x="139" y="756"/>
                    <a:pt x="141" y="756"/>
                  </a:cubicBezTo>
                  <a:cubicBezTo>
                    <a:pt x="151" y="755"/>
                    <a:pt x="160" y="752"/>
                    <a:pt x="170" y="751"/>
                  </a:cubicBezTo>
                  <a:cubicBezTo>
                    <a:pt x="177" y="749"/>
                    <a:pt x="183" y="749"/>
                    <a:pt x="190" y="748"/>
                  </a:cubicBezTo>
                  <a:cubicBezTo>
                    <a:pt x="191" y="748"/>
                    <a:pt x="191" y="748"/>
                    <a:pt x="192" y="748"/>
                  </a:cubicBezTo>
                  <a:cubicBezTo>
                    <a:pt x="193" y="747"/>
                    <a:pt x="195" y="747"/>
                    <a:pt x="196" y="747"/>
                  </a:cubicBezTo>
                  <a:cubicBezTo>
                    <a:pt x="203" y="745"/>
                    <a:pt x="210" y="745"/>
                    <a:pt x="217" y="745"/>
                  </a:cubicBezTo>
                  <a:cubicBezTo>
                    <a:pt x="221" y="745"/>
                    <a:pt x="225" y="745"/>
                    <a:pt x="229" y="744"/>
                  </a:cubicBezTo>
                  <a:cubicBezTo>
                    <a:pt x="236" y="742"/>
                    <a:pt x="243" y="743"/>
                    <a:pt x="250" y="742"/>
                  </a:cubicBezTo>
                  <a:cubicBezTo>
                    <a:pt x="257" y="740"/>
                    <a:pt x="265" y="741"/>
                    <a:pt x="272" y="740"/>
                  </a:cubicBezTo>
                  <a:cubicBezTo>
                    <a:pt x="279" y="740"/>
                    <a:pt x="286" y="739"/>
                    <a:pt x="293" y="739"/>
                  </a:cubicBezTo>
                  <a:cubicBezTo>
                    <a:pt x="299" y="738"/>
                    <a:pt x="305" y="739"/>
                    <a:pt x="311" y="737"/>
                  </a:cubicBezTo>
                  <a:cubicBezTo>
                    <a:pt x="317" y="736"/>
                    <a:pt x="324" y="737"/>
                    <a:pt x="330" y="737"/>
                  </a:cubicBezTo>
                  <a:cubicBezTo>
                    <a:pt x="339" y="736"/>
                    <a:pt x="348" y="737"/>
                    <a:pt x="356" y="736"/>
                  </a:cubicBezTo>
                  <a:cubicBezTo>
                    <a:pt x="368" y="736"/>
                    <a:pt x="379" y="737"/>
                    <a:pt x="391" y="737"/>
                  </a:cubicBezTo>
                  <a:cubicBezTo>
                    <a:pt x="398" y="737"/>
                    <a:pt x="406" y="737"/>
                    <a:pt x="413" y="737"/>
                  </a:cubicBezTo>
                  <a:cubicBezTo>
                    <a:pt x="420" y="737"/>
                    <a:pt x="427" y="739"/>
                    <a:pt x="434" y="739"/>
                  </a:cubicBezTo>
                  <a:cubicBezTo>
                    <a:pt x="440" y="739"/>
                    <a:pt x="446" y="740"/>
                    <a:pt x="451" y="739"/>
                  </a:cubicBezTo>
                  <a:cubicBezTo>
                    <a:pt x="458" y="738"/>
                    <a:pt x="464" y="740"/>
                    <a:pt x="469" y="741"/>
                  </a:cubicBezTo>
                  <a:cubicBezTo>
                    <a:pt x="472" y="742"/>
                    <a:pt x="472" y="740"/>
                    <a:pt x="474" y="740"/>
                  </a:cubicBezTo>
                  <a:cubicBezTo>
                    <a:pt x="475" y="741"/>
                    <a:pt x="473" y="742"/>
                    <a:pt x="475" y="742"/>
                  </a:cubicBezTo>
                  <a:cubicBezTo>
                    <a:pt x="477" y="742"/>
                    <a:pt x="480" y="744"/>
                    <a:pt x="482" y="742"/>
                  </a:cubicBezTo>
                  <a:cubicBezTo>
                    <a:pt x="482" y="742"/>
                    <a:pt x="484" y="741"/>
                    <a:pt x="485" y="742"/>
                  </a:cubicBezTo>
                  <a:cubicBezTo>
                    <a:pt x="488" y="745"/>
                    <a:pt x="491" y="743"/>
                    <a:pt x="494" y="743"/>
                  </a:cubicBezTo>
                  <a:cubicBezTo>
                    <a:pt x="495" y="742"/>
                    <a:pt x="496" y="742"/>
                    <a:pt x="495" y="744"/>
                  </a:cubicBezTo>
                  <a:cubicBezTo>
                    <a:pt x="497" y="744"/>
                    <a:pt x="499" y="746"/>
                    <a:pt x="501" y="744"/>
                  </a:cubicBezTo>
                  <a:cubicBezTo>
                    <a:pt x="502" y="743"/>
                    <a:pt x="502" y="743"/>
                    <a:pt x="504" y="745"/>
                  </a:cubicBezTo>
                  <a:cubicBezTo>
                    <a:pt x="504" y="745"/>
                    <a:pt x="504" y="745"/>
                    <a:pt x="504" y="745"/>
                  </a:cubicBezTo>
                  <a:cubicBezTo>
                    <a:pt x="507" y="744"/>
                    <a:pt x="510" y="747"/>
                    <a:pt x="513" y="746"/>
                  </a:cubicBezTo>
                  <a:cubicBezTo>
                    <a:pt x="515" y="745"/>
                    <a:pt x="517" y="745"/>
                    <a:pt x="519" y="746"/>
                  </a:cubicBezTo>
                  <a:cubicBezTo>
                    <a:pt x="522" y="750"/>
                    <a:pt x="526" y="747"/>
                    <a:pt x="530" y="748"/>
                  </a:cubicBezTo>
                  <a:close/>
                  <a:moveTo>
                    <a:pt x="509" y="702"/>
                  </a:moveTo>
                  <a:cubicBezTo>
                    <a:pt x="511" y="702"/>
                    <a:pt x="514" y="703"/>
                    <a:pt x="514" y="707"/>
                  </a:cubicBezTo>
                  <a:cubicBezTo>
                    <a:pt x="515" y="712"/>
                    <a:pt x="515" y="717"/>
                    <a:pt x="516" y="721"/>
                  </a:cubicBezTo>
                  <a:cubicBezTo>
                    <a:pt x="517" y="726"/>
                    <a:pt x="516" y="731"/>
                    <a:pt x="518" y="736"/>
                  </a:cubicBezTo>
                  <a:cubicBezTo>
                    <a:pt x="518" y="737"/>
                    <a:pt x="519" y="739"/>
                    <a:pt x="516" y="738"/>
                  </a:cubicBezTo>
                  <a:cubicBezTo>
                    <a:pt x="513" y="738"/>
                    <a:pt x="509" y="738"/>
                    <a:pt x="506" y="737"/>
                  </a:cubicBezTo>
                  <a:cubicBezTo>
                    <a:pt x="499" y="735"/>
                    <a:pt x="493" y="735"/>
                    <a:pt x="486" y="735"/>
                  </a:cubicBezTo>
                  <a:cubicBezTo>
                    <a:pt x="474" y="734"/>
                    <a:pt x="462" y="731"/>
                    <a:pt x="450" y="731"/>
                  </a:cubicBezTo>
                  <a:cubicBezTo>
                    <a:pt x="441" y="730"/>
                    <a:pt x="433" y="729"/>
                    <a:pt x="424" y="729"/>
                  </a:cubicBezTo>
                  <a:cubicBezTo>
                    <a:pt x="410" y="728"/>
                    <a:pt x="396" y="727"/>
                    <a:pt x="382" y="727"/>
                  </a:cubicBezTo>
                  <a:cubicBezTo>
                    <a:pt x="371" y="727"/>
                    <a:pt x="360" y="726"/>
                    <a:pt x="349" y="727"/>
                  </a:cubicBezTo>
                  <a:cubicBezTo>
                    <a:pt x="340" y="727"/>
                    <a:pt x="332" y="727"/>
                    <a:pt x="323" y="728"/>
                  </a:cubicBezTo>
                  <a:cubicBezTo>
                    <a:pt x="313" y="728"/>
                    <a:pt x="303" y="729"/>
                    <a:pt x="293" y="730"/>
                  </a:cubicBezTo>
                  <a:cubicBezTo>
                    <a:pt x="282" y="730"/>
                    <a:pt x="270" y="733"/>
                    <a:pt x="258" y="733"/>
                  </a:cubicBezTo>
                  <a:cubicBezTo>
                    <a:pt x="253" y="733"/>
                    <a:pt x="248" y="735"/>
                    <a:pt x="243" y="735"/>
                  </a:cubicBezTo>
                  <a:cubicBezTo>
                    <a:pt x="238" y="736"/>
                    <a:pt x="233" y="736"/>
                    <a:pt x="227" y="736"/>
                  </a:cubicBezTo>
                  <a:cubicBezTo>
                    <a:pt x="221" y="737"/>
                    <a:pt x="214" y="738"/>
                    <a:pt x="208" y="738"/>
                  </a:cubicBezTo>
                  <a:cubicBezTo>
                    <a:pt x="206" y="738"/>
                    <a:pt x="203" y="738"/>
                    <a:pt x="201" y="739"/>
                  </a:cubicBezTo>
                  <a:cubicBezTo>
                    <a:pt x="199" y="740"/>
                    <a:pt x="197" y="741"/>
                    <a:pt x="194" y="741"/>
                  </a:cubicBezTo>
                  <a:cubicBezTo>
                    <a:pt x="194" y="740"/>
                    <a:pt x="194" y="740"/>
                    <a:pt x="194" y="740"/>
                  </a:cubicBezTo>
                  <a:cubicBezTo>
                    <a:pt x="194" y="739"/>
                    <a:pt x="194" y="739"/>
                    <a:pt x="194" y="738"/>
                  </a:cubicBezTo>
                  <a:cubicBezTo>
                    <a:pt x="194" y="737"/>
                    <a:pt x="194" y="737"/>
                    <a:pt x="194" y="735"/>
                  </a:cubicBezTo>
                  <a:cubicBezTo>
                    <a:pt x="193" y="735"/>
                    <a:pt x="194" y="734"/>
                    <a:pt x="194" y="733"/>
                  </a:cubicBezTo>
                  <a:cubicBezTo>
                    <a:pt x="194" y="726"/>
                    <a:pt x="195" y="719"/>
                    <a:pt x="196" y="711"/>
                  </a:cubicBezTo>
                  <a:cubicBezTo>
                    <a:pt x="196" y="706"/>
                    <a:pt x="198" y="701"/>
                    <a:pt x="203" y="700"/>
                  </a:cubicBezTo>
                  <a:cubicBezTo>
                    <a:pt x="209" y="698"/>
                    <a:pt x="214" y="697"/>
                    <a:pt x="220" y="696"/>
                  </a:cubicBezTo>
                  <a:cubicBezTo>
                    <a:pt x="233" y="692"/>
                    <a:pt x="248" y="691"/>
                    <a:pt x="261" y="689"/>
                  </a:cubicBezTo>
                  <a:cubicBezTo>
                    <a:pt x="276" y="686"/>
                    <a:pt x="291" y="685"/>
                    <a:pt x="306" y="685"/>
                  </a:cubicBezTo>
                  <a:cubicBezTo>
                    <a:pt x="312" y="685"/>
                    <a:pt x="316" y="683"/>
                    <a:pt x="322" y="683"/>
                  </a:cubicBezTo>
                  <a:cubicBezTo>
                    <a:pt x="327" y="683"/>
                    <a:pt x="333" y="683"/>
                    <a:pt x="338" y="683"/>
                  </a:cubicBezTo>
                  <a:cubicBezTo>
                    <a:pt x="345" y="684"/>
                    <a:pt x="351" y="684"/>
                    <a:pt x="358" y="684"/>
                  </a:cubicBezTo>
                  <a:cubicBezTo>
                    <a:pt x="370" y="684"/>
                    <a:pt x="381" y="685"/>
                    <a:pt x="393" y="686"/>
                  </a:cubicBezTo>
                  <a:cubicBezTo>
                    <a:pt x="396" y="686"/>
                    <a:pt x="398" y="685"/>
                    <a:pt x="401" y="686"/>
                  </a:cubicBezTo>
                  <a:cubicBezTo>
                    <a:pt x="407" y="688"/>
                    <a:pt x="414" y="687"/>
                    <a:pt x="421" y="688"/>
                  </a:cubicBezTo>
                  <a:cubicBezTo>
                    <a:pt x="427" y="689"/>
                    <a:pt x="433" y="689"/>
                    <a:pt x="439" y="690"/>
                  </a:cubicBezTo>
                  <a:cubicBezTo>
                    <a:pt x="445" y="691"/>
                    <a:pt x="451" y="693"/>
                    <a:pt x="457" y="693"/>
                  </a:cubicBezTo>
                  <a:cubicBezTo>
                    <a:pt x="463" y="693"/>
                    <a:pt x="470" y="694"/>
                    <a:pt x="476" y="695"/>
                  </a:cubicBezTo>
                  <a:cubicBezTo>
                    <a:pt x="487" y="696"/>
                    <a:pt x="498" y="700"/>
                    <a:pt x="509" y="702"/>
                  </a:cubicBezTo>
                  <a:close/>
                  <a:moveTo>
                    <a:pt x="385" y="616"/>
                  </a:moveTo>
                  <a:cubicBezTo>
                    <a:pt x="387" y="623"/>
                    <a:pt x="393" y="627"/>
                    <a:pt x="399" y="631"/>
                  </a:cubicBezTo>
                  <a:cubicBezTo>
                    <a:pt x="403" y="635"/>
                    <a:pt x="409" y="636"/>
                    <a:pt x="412" y="641"/>
                  </a:cubicBezTo>
                  <a:cubicBezTo>
                    <a:pt x="414" y="642"/>
                    <a:pt x="417" y="643"/>
                    <a:pt x="420" y="643"/>
                  </a:cubicBezTo>
                  <a:cubicBezTo>
                    <a:pt x="421" y="644"/>
                    <a:pt x="422" y="644"/>
                    <a:pt x="422" y="644"/>
                  </a:cubicBezTo>
                  <a:cubicBezTo>
                    <a:pt x="424" y="647"/>
                    <a:pt x="427" y="647"/>
                    <a:pt x="430" y="649"/>
                  </a:cubicBezTo>
                  <a:cubicBezTo>
                    <a:pt x="433" y="652"/>
                    <a:pt x="438" y="654"/>
                    <a:pt x="443" y="656"/>
                  </a:cubicBezTo>
                  <a:cubicBezTo>
                    <a:pt x="447" y="658"/>
                    <a:pt x="452" y="660"/>
                    <a:pt x="456" y="662"/>
                  </a:cubicBezTo>
                  <a:cubicBezTo>
                    <a:pt x="460" y="664"/>
                    <a:pt x="463" y="667"/>
                    <a:pt x="467" y="668"/>
                  </a:cubicBezTo>
                  <a:cubicBezTo>
                    <a:pt x="471" y="669"/>
                    <a:pt x="476" y="670"/>
                    <a:pt x="478" y="672"/>
                  </a:cubicBezTo>
                  <a:cubicBezTo>
                    <a:pt x="480" y="675"/>
                    <a:pt x="483" y="679"/>
                    <a:pt x="483" y="684"/>
                  </a:cubicBezTo>
                  <a:cubicBezTo>
                    <a:pt x="483" y="686"/>
                    <a:pt x="482" y="686"/>
                    <a:pt x="481" y="686"/>
                  </a:cubicBezTo>
                  <a:cubicBezTo>
                    <a:pt x="476" y="685"/>
                    <a:pt x="472" y="684"/>
                    <a:pt x="467" y="685"/>
                  </a:cubicBezTo>
                  <a:cubicBezTo>
                    <a:pt x="465" y="686"/>
                    <a:pt x="463" y="684"/>
                    <a:pt x="460" y="684"/>
                  </a:cubicBezTo>
                  <a:cubicBezTo>
                    <a:pt x="457" y="684"/>
                    <a:pt x="454" y="684"/>
                    <a:pt x="451" y="683"/>
                  </a:cubicBezTo>
                  <a:cubicBezTo>
                    <a:pt x="451" y="683"/>
                    <a:pt x="449" y="683"/>
                    <a:pt x="449" y="682"/>
                  </a:cubicBezTo>
                  <a:cubicBezTo>
                    <a:pt x="449" y="681"/>
                    <a:pt x="448" y="680"/>
                    <a:pt x="448" y="681"/>
                  </a:cubicBezTo>
                  <a:cubicBezTo>
                    <a:pt x="445" y="684"/>
                    <a:pt x="442" y="680"/>
                    <a:pt x="439" y="680"/>
                  </a:cubicBezTo>
                  <a:cubicBezTo>
                    <a:pt x="429" y="682"/>
                    <a:pt x="418" y="677"/>
                    <a:pt x="408" y="678"/>
                  </a:cubicBezTo>
                  <a:cubicBezTo>
                    <a:pt x="402" y="678"/>
                    <a:pt x="397" y="677"/>
                    <a:pt x="392" y="677"/>
                  </a:cubicBezTo>
                  <a:cubicBezTo>
                    <a:pt x="385" y="677"/>
                    <a:pt x="378" y="676"/>
                    <a:pt x="371" y="675"/>
                  </a:cubicBezTo>
                  <a:cubicBezTo>
                    <a:pt x="364" y="674"/>
                    <a:pt x="356" y="675"/>
                    <a:pt x="349" y="674"/>
                  </a:cubicBezTo>
                  <a:cubicBezTo>
                    <a:pt x="346" y="674"/>
                    <a:pt x="341" y="675"/>
                    <a:pt x="338" y="675"/>
                  </a:cubicBezTo>
                  <a:cubicBezTo>
                    <a:pt x="335" y="675"/>
                    <a:pt x="332" y="677"/>
                    <a:pt x="329" y="675"/>
                  </a:cubicBezTo>
                  <a:cubicBezTo>
                    <a:pt x="326" y="674"/>
                    <a:pt x="324" y="676"/>
                    <a:pt x="321" y="676"/>
                  </a:cubicBezTo>
                  <a:cubicBezTo>
                    <a:pt x="311" y="676"/>
                    <a:pt x="302" y="677"/>
                    <a:pt x="292" y="678"/>
                  </a:cubicBezTo>
                  <a:cubicBezTo>
                    <a:pt x="283" y="679"/>
                    <a:pt x="274" y="680"/>
                    <a:pt x="265" y="680"/>
                  </a:cubicBezTo>
                  <a:cubicBezTo>
                    <a:pt x="263" y="680"/>
                    <a:pt x="260" y="681"/>
                    <a:pt x="258" y="682"/>
                  </a:cubicBezTo>
                  <a:cubicBezTo>
                    <a:pt x="249" y="684"/>
                    <a:pt x="240" y="684"/>
                    <a:pt x="232" y="685"/>
                  </a:cubicBezTo>
                  <a:cubicBezTo>
                    <a:pt x="230" y="685"/>
                    <a:pt x="229" y="685"/>
                    <a:pt x="230" y="682"/>
                  </a:cubicBezTo>
                  <a:cubicBezTo>
                    <a:pt x="231" y="679"/>
                    <a:pt x="230" y="676"/>
                    <a:pt x="234" y="675"/>
                  </a:cubicBezTo>
                  <a:cubicBezTo>
                    <a:pt x="234" y="675"/>
                    <a:pt x="235" y="674"/>
                    <a:pt x="235" y="674"/>
                  </a:cubicBezTo>
                  <a:cubicBezTo>
                    <a:pt x="235" y="670"/>
                    <a:pt x="237" y="670"/>
                    <a:pt x="239" y="670"/>
                  </a:cubicBezTo>
                  <a:cubicBezTo>
                    <a:pt x="243" y="670"/>
                    <a:pt x="245" y="669"/>
                    <a:pt x="248" y="667"/>
                  </a:cubicBezTo>
                  <a:cubicBezTo>
                    <a:pt x="249" y="666"/>
                    <a:pt x="252" y="664"/>
                    <a:pt x="255" y="664"/>
                  </a:cubicBezTo>
                  <a:cubicBezTo>
                    <a:pt x="256" y="664"/>
                    <a:pt x="257" y="664"/>
                    <a:pt x="258" y="663"/>
                  </a:cubicBezTo>
                  <a:cubicBezTo>
                    <a:pt x="260" y="659"/>
                    <a:pt x="264" y="658"/>
                    <a:pt x="267" y="658"/>
                  </a:cubicBezTo>
                  <a:cubicBezTo>
                    <a:pt x="270" y="658"/>
                    <a:pt x="269" y="655"/>
                    <a:pt x="271" y="654"/>
                  </a:cubicBezTo>
                  <a:cubicBezTo>
                    <a:pt x="273" y="652"/>
                    <a:pt x="276" y="654"/>
                    <a:pt x="279" y="652"/>
                  </a:cubicBezTo>
                  <a:cubicBezTo>
                    <a:pt x="279" y="652"/>
                    <a:pt x="281" y="651"/>
                    <a:pt x="281" y="651"/>
                  </a:cubicBezTo>
                  <a:cubicBezTo>
                    <a:pt x="282" y="648"/>
                    <a:pt x="285" y="647"/>
                    <a:pt x="288" y="647"/>
                  </a:cubicBezTo>
                  <a:cubicBezTo>
                    <a:pt x="290" y="647"/>
                    <a:pt x="292" y="646"/>
                    <a:pt x="293" y="644"/>
                  </a:cubicBezTo>
                  <a:cubicBezTo>
                    <a:pt x="294" y="643"/>
                    <a:pt x="294" y="641"/>
                    <a:pt x="297" y="642"/>
                  </a:cubicBezTo>
                  <a:cubicBezTo>
                    <a:pt x="298" y="642"/>
                    <a:pt x="301" y="642"/>
                    <a:pt x="302" y="640"/>
                  </a:cubicBezTo>
                  <a:cubicBezTo>
                    <a:pt x="306" y="635"/>
                    <a:pt x="311" y="633"/>
                    <a:pt x="316" y="630"/>
                  </a:cubicBezTo>
                  <a:cubicBezTo>
                    <a:pt x="322" y="627"/>
                    <a:pt x="326" y="620"/>
                    <a:pt x="328" y="613"/>
                  </a:cubicBezTo>
                  <a:cubicBezTo>
                    <a:pt x="329" y="604"/>
                    <a:pt x="329" y="595"/>
                    <a:pt x="330" y="586"/>
                  </a:cubicBezTo>
                  <a:cubicBezTo>
                    <a:pt x="331" y="580"/>
                    <a:pt x="331" y="575"/>
                    <a:pt x="331" y="570"/>
                  </a:cubicBezTo>
                  <a:cubicBezTo>
                    <a:pt x="332" y="563"/>
                    <a:pt x="332" y="557"/>
                    <a:pt x="332" y="550"/>
                  </a:cubicBezTo>
                  <a:cubicBezTo>
                    <a:pt x="332" y="543"/>
                    <a:pt x="332" y="535"/>
                    <a:pt x="333" y="527"/>
                  </a:cubicBezTo>
                  <a:cubicBezTo>
                    <a:pt x="333" y="518"/>
                    <a:pt x="333" y="508"/>
                    <a:pt x="333" y="499"/>
                  </a:cubicBezTo>
                  <a:cubicBezTo>
                    <a:pt x="333" y="492"/>
                    <a:pt x="333" y="485"/>
                    <a:pt x="333" y="479"/>
                  </a:cubicBezTo>
                  <a:cubicBezTo>
                    <a:pt x="341" y="479"/>
                    <a:pt x="350" y="480"/>
                    <a:pt x="358" y="480"/>
                  </a:cubicBezTo>
                  <a:cubicBezTo>
                    <a:pt x="364" y="480"/>
                    <a:pt x="371" y="478"/>
                    <a:pt x="377" y="479"/>
                  </a:cubicBezTo>
                  <a:cubicBezTo>
                    <a:pt x="380" y="480"/>
                    <a:pt x="380" y="483"/>
                    <a:pt x="380" y="485"/>
                  </a:cubicBezTo>
                  <a:cubicBezTo>
                    <a:pt x="378" y="491"/>
                    <a:pt x="378" y="497"/>
                    <a:pt x="378" y="502"/>
                  </a:cubicBezTo>
                  <a:cubicBezTo>
                    <a:pt x="380" y="512"/>
                    <a:pt x="378" y="522"/>
                    <a:pt x="379" y="532"/>
                  </a:cubicBezTo>
                  <a:cubicBezTo>
                    <a:pt x="380" y="539"/>
                    <a:pt x="379" y="546"/>
                    <a:pt x="380" y="553"/>
                  </a:cubicBezTo>
                  <a:cubicBezTo>
                    <a:pt x="380" y="559"/>
                    <a:pt x="380" y="566"/>
                    <a:pt x="380" y="572"/>
                  </a:cubicBezTo>
                  <a:cubicBezTo>
                    <a:pt x="381" y="578"/>
                    <a:pt x="382" y="584"/>
                    <a:pt x="382" y="590"/>
                  </a:cubicBezTo>
                  <a:cubicBezTo>
                    <a:pt x="382" y="599"/>
                    <a:pt x="383" y="608"/>
                    <a:pt x="385" y="616"/>
                  </a:cubicBezTo>
                  <a:close/>
                  <a:moveTo>
                    <a:pt x="398" y="451"/>
                  </a:moveTo>
                  <a:cubicBezTo>
                    <a:pt x="396" y="456"/>
                    <a:pt x="395" y="462"/>
                    <a:pt x="395" y="468"/>
                  </a:cubicBezTo>
                  <a:cubicBezTo>
                    <a:pt x="394" y="470"/>
                    <a:pt x="393" y="471"/>
                    <a:pt x="391" y="471"/>
                  </a:cubicBezTo>
                  <a:cubicBezTo>
                    <a:pt x="382" y="471"/>
                    <a:pt x="373" y="472"/>
                    <a:pt x="364" y="472"/>
                  </a:cubicBezTo>
                  <a:cubicBezTo>
                    <a:pt x="351" y="472"/>
                    <a:pt x="339" y="471"/>
                    <a:pt x="326" y="471"/>
                  </a:cubicBezTo>
                  <a:cubicBezTo>
                    <a:pt x="324" y="471"/>
                    <a:pt x="322" y="471"/>
                    <a:pt x="320" y="472"/>
                  </a:cubicBezTo>
                  <a:cubicBezTo>
                    <a:pt x="318" y="473"/>
                    <a:pt x="317" y="471"/>
                    <a:pt x="317" y="470"/>
                  </a:cubicBezTo>
                  <a:cubicBezTo>
                    <a:pt x="317" y="465"/>
                    <a:pt x="315" y="460"/>
                    <a:pt x="315" y="455"/>
                  </a:cubicBezTo>
                  <a:cubicBezTo>
                    <a:pt x="315" y="454"/>
                    <a:pt x="314" y="453"/>
                    <a:pt x="314" y="452"/>
                  </a:cubicBezTo>
                  <a:cubicBezTo>
                    <a:pt x="312" y="448"/>
                    <a:pt x="313" y="446"/>
                    <a:pt x="317" y="446"/>
                  </a:cubicBezTo>
                  <a:cubicBezTo>
                    <a:pt x="318" y="446"/>
                    <a:pt x="319" y="446"/>
                    <a:pt x="321" y="446"/>
                  </a:cubicBezTo>
                  <a:cubicBezTo>
                    <a:pt x="330" y="447"/>
                    <a:pt x="340" y="447"/>
                    <a:pt x="349" y="448"/>
                  </a:cubicBezTo>
                  <a:cubicBezTo>
                    <a:pt x="357" y="449"/>
                    <a:pt x="366" y="448"/>
                    <a:pt x="374" y="448"/>
                  </a:cubicBezTo>
                  <a:cubicBezTo>
                    <a:pt x="381" y="448"/>
                    <a:pt x="388" y="446"/>
                    <a:pt x="395" y="447"/>
                  </a:cubicBezTo>
                  <a:cubicBezTo>
                    <a:pt x="398" y="447"/>
                    <a:pt x="399" y="447"/>
                    <a:pt x="398" y="451"/>
                  </a:cubicBezTo>
                  <a:close/>
                  <a:moveTo>
                    <a:pt x="402" y="430"/>
                  </a:moveTo>
                  <a:cubicBezTo>
                    <a:pt x="400" y="433"/>
                    <a:pt x="401" y="436"/>
                    <a:pt x="400" y="439"/>
                  </a:cubicBezTo>
                  <a:cubicBezTo>
                    <a:pt x="399" y="442"/>
                    <a:pt x="398" y="443"/>
                    <a:pt x="395" y="443"/>
                  </a:cubicBezTo>
                  <a:cubicBezTo>
                    <a:pt x="384" y="442"/>
                    <a:pt x="374" y="440"/>
                    <a:pt x="363" y="441"/>
                  </a:cubicBezTo>
                  <a:cubicBezTo>
                    <a:pt x="352" y="442"/>
                    <a:pt x="341" y="441"/>
                    <a:pt x="330" y="441"/>
                  </a:cubicBezTo>
                  <a:cubicBezTo>
                    <a:pt x="325" y="442"/>
                    <a:pt x="320" y="442"/>
                    <a:pt x="315" y="442"/>
                  </a:cubicBezTo>
                  <a:cubicBezTo>
                    <a:pt x="313" y="442"/>
                    <a:pt x="312" y="441"/>
                    <a:pt x="312" y="439"/>
                  </a:cubicBezTo>
                  <a:cubicBezTo>
                    <a:pt x="311" y="435"/>
                    <a:pt x="309" y="432"/>
                    <a:pt x="309" y="428"/>
                  </a:cubicBezTo>
                  <a:cubicBezTo>
                    <a:pt x="309" y="426"/>
                    <a:pt x="308" y="425"/>
                    <a:pt x="307" y="423"/>
                  </a:cubicBezTo>
                  <a:cubicBezTo>
                    <a:pt x="315" y="423"/>
                    <a:pt x="323" y="425"/>
                    <a:pt x="331" y="425"/>
                  </a:cubicBezTo>
                  <a:cubicBezTo>
                    <a:pt x="340" y="424"/>
                    <a:pt x="349" y="425"/>
                    <a:pt x="358" y="425"/>
                  </a:cubicBezTo>
                  <a:cubicBezTo>
                    <a:pt x="365" y="426"/>
                    <a:pt x="372" y="424"/>
                    <a:pt x="380" y="425"/>
                  </a:cubicBezTo>
                  <a:cubicBezTo>
                    <a:pt x="386" y="425"/>
                    <a:pt x="391" y="424"/>
                    <a:pt x="397" y="423"/>
                  </a:cubicBezTo>
                  <a:cubicBezTo>
                    <a:pt x="403" y="423"/>
                    <a:pt x="405" y="426"/>
                    <a:pt x="402" y="430"/>
                  </a:cubicBezTo>
                  <a:close/>
                  <a:moveTo>
                    <a:pt x="555" y="292"/>
                  </a:moveTo>
                  <a:cubicBezTo>
                    <a:pt x="554" y="297"/>
                    <a:pt x="555" y="302"/>
                    <a:pt x="553" y="307"/>
                  </a:cubicBezTo>
                  <a:cubicBezTo>
                    <a:pt x="552" y="308"/>
                    <a:pt x="552" y="310"/>
                    <a:pt x="551" y="310"/>
                  </a:cubicBezTo>
                  <a:cubicBezTo>
                    <a:pt x="549" y="312"/>
                    <a:pt x="548" y="313"/>
                    <a:pt x="551" y="314"/>
                  </a:cubicBezTo>
                  <a:cubicBezTo>
                    <a:pt x="552" y="314"/>
                    <a:pt x="552" y="315"/>
                    <a:pt x="552" y="315"/>
                  </a:cubicBezTo>
                  <a:cubicBezTo>
                    <a:pt x="550" y="319"/>
                    <a:pt x="551" y="324"/>
                    <a:pt x="550" y="328"/>
                  </a:cubicBezTo>
                  <a:cubicBezTo>
                    <a:pt x="548" y="333"/>
                    <a:pt x="547" y="338"/>
                    <a:pt x="545" y="343"/>
                  </a:cubicBezTo>
                  <a:cubicBezTo>
                    <a:pt x="544" y="346"/>
                    <a:pt x="543" y="349"/>
                    <a:pt x="541" y="352"/>
                  </a:cubicBezTo>
                  <a:cubicBezTo>
                    <a:pt x="539" y="357"/>
                    <a:pt x="534" y="360"/>
                    <a:pt x="532" y="366"/>
                  </a:cubicBezTo>
                  <a:cubicBezTo>
                    <a:pt x="532" y="366"/>
                    <a:pt x="531" y="367"/>
                    <a:pt x="531" y="367"/>
                  </a:cubicBezTo>
                  <a:cubicBezTo>
                    <a:pt x="526" y="369"/>
                    <a:pt x="524" y="373"/>
                    <a:pt x="520" y="376"/>
                  </a:cubicBezTo>
                  <a:cubicBezTo>
                    <a:pt x="516" y="379"/>
                    <a:pt x="511" y="382"/>
                    <a:pt x="506" y="384"/>
                  </a:cubicBezTo>
                  <a:cubicBezTo>
                    <a:pt x="500" y="387"/>
                    <a:pt x="494" y="391"/>
                    <a:pt x="488" y="393"/>
                  </a:cubicBezTo>
                  <a:cubicBezTo>
                    <a:pt x="484" y="394"/>
                    <a:pt x="481" y="397"/>
                    <a:pt x="477" y="397"/>
                  </a:cubicBezTo>
                  <a:cubicBezTo>
                    <a:pt x="474" y="396"/>
                    <a:pt x="474" y="400"/>
                    <a:pt x="472" y="399"/>
                  </a:cubicBezTo>
                  <a:cubicBezTo>
                    <a:pt x="470" y="398"/>
                    <a:pt x="469" y="399"/>
                    <a:pt x="467" y="400"/>
                  </a:cubicBezTo>
                  <a:cubicBezTo>
                    <a:pt x="463" y="401"/>
                    <a:pt x="458" y="403"/>
                    <a:pt x="454" y="404"/>
                  </a:cubicBezTo>
                  <a:cubicBezTo>
                    <a:pt x="448" y="406"/>
                    <a:pt x="442" y="407"/>
                    <a:pt x="436" y="409"/>
                  </a:cubicBezTo>
                  <a:cubicBezTo>
                    <a:pt x="429" y="412"/>
                    <a:pt x="421" y="412"/>
                    <a:pt x="413" y="414"/>
                  </a:cubicBezTo>
                  <a:cubicBezTo>
                    <a:pt x="410" y="414"/>
                    <a:pt x="406" y="414"/>
                    <a:pt x="403" y="416"/>
                  </a:cubicBezTo>
                  <a:cubicBezTo>
                    <a:pt x="402" y="417"/>
                    <a:pt x="401" y="416"/>
                    <a:pt x="401" y="415"/>
                  </a:cubicBezTo>
                  <a:cubicBezTo>
                    <a:pt x="400" y="414"/>
                    <a:pt x="398" y="414"/>
                    <a:pt x="397" y="415"/>
                  </a:cubicBezTo>
                  <a:cubicBezTo>
                    <a:pt x="390" y="418"/>
                    <a:pt x="382" y="419"/>
                    <a:pt x="375" y="419"/>
                  </a:cubicBezTo>
                  <a:cubicBezTo>
                    <a:pt x="370" y="420"/>
                    <a:pt x="365" y="419"/>
                    <a:pt x="359" y="419"/>
                  </a:cubicBezTo>
                  <a:cubicBezTo>
                    <a:pt x="347" y="418"/>
                    <a:pt x="335" y="418"/>
                    <a:pt x="323" y="417"/>
                  </a:cubicBezTo>
                  <a:cubicBezTo>
                    <a:pt x="313" y="415"/>
                    <a:pt x="304" y="414"/>
                    <a:pt x="294" y="413"/>
                  </a:cubicBezTo>
                  <a:cubicBezTo>
                    <a:pt x="278" y="410"/>
                    <a:pt x="264" y="405"/>
                    <a:pt x="249" y="401"/>
                  </a:cubicBezTo>
                  <a:cubicBezTo>
                    <a:pt x="240" y="398"/>
                    <a:pt x="232" y="395"/>
                    <a:pt x="223" y="392"/>
                  </a:cubicBezTo>
                  <a:cubicBezTo>
                    <a:pt x="213" y="389"/>
                    <a:pt x="204" y="384"/>
                    <a:pt x="196" y="378"/>
                  </a:cubicBezTo>
                  <a:cubicBezTo>
                    <a:pt x="182" y="369"/>
                    <a:pt x="172" y="355"/>
                    <a:pt x="165" y="339"/>
                  </a:cubicBezTo>
                  <a:cubicBezTo>
                    <a:pt x="163" y="333"/>
                    <a:pt x="163" y="327"/>
                    <a:pt x="160" y="322"/>
                  </a:cubicBezTo>
                  <a:cubicBezTo>
                    <a:pt x="159" y="320"/>
                    <a:pt x="162" y="319"/>
                    <a:pt x="160" y="317"/>
                  </a:cubicBezTo>
                  <a:cubicBezTo>
                    <a:pt x="159" y="316"/>
                    <a:pt x="159" y="314"/>
                    <a:pt x="157" y="313"/>
                  </a:cubicBezTo>
                  <a:cubicBezTo>
                    <a:pt x="159" y="311"/>
                    <a:pt x="161" y="314"/>
                    <a:pt x="163" y="313"/>
                  </a:cubicBezTo>
                  <a:cubicBezTo>
                    <a:pt x="161" y="310"/>
                    <a:pt x="158" y="308"/>
                    <a:pt x="158" y="304"/>
                  </a:cubicBezTo>
                  <a:cubicBezTo>
                    <a:pt x="157" y="302"/>
                    <a:pt x="155" y="300"/>
                    <a:pt x="157" y="297"/>
                  </a:cubicBezTo>
                  <a:cubicBezTo>
                    <a:pt x="158" y="295"/>
                    <a:pt x="156" y="294"/>
                    <a:pt x="156" y="293"/>
                  </a:cubicBezTo>
                  <a:cubicBezTo>
                    <a:pt x="155" y="286"/>
                    <a:pt x="155" y="280"/>
                    <a:pt x="156" y="273"/>
                  </a:cubicBezTo>
                  <a:cubicBezTo>
                    <a:pt x="156" y="271"/>
                    <a:pt x="155" y="270"/>
                    <a:pt x="153" y="269"/>
                  </a:cubicBezTo>
                  <a:cubicBezTo>
                    <a:pt x="156" y="268"/>
                    <a:pt x="155" y="265"/>
                    <a:pt x="155" y="263"/>
                  </a:cubicBezTo>
                  <a:cubicBezTo>
                    <a:pt x="155" y="258"/>
                    <a:pt x="155" y="254"/>
                    <a:pt x="156" y="250"/>
                  </a:cubicBezTo>
                  <a:cubicBezTo>
                    <a:pt x="156" y="247"/>
                    <a:pt x="155" y="243"/>
                    <a:pt x="155" y="240"/>
                  </a:cubicBezTo>
                  <a:cubicBezTo>
                    <a:pt x="156" y="233"/>
                    <a:pt x="156" y="226"/>
                    <a:pt x="157" y="220"/>
                  </a:cubicBezTo>
                  <a:cubicBezTo>
                    <a:pt x="158" y="215"/>
                    <a:pt x="158" y="210"/>
                    <a:pt x="158" y="205"/>
                  </a:cubicBezTo>
                  <a:cubicBezTo>
                    <a:pt x="159" y="202"/>
                    <a:pt x="157" y="198"/>
                    <a:pt x="160" y="195"/>
                  </a:cubicBezTo>
                  <a:cubicBezTo>
                    <a:pt x="160" y="194"/>
                    <a:pt x="160" y="193"/>
                    <a:pt x="160" y="193"/>
                  </a:cubicBezTo>
                  <a:cubicBezTo>
                    <a:pt x="157" y="186"/>
                    <a:pt x="162" y="181"/>
                    <a:pt x="162" y="175"/>
                  </a:cubicBezTo>
                  <a:cubicBezTo>
                    <a:pt x="162" y="172"/>
                    <a:pt x="162" y="167"/>
                    <a:pt x="163" y="166"/>
                  </a:cubicBezTo>
                  <a:cubicBezTo>
                    <a:pt x="165" y="162"/>
                    <a:pt x="164" y="158"/>
                    <a:pt x="165" y="154"/>
                  </a:cubicBezTo>
                  <a:cubicBezTo>
                    <a:pt x="166" y="149"/>
                    <a:pt x="169" y="144"/>
                    <a:pt x="167" y="138"/>
                  </a:cubicBezTo>
                  <a:cubicBezTo>
                    <a:pt x="167" y="135"/>
                    <a:pt x="167" y="131"/>
                    <a:pt x="170" y="128"/>
                  </a:cubicBezTo>
                  <a:cubicBezTo>
                    <a:pt x="171" y="126"/>
                    <a:pt x="171" y="123"/>
                    <a:pt x="170" y="122"/>
                  </a:cubicBezTo>
                  <a:cubicBezTo>
                    <a:pt x="170" y="118"/>
                    <a:pt x="174" y="116"/>
                    <a:pt x="174" y="112"/>
                  </a:cubicBezTo>
                  <a:cubicBezTo>
                    <a:pt x="173" y="108"/>
                    <a:pt x="175" y="104"/>
                    <a:pt x="176" y="101"/>
                  </a:cubicBezTo>
                  <a:cubicBezTo>
                    <a:pt x="176" y="100"/>
                    <a:pt x="176" y="99"/>
                    <a:pt x="176" y="98"/>
                  </a:cubicBezTo>
                  <a:cubicBezTo>
                    <a:pt x="176" y="98"/>
                    <a:pt x="176" y="96"/>
                    <a:pt x="176" y="96"/>
                  </a:cubicBezTo>
                  <a:cubicBezTo>
                    <a:pt x="183" y="94"/>
                    <a:pt x="177" y="89"/>
                    <a:pt x="178" y="86"/>
                  </a:cubicBezTo>
                  <a:cubicBezTo>
                    <a:pt x="180" y="83"/>
                    <a:pt x="180" y="79"/>
                    <a:pt x="181" y="76"/>
                  </a:cubicBezTo>
                  <a:cubicBezTo>
                    <a:pt x="183" y="74"/>
                    <a:pt x="182" y="71"/>
                    <a:pt x="183" y="69"/>
                  </a:cubicBezTo>
                  <a:cubicBezTo>
                    <a:pt x="185" y="65"/>
                    <a:pt x="184" y="59"/>
                    <a:pt x="186" y="55"/>
                  </a:cubicBezTo>
                  <a:cubicBezTo>
                    <a:pt x="188" y="51"/>
                    <a:pt x="187" y="45"/>
                    <a:pt x="192" y="43"/>
                  </a:cubicBezTo>
                  <a:cubicBezTo>
                    <a:pt x="193" y="43"/>
                    <a:pt x="193" y="41"/>
                    <a:pt x="193" y="42"/>
                  </a:cubicBezTo>
                  <a:cubicBezTo>
                    <a:pt x="197" y="43"/>
                    <a:pt x="200" y="40"/>
                    <a:pt x="203" y="39"/>
                  </a:cubicBezTo>
                  <a:cubicBezTo>
                    <a:pt x="209" y="36"/>
                    <a:pt x="215" y="36"/>
                    <a:pt x="220" y="37"/>
                  </a:cubicBezTo>
                  <a:cubicBezTo>
                    <a:pt x="227" y="39"/>
                    <a:pt x="234" y="37"/>
                    <a:pt x="241" y="38"/>
                  </a:cubicBezTo>
                  <a:cubicBezTo>
                    <a:pt x="243" y="38"/>
                    <a:pt x="245" y="39"/>
                    <a:pt x="247" y="37"/>
                  </a:cubicBezTo>
                  <a:cubicBezTo>
                    <a:pt x="248" y="37"/>
                    <a:pt x="248" y="36"/>
                    <a:pt x="249" y="36"/>
                  </a:cubicBezTo>
                  <a:cubicBezTo>
                    <a:pt x="253" y="38"/>
                    <a:pt x="258" y="36"/>
                    <a:pt x="263" y="36"/>
                  </a:cubicBezTo>
                  <a:cubicBezTo>
                    <a:pt x="269" y="35"/>
                    <a:pt x="276" y="36"/>
                    <a:pt x="282" y="35"/>
                  </a:cubicBezTo>
                  <a:cubicBezTo>
                    <a:pt x="287" y="34"/>
                    <a:pt x="292" y="34"/>
                    <a:pt x="297" y="34"/>
                  </a:cubicBezTo>
                  <a:cubicBezTo>
                    <a:pt x="306" y="33"/>
                    <a:pt x="315" y="32"/>
                    <a:pt x="324" y="32"/>
                  </a:cubicBezTo>
                  <a:cubicBezTo>
                    <a:pt x="336" y="32"/>
                    <a:pt x="348" y="31"/>
                    <a:pt x="361" y="32"/>
                  </a:cubicBezTo>
                  <a:cubicBezTo>
                    <a:pt x="378" y="32"/>
                    <a:pt x="394" y="32"/>
                    <a:pt x="411" y="33"/>
                  </a:cubicBezTo>
                  <a:cubicBezTo>
                    <a:pt x="419" y="33"/>
                    <a:pt x="427" y="34"/>
                    <a:pt x="435" y="34"/>
                  </a:cubicBezTo>
                  <a:cubicBezTo>
                    <a:pt x="444" y="35"/>
                    <a:pt x="453" y="36"/>
                    <a:pt x="463" y="36"/>
                  </a:cubicBezTo>
                  <a:cubicBezTo>
                    <a:pt x="471" y="37"/>
                    <a:pt x="479" y="39"/>
                    <a:pt x="487" y="38"/>
                  </a:cubicBezTo>
                  <a:cubicBezTo>
                    <a:pt x="497" y="37"/>
                    <a:pt x="506" y="40"/>
                    <a:pt x="515" y="42"/>
                  </a:cubicBezTo>
                  <a:cubicBezTo>
                    <a:pt x="520" y="43"/>
                    <a:pt x="523" y="46"/>
                    <a:pt x="524" y="53"/>
                  </a:cubicBezTo>
                  <a:cubicBezTo>
                    <a:pt x="526" y="60"/>
                    <a:pt x="527" y="68"/>
                    <a:pt x="528" y="75"/>
                  </a:cubicBezTo>
                  <a:cubicBezTo>
                    <a:pt x="529" y="80"/>
                    <a:pt x="530" y="84"/>
                    <a:pt x="532" y="87"/>
                  </a:cubicBezTo>
                  <a:cubicBezTo>
                    <a:pt x="534" y="90"/>
                    <a:pt x="531" y="92"/>
                    <a:pt x="532" y="93"/>
                  </a:cubicBezTo>
                  <a:cubicBezTo>
                    <a:pt x="535" y="99"/>
                    <a:pt x="536" y="106"/>
                    <a:pt x="537" y="112"/>
                  </a:cubicBezTo>
                  <a:cubicBezTo>
                    <a:pt x="538" y="115"/>
                    <a:pt x="537" y="118"/>
                    <a:pt x="541" y="120"/>
                  </a:cubicBezTo>
                  <a:cubicBezTo>
                    <a:pt x="543" y="121"/>
                    <a:pt x="540" y="121"/>
                    <a:pt x="540" y="122"/>
                  </a:cubicBezTo>
                  <a:cubicBezTo>
                    <a:pt x="540" y="126"/>
                    <a:pt x="542" y="129"/>
                    <a:pt x="542" y="133"/>
                  </a:cubicBezTo>
                  <a:cubicBezTo>
                    <a:pt x="543" y="141"/>
                    <a:pt x="544" y="149"/>
                    <a:pt x="546" y="156"/>
                  </a:cubicBezTo>
                  <a:cubicBezTo>
                    <a:pt x="547" y="164"/>
                    <a:pt x="549" y="172"/>
                    <a:pt x="550" y="180"/>
                  </a:cubicBezTo>
                  <a:cubicBezTo>
                    <a:pt x="550" y="184"/>
                    <a:pt x="550" y="188"/>
                    <a:pt x="551" y="192"/>
                  </a:cubicBezTo>
                  <a:cubicBezTo>
                    <a:pt x="552" y="196"/>
                    <a:pt x="552" y="201"/>
                    <a:pt x="553" y="206"/>
                  </a:cubicBezTo>
                  <a:cubicBezTo>
                    <a:pt x="554" y="214"/>
                    <a:pt x="554" y="222"/>
                    <a:pt x="555" y="231"/>
                  </a:cubicBezTo>
                  <a:cubicBezTo>
                    <a:pt x="556" y="242"/>
                    <a:pt x="556" y="253"/>
                    <a:pt x="556" y="264"/>
                  </a:cubicBezTo>
                  <a:cubicBezTo>
                    <a:pt x="556" y="273"/>
                    <a:pt x="556" y="283"/>
                    <a:pt x="555" y="292"/>
                  </a:cubicBezTo>
                  <a:close/>
                  <a:moveTo>
                    <a:pt x="560" y="200"/>
                  </a:moveTo>
                  <a:cubicBezTo>
                    <a:pt x="560" y="189"/>
                    <a:pt x="558" y="179"/>
                    <a:pt x="557" y="168"/>
                  </a:cubicBezTo>
                  <a:cubicBezTo>
                    <a:pt x="555" y="159"/>
                    <a:pt x="553" y="150"/>
                    <a:pt x="552" y="140"/>
                  </a:cubicBezTo>
                  <a:cubicBezTo>
                    <a:pt x="551" y="133"/>
                    <a:pt x="549" y="125"/>
                    <a:pt x="547" y="117"/>
                  </a:cubicBezTo>
                  <a:cubicBezTo>
                    <a:pt x="545" y="112"/>
                    <a:pt x="550" y="110"/>
                    <a:pt x="553" y="110"/>
                  </a:cubicBezTo>
                  <a:cubicBezTo>
                    <a:pt x="560" y="107"/>
                    <a:pt x="564" y="101"/>
                    <a:pt x="569" y="96"/>
                  </a:cubicBezTo>
                  <a:cubicBezTo>
                    <a:pt x="576" y="88"/>
                    <a:pt x="581" y="79"/>
                    <a:pt x="585" y="69"/>
                  </a:cubicBezTo>
                  <a:cubicBezTo>
                    <a:pt x="586" y="64"/>
                    <a:pt x="587" y="59"/>
                    <a:pt x="589" y="54"/>
                  </a:cubicBezTo>
                  <a:cubicBezTo>
                    <a:pt x="589" y="52"/>
                    <a:pt x="591" y="51"/>
                    <a:pt x="593" y="51"/>
                  </a:cubicBezTo>
                  <a:cubicBezTo>
                    <a:pt x="601" y="51"/>
                    <a:pt x="609" y="50"/>
                    <a:pt x="617" y="49"/>
                  </a:cubicBezTo>
                  <a:cubicBezTo>
                    <a:pt x="625" y="49"/>
                    <a:pt x="633" y="47"/>
                    <a:pt x="641" y="46"/>
                  </a:cubicBezTo>
                  <a:cubicBezTo>
                    <a:pt x="646" y="45"/>
                    <a:pt x="651" y="45"/>
                    <a:pt x="656" y="44"/>
                  </a:cubicBezTo>
                  <a:cubicBezTo>
                    <a:pt x="658" y="43"/>
                    <a:pt x="659" y="44"/>
                    <a:pt x="661" y="44"/>
                  </a:cubicBezTo>
                  <a:cubicBezTo>
                    <a:pt x="664" y="44"/>
                    <a:pt x="662" y="47"/>
                    <a:pt x="663" y="48"/>
                  </a:cubicBezTo>
                  <a:cubicBezTo>
                    <a:pt x="664" y="52"/>
                    <a:pt x="664" y="56"/>
                    <a:pt x="664" y="60"/>
                  </a:cubicBezTo>
                  <a:cubicBezTo>
                    <a:pt x="663" y="62"/>
                    <a:pt x="663" y="63"/>
                    <a:pt x="665" y="65"/>
                  </a:cubicBezTo>
                  <a:cubicBezTo>
                    <a:pt x="666" y="66"/>
                    <a:pt x="661" y="67"/>
                    <a:pt x="664" y="69"/>
                  </a:cubicBezTo>
                  <a:cubicBezTo>
                    <a:pt x="662" y="71"/>
                    <a:pt x="666" y="74"/>
                    <a:pt x="663" y="76"/>
                  </a:cubicBezTo>
                  <a:cubicBezTo>
                    <a:pt x="661" y="77"/>
                    <a:pt x="665" y="77"/>
                    <a:pt x="664" y="78"/>
                  </a:cubicBezTo>
                  <a:cubicBezTo>
                    <a:pt x="660" y="81"/>
                    <a:pt x="665" y="84"/>
                    <a:pt x="664" y="88"/>
                  </a:cubicBezTo>
                  <a:cubicBezTo>
                    <a:pt x="663" y="88"/>
                    <a:pt x="663" y="90"/>
                    <a:pt x="663" y="91"/>
                  </a:cubicBezTo>
                  <a:cubicBezTo>
                    <a:pt x="663" y="92"/>
                    <a:pt x="659" y="94"/>
                    <a:pt x="663" y="96"/>
                  </a:cubicBezTo>
                  <a:cubicBezTo>
                    <a:pt x="662" y="97"/>
                    <a:pt x="663" y="100"/>
                    <a:pt x="660" y="100"/>
                  </a:cubicBezTo>
                  <a:cubicBezTo>
                    <a:pt x="659" y="101"/>
                    <a:pt x="658" y="103"/>
                    <a:pt x="658" y="104"/>
                  </a:cubicBezTo>
                  <a:cubicBezTo>
                    <a:pt x="658" y="106"/>
                    <a:pt x="660" y="104"/>
                    <a:pt x="661" y="106"/>
                  </a:cubicBezTo>
                  <a:cubicBezTo>
                    <a:pt x="658" y="108"/>
                    <a:pt x="656" y="111"/>
                    <a:pt x="657" y="115"/>
                  </a:cubicBezTo>
                  <a:cubicBezTo>
                    <a:pt x="658" y="117"/>
                    <a:pt x="654" y="118"/>
                    <a:pt x="657" y="120"/>
                  </a:cubicBezTo>
                  <a:cubicBezTo>
                    <a:pt x="655" y="121"/>
                    <a:pt x="655" y="122"/>
                    <a:pt x="655" y="124"/>
                  </a:cubicBezTo>
                  <a:cubicBezTo>
                    <a:pt x="653" y="128"/>
                    <a:pt x="653" y="134"/>
                    <a:pt x="649" y="138"/>
                  </a:cubicBezTo>
                  <a:cubicBezTo>
                    <a:pt x="648" y="138"/>
                    <a:pt x="648" y="138"/>
                    <a:pt x="648" y="139"/>
                  </a:cubicBezTo>
                  <a:cubicBezTo>
                    <a:pt x="650" y="144"/>
                    <a:pt x="647" y="148"/>
                    <a:pt x="644" y="152"/>
                  </a:cubicBezTo>
                  <a:cubicBezTo>
                    <a:pt x="642" y="155"/>
                    <a:pt x="640" y="159"/>
                    <a:pt x="641" y="163"/>
                  </a:cubicBezTo>
                  <a:cubicBezTo>
                    <a:pt x="641" y="163"/>
                    <a:pt x="641" y="163"/>
                    <a:pt x="642" y="163"/>
                  </a:cubicBezTo>
                  <a:cubicBezTo>
                    <a:pt x="635" y="162"/>
                    <a:pt x="641" y="170"/>
                    <a:pt x="636" y="170"/>
                  </a:cubicBezTo>
                  <a:cubicBezTo>
                    <a:pt x="636" y="170"/>
                    <a:pt x="636" y="173"/>
                    <a:pt x="635" y="174"/>
                  </a:cubicBezTo>
                  <a:cubicBezTo>
                    <a:pt x="635" y="178"/>
                    <a:pt x="633" y="182"/>
                    <a:pt x="629" y="184"/>
                  </a:cubicBezTo>
                  <a:cubicBezTo>
                    <a:pt x="629" y="184"/>
                    <a:pt x="629" y="184"/>
                    <a:pt x="629" y="184"/>
                  </a:cubicBezTo>
                  <a:cubicBezTo>
                    <a:pt x="632" y="189"/>
                    <a:pt x="625" y="190"/>
                    <a:pt x="625" y="194"/>
                  </a:cubicBezTo>
                  <a:cubicBezTo>
                    <a:pt x="625" y="195"/>
                    <a:pt x="624" y="199"/>
                    <a:pt x="622" y="200"/>
                  </a:cubicBezTo>
                  <a:cubicBezTo>
                    <a:pt x="616" y="208"/>
                    <a:pt x="612" y="216"/>
                    <a:pt x="607" y="224"/>
                  </a:cubicBezTo>
                  <a:cubicBezTo>
                    <a:pt x="602" y="231"/>
                    <a:pt x="597" y="237"/>
                    <a:pt x="594" y="244"/>
                  </a:cubicBezTo>
                  <a:cubicBezTo>
                    <a:pt x="593" y="247"/>
                    <a:pt x="589" y="248"/>
                    <a:pt x="589" y="252"/>
                  </a:cubicBezTo>
                  <a:cubicBezTo>
                    <a:pt x="589" y="255"/>
                    <a:pt x="586" y="252"/>
                    <a:pt x="585" y="254"/>
                  </a:cubicBezTo>
                  <a:cubicBezTo>
                    <a:pt x="584" y="260"/>
                    <a:pt x="579" y="263"/>
                    <a:pt x="576" y="267"/>
                  </a:cubicBezTo>
                  <a:cubicBezTo>
                    <a:pt x="574" y="271"/>
                    <a:pt x="572" y="274"/>
                    <a:pt x="569" y="277"/>
                  </a:cubicBezTo>
                  <a:cubicBezTo>
                    <a:pt x="568" y="277"/>
                    <a:pt x="567" y="278"/>
                    <a:pt x="567" y="279"/>
                  </a:cubicBezTo>
                  <a:cubicBezTo>
                    <a:pt x="567" y="282"/>
                    <a:pt x="565" y="282"/>
                    <a:pt x="563" y="282"/>
                  </a:cubicBezTo>
                  <a:cubicBezTo>
                    <a:pt x="566" y="279"/>
                    <a:pt x="564" y="275"/>
                    <a:pt x="564" y="272"/>
                  </a:cubicBezTo>
                  <a:cubicBezTo>
                    <a:pt x="564" y="265"/>
                    <a:pt x="565" y="259"/>
                    <a:pt x="564" y="252"/>
                  </a:cubicBezTo>
                  <a:cubicBezTo>
                    <a:pt x="563" y="242"/>
                    <a:pt x="564" y="233"/>
                    <a:pt x="563" y="223"/>
                  </a:cubicBezTo>
                  <a:cubicBezTo>
                    <a:pt x="562" y="220"/>
                    <a:pt x="561" y="217"/>
                    <a:pt x="562" y="213"/>
                  </a:cubicBezTo>
                  <a:cubicBezTo>
                    <a:pt x="563" y="209"/>
                    <a:pt x="561" y="204"/>
                    <a:pt x="560" y="200"/>
                  </a:cubicBezTo>
                  <a:close/>
                  <a:moveTo>
                    <a:pt x="701" y="70"/>
                  </a:moveTo>
                  <a:cubicBezTo>
                    <a:pt x="700" y="78"/>
                    <a:pt x="698" y="85"/>
                    <a:pt x="698" y="93"/>
                  </a:cubicBezTo>
                  <a:cubicBezTo>
                    <a:pt x="697" y="98"/>
                    <a:pt x="694" y="104"/>
                    <a:pt x="693" y="110"/>
                  </a:cubicBezTo>
                  <a:cubicBezTo>
                    <a:pt x="692" y="118"/>
                    <a:pt x="689" y="127"/>
                    <a:pt x="686" y="135"/>
                  </a:cubicBezTo>
                  <a:cubicBezTo>
                    <a:pt x="684" y="142"/>
                    <a:pt x="683" y="149"/>
                    <a:pt x="678" y="155"/>
                  </a:cubicBezTo>
                  <a:cubicBezTo>
                    <a:pt x="677" y="157"/>
                    <a:pt x="675" y="160"/>
                    <a:pt x="675" y="163"/>
                  </a:cubicBezTo>
                  <a:cubicBezTo>
                    <a:pt x="675" y="164"/>
                    <a:pt x="675" y="165"/>
                    <a:pt x="675" y="165"/>
                  </a:cubicBezTo>
                  <a:cubicBezTo>
                    <a:pt x="671" y="167"/>
                    <a:pt x="671" y="171"/>
                    <a:pt x="669" y="174"/>
                  </a:cubicBezTo>
                  <a:cubicBezTo>
                    <a:pt x="667" y="179"/>
                    <a:pt x="664" y="184"/>
                    <a:pt x="662" y="188"/>
                  </a:cubicBezTo>
                  <a:cubicBezTo>
                    <a:pt x="659" y="194"/>
                    <a:pt x="656" y="199"/>
                    <a:pt x="653" y="205"/>
                  </a:cubicBezTo>
                  <a:cubicBezTo>
                    <a:pt x="650" y="211"/>
                    <a:pt x="645" y="215"/>
                    <a:pt x="641" y="221"/>
                  </a:cubicBezTo>
                  <a:cubicBezTo>
                    <a:pt x="638" y="227"/>
                    <a:pt x="633" y="232"/>
                    <a:pt x="628" y="238"/>
                  </a:cubicBezTo>
                  <a:cubicBezTo>
                    <a:pt x="623" y="243"/>
                    <a:pt x="618" y="249"/>
                    <a:pt x="613" y="254"/>
                  </a:cubicBezTo>
                  <a:cubicBezTo>
                    <a:pt x="607" y="260"/>
                    <a:pt x="600" y="266"/>
                    <a:pt x="594" y="272"/>
                  </a:cubicBezTo>
                  <a:cubicBezTo>
                    <a:pt x="585" y="281"/>
                    <a:pt x="574" y="289"/>
                    <a:pt x="565" y="298"/>
                  </a:cubicBezTo>
                  <a:cubicBezTo>
                    <a:pt x="564" y="298"/>
                    <a:pt x="564" y="299"/>
                    <a:pt x="563" y="299"/>
                  </a:cubicBezTo>
                  <a:cubicBezTo>
                    <a:pt x="561" y="298"/>
                    <a:pt x="563" y="297"/>
                    <a:pt x="563" y="296"/>
                  </a:cubicBezTo>
                  <a:cubicBezTo>
                    <a:pt x="562" y="289"/>
                    <a:pt x="569" y="287"/>
                    <a:pt x="573" y="283"/>
                  </a:cubicBezTo>
                  <a:cubicBezTo>
                    <a:pt x="579" y="275"/>
                    <a:pt x="586" y="268"/>
                    <a:pt x="592" y="260"/>
                  </a:cubicBezTo>
                  <a:cubicBezTo>
                    <a:pt x="596" y="253"/>
                    <a:pt x="601" y="247"/>
                    <a:pt x="605" y="240"/>
                  </a:cubicBezTo>
                  <a:cubicBezTo>
                    <a:pt x="612" y="232"/>
                    <a:pt x="617" y="222"/>
                    <a:pt x="623" y="213"/>
                  </a:cubicBezTo>
                  <a:cubicBezTo>
                    <a:pt x="627" y="207"/>
                    <a:pt x="630" y="201"/>
                    <a:pt x="634" y="195"/>
                  </a:cubicBezTo>
                  <a:cubicBezTo>
                    <a:pt x="636" y="189"/>
                    <a:pt x="638" y="183"/>
                    <a:pt x="642" y="178"/>
                  </a:cubicBezTo>
                  <a:cubicBezTo>
                    <a:pt x="643" y="177"/>
                    <a:pt x="644" y="176"/>
                    <a:pt x="644" y="175"/>
                  </a:cubicBezTo>
                  <a:cubicBezTo>
                    <a:pt x="646" y="167"/>
                    <a:pt x="650" y="161"/>
                    <a:pt x="652" y="154"/>
                  </a:cubicBezTo>
                  <a:cubicBezTo>
                    <a:pt x="656" y="144"/>
                    <a:pt x="659" y="135"/>
                    <a:pt x="662" y="125"/>
                  </a:cubicBezTo>
                  <a:cubicBezTo>
                    <a:pt x="665" y="114"/>
                    <a:pt x="667" y="103"/>
                    <a:pt x="669" y="91"/>
                  </a:cubicBezTo>
                  <a:cubicBezTo>
                    <a:pt x="671" y="79"/>
                    <a:pt x="672" y="66"/>
                    <a:pt x="671" y="53"/>
                  </a:cubicBezTo>
                  <a:cubicBezTo>
                    <a:pt x="670" y="48"/>
                    <a:pt x="670" y="42"/>
                    <a:pt x="665" y="38"/>
                  </a:cubicBezTo>
                  <a:cubicBezTo>
                    <a:pt x="663" y="38"/>
                    <a:pt x="662" y="36"/>
                    <a:pt x="661" y="37"/>
                  </a:cubicBezTo>
                  <a:cubicBezTo>
                    <a:pt x="658" y="39"/>
                    <a:pt x="654" y="38"/>
                    <a:pt x="651" y="38"/>
                  </a:cubicBezTo>
                  <a:cubicBezTo>
                    <a:pt x="647" y="39"/>
                    <a:pt x="643" y="39"/>
                    <a:pt x="639" y="40"/>
                  </a:cubicBezTo>
                  <a:cubicBezTo>
                    <a:pt x="632" y="42"/>
                    <a:pt x="626" y="40"/>
                    <a:pt x="619" y="42"/>
                  </a:cubicBezTo>
                  <a:cubicBezTo>
                    <a:pt x="615" y="43"/>
                    <a:pt x="611" y="44"/>
                    <a:pt x="606" y="44"/>
                  </a:cubicBezTo>
                  <a:cubicBezTo>
                    <a:pt x="600" y="44"/>
                    <a:pt x="595" y="45"/>
                    <a:pt x="590" y="46"/>
                  </a:cubicBezTo>
                  <a:cubicBezTo>
                    <a:pt x="587" y="46"/>
                    <a:pt x="586" y="47"/>
                    <a:pt x="585" y="49"/>
                  </a:cubicBezTo>
                  <a:cubicBezTo>
                    <a:pt x="584" y="54"/>
                    <a:pt x="582" y="58"/>
                    <a:pt x="580" y="63"/>
                  </a:cubicBezTo>
                  <a:cubicBezTo>
                    <a:pt x="578" y="71"/>
                    <a:pt x="574" y="79"/>
                    <a:pt x="569" y="85"/>
                  </a:cubicBezTo>
                  <a:cubicBezTo>
                    <a:pt x="563" y="94"/>
                    <a:pt x="555" y="101"/>
                    <a:pt x="545" y="107"/>
                  </a:cubicBezTo>
                  <a:cubicBezTo>
                    <a:pt x="545" y="102"/>
                    <a:pt x="543" y="98"/>
                    <a:pt x="542" y="94"/>
                  </a:cubicBezTo>
                  <a:cubicBezTo>
                    <a:pt x="542" y="92"/>
                    <a:pt x="542" y="91"/>
                    <a:pt x="544" y="90"/>
                  </a:cubicBezTo>
                  <a:cubicBezTo>
                    <a:pt x="549" y="85"/>
                    <a:pt x="556" y="81"/>
                    <a:pt x="560" y="74"/>
                  </a:cubicBezTo>
                  <a:cubicBezTo>
                    <a:pt x="567" y="61"/>
                    <a:pt x="569" y="47"/>
                    <a:pt x="571" y="33"/>
                  </a:cubicBezTo>
                  <a:cubicBezTo>
                    <a:pt x="571" y="32"/>
                    <a:pt x="571" y="31"/>
                    <a:pt x="571" y="30"/>
                  </a:cubicBezTo>
                  <a:cubicBezTo>
                    <a:pt x="571" y="28"/>
                    <a:pt x="571" y="26"/>
                    <a:pt x="575" y="25"/>
                  </a:cubicBezTo>
                  <a:cubicBezTo>
                    <a:pt x="579" y="24"/>
                    <a:pt x="584" y="22"/>
                    <a:pt x="588" y="22"/>
                  </a:cubicBezTo>
                  <a:cubicBezTo>
                    <a:pt x="594" y="23"/>
                    <a:pt x="598" y="19"/>
                    <a:pt x="604" y="19"/>
                  </a:cubicBezTo>
                  <a:cubicBezTo>
                    <a:pt x="610" y="19"/>
                    <a:pt x="617" y="20"/>
                    <a:pt x="623" y="16"/>
                  </a:cubicBezTo>
                  <a:cubicBezTo>
                    <a:pt x="625" y="15"/>
                    <a:pt x="627" y="16"/>
                    <a:pt x="628" y="13"/>
                  </a:cubicBezTo>
                  <a:cubicBezTo>
                    <a:pt x="631" y="19"/>
                    <a:pt x="635" y="15"/>
                    <a:pt x="637" y="15"/>
                  </a:cubicBezTo>
                  <a:cubicBezTo>
                    <a:pt x="642" y="15"/>
                    <a:pt x="647" y="14"/>
                    <a:pt x="652" y="13"/>
                  </a:cubicBezTo>
                  <a:cubicBezTo>
                    <a:pt x="655" y="13"/>
                    <a:pt x="659" y="12"/>
                    <a:pt x="662" y="13"/>
                  </a:cubicBezTo>
                  <a:cubicBezTo>
                    <a:pt x="667" y="14"/>
                    <a:pt x="671" y="12"/>
                    <a:pt x="676" y="13"/>
                  </a:cubicBezTo>
                  <a:cubicBezTo>
                    <a:pt x="681" y="13"/>
                    <a:pt x="686" y="14"/>
                    <a:pt x="690" y="12"/>
                  </a:cubicBezTo>
                  <a:cubicBezTo>
                    <a:pt x="692" y="11"/>
                    <a:pt x="695" y="14"/>
                    <a:pt x="697" y="11"/>
                  </a:cubicBezTo>
                  <a:cubicBezTo>
                    <a:pt x="698" y="12"/>
                    <a:pt x="699" y="13"/>
                    <a:pt x="700" y="15"/>
                  </a:cubicBezTo>
                  <a:cubicBezTo>
                    <a:pt x="701" y="22"/>
                    <a:pt x="702" y="29"/>
                    <a:pt x="703" y="36"/>
                  </a:cubicBezTo>
                  <a:cubicBezTo>
                    <a:pt x="705" y="48"/>
                    <a:pt x="702" y="59"/>
                    <a:pt x="701" y="70"/>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62">
              <a:extLst>
                <a:ext uri="{FF2B5EF4-FFF2-40B4-BE49-F238E27FC236}">
                  <a16:creationId xmlns:a16="http://schemas.microsoft.com/office/drawing/2014/main" id="{9C278077-8DA7-4D7D-BFF2-F434018FBB86}"/>
                </a:ext>
              </a:extLst>
            </p:cNvPr>
            <p:cNvSpPr>
              <a:spLocks/>
            </p:cNvSpPr>
            <p:nvPr/>
          </p:nvSpPr>
          <p:spPr bwMode="auto">
            <a:xfrm>
              <a:off x="10522267" y="1076145"/>
              <a:ext cx="528638" cy="865188"/>
            </a:xfrm>
            <a:custGeom>
              <a:avLst/>
              <a:gdLst/>
              <a:ahLst/>
              <a:cxnLst>
                <a:cxn ang="0">
                  <a:pos x="49" y="191"/>
                </a:cxn>
                <a:cxn ang="0">
                  <a:pos x="58" y="166"/>
                </a:cxn>
                <a:cxn ang="0">
                  <a:pos x="35" y="150"/>
                </a:cxn>
                <a:cxn ang="0">
                  <a:pos x="26" y="119"/>
                </a:cxn>
                <a:cxn ang="0">
                  <a:pos x="50" y="125"/>
                </a:cxn>
                <a:cxn ang="0">
                  <a:pos x="64" y="163"/>
                </a:cxn>
                <a:cxn ang="0">
                  <a:pos x="69" y="161"/>
                </a:cxn>
                <a:cxn ang="0">
                  <a:pos x="77" y="143"/>
                </a:cxn>
                <a:cxn ang="0">
                  <a:pos x="81" y="130"/>
                </a:cxn>
                <a:cxn ang="0">
                  <a:pos x="68" y="119"/>
                </a:cxn>
                <a:cxn ang="0">
                  <a:pos x="54" y="113"/>
                </a:cxn>
                <a:cxn ang="0">
                  <a:pos x="49" y="108"/>
                </a:cxn>
                <a:cxn ang="0">
                  <a:pos x="45" y="99"/>
                </a:cxn>
                <a:cxn ang="0">
                  <a:pos x="37" y="70"/>
                </a:cxn>
                <a:cxn ang="0">
                  <a:pos x="54" y="66"/>
                </a:cxn>
                <a:cxn ang="0">
                  <a:pos x="81" y="96"/>
                </a:cxn>
                <a:cxn ang="0">
                  <a:pos x="83" y="122"/>
                </a:cxn>
                <a:cxn ang="0">
                  <a:pos x="89" y="91"/>
                </a:cxn>
                <a:cxn ang="0">
                  <a:pos x="75" y="68"/>
                </a:cxn>
                <a:cxn ang="0">
                  <a:pos x="62" y="32"/>
                </a:cxn>
                <a:cxn ang="0">
                  <a:pos x="77" y="5"/>
                </a:cxn>
                <a:cxn ang="0">
                  <a:pos x="99" y="44"/>
                </a:cxn>
                <a:cxn ang="0">
                  <a:pos x="94" y="77"/>
                </a:cxn>
                <a:cxn ang="0">
                  <a:pos x="94" y="109"/>
                </a:cxn>
                <a:cxn ang="0">
                  <a:pos x="92" y="122"/>
                </a:cxn>
                <a:cxn ang="0">
                  <a:pos x="99" y="108"/>
                </a:cxn>
                <a:cxn ang="0">
                  <a:pos x="116" y="74"/>
                </a:cxn>
                <a:cxn ang="0">
                  <a:pos x="127" y="69"/>
                </a:cxn>
                <a:cxn ang="0">
                  <a:pos x="129" y="67"/>
                </a:cxn>
                <a:cxn ang="0">
                  <a:pos x="140" y="71"/>
                </a:cxn>
                <a:cxn ang="0">
                  <a:pos x="136" y="100"/>
                </a:cxn>
                <a:cxn ang="0">
                  <a:pos x="126" y="114"/>
                </a:cxn>
                <a:cxn ang="0">
                  <a:pos x="97" y="125"/>
                </a:cxn>
                <a:cxn ang="0">
                  <a:pos x="88" y="135"/>
                </a:cxn>
                <a:cxn ang="0">
                  <a:pos x="75" y="165"/>
                </a:cxn>
                <a:cxn ang="0">
                  <a:pos x="83" y="162"/>
                </a:cxn>
                <a:cxn ang="0">
                  <a:pos x="101" y="145"/>
                </a:cxn>
                <a:cxn ang="0">
                  <a:pos x="132" y="141"/>
                </a:cxn>
                <a:cxn ang="0">
                  <a:pos x="119" y="170"/>
                </a:cxn>
                <a:cxn ang="0">
                  <a:pos x="96" y="176"/>
                </a:cxn>
                <a:cxn ang="0">
                  <a:pos x="73" y="174"/>
                </a:cxn>
                <a:cxn ang="0">
                  <a:pos x="50" y="202"/>
                </a:cxn>
                <a:cxn ang="0">
                  <a:pos x="51" y="205"/>
                </a:cxn>
                <a:cxn ang="0">
                  <a:pos x="73" y="197"/>
                </a:cxn>
                <a:cxn ang="0">
                  <a:pos x="113" y="213"/>
                </a:cxn>
                <a:cxn ang="0">
                  <a:pos x="77" y="225"/>
                </a:cxn>
                <a:cxn ang="0">
                  <a:pos x="64" y="217"/>
                </a:cxn>
                <a:cxn ang="0">
                  <a:pos x="47" y="211"/>
                </a:cxn>
                <a:cxn ang="0">
                  <a:pos x="17" y="229"/>
                </a:cxn>
                <a:cxn ang="0">
                  <a:pos x="6" y="229"/>
                </a:cxn>
                <a:cxn ang="0">
                  <a:pos x="26" y="214"/>
                </a:cxn>
                <a:cxn ang="0">
                  <a:pos x="32" y="207"/>
                </a:cxn>
                <a:cxn ang="0">
                  <a:pos x="10" y="190"/>
                </a:cxn>
                <a:cxn ang="0">
                  <a:pos x="3" y="149"/>
                </a:cxn>
                <a:cxn ang="0">
                  <a:pos x="25" y="157"/>
                </a:cxn>
                <a:cxn ang="0">
                  <a:pos x="37" y="193"/>
                </a:cxn>
              </a:cxnLst>
              <a:rect l="0" t="0" r="r" b="b"/>
              <a:pathLst>
                <a:path w="141" h="231">
                  <a:moveTo>
                    <a:pt x="38" y="202"/>
                  </a:moveTo>
                  <a:cubicBezTo>
                    <a:pt x="42" y="198"/>
                    <a:pt x="47" y="195"/>
                    <a:pt x="49" y="191"/>
                  </a:cubicBezTo>
                  <a:cubicBezTo>
                    <a:pt x="52" y="186"/>
                    <a:pt x="56" y="182"/>
                    <a:pt x="59" y="178"/>
                  </a:cubicBezTo>
                  <a:cubicBezTo>
                    <a:pt x="62" y="173"/>
                    <a:pt x="59" y="170"/>
                    <a:pt x="58" y="166"/>
                  </a:cubicBezTo>
                  <a:cubicBezTo>
                    <a:pt x="55" y="160"/>
                    <a:pt x="50" y="161"/>
                    <a:pt x="45" y="159"/>
                  </a:cubicBezTo>
                  <a:cubicBezTo>
                    <a:pt x="41" y="157"/>
                    <a:pt x="37" y="154"/>
                    <a:pt x="35" y="150"/>
                  </a:cubicBezTo>
                  <a:cubicBezTo>
                    <a:pt x="32" y="144"/>
                    <a:pt x="29" y="139"/>
                    <a:pt x="27" y="134"/>
                  </a:cubicBezTo>
                  <a:cubicBezTo>
                    <a:pt x="26" y="129"/>
                    <a:pt x="24" y="124"/>
                    <a:pt x="26" y="119"/>
                  </a:cubicBezTo>
                  <a:cubicBezTo>
                    <a:pt x="26" y="118"/>
                    <a:pt x="27" y="117"/>
                    <a:pt x="29" y="117"/>
                  </a:cubicBezTo>
                  <a:cubicBezTo>
                    <a:pt x="37" y="118"/>
                    <a:pt x="44" y="121"/>
                    <a:pt x="50" y="125"/>
                  </a:cubicBezTo>
                  <a:cubicBezTo>
                    <a:pt x="58" y="131"/>
                    <a:pt x="60" y="140"/>
                    <a:pt x="60" y="149"/>
                  </a:cubicBezTo>
                  <a:cubicBezTo>
                    <a:pt x="61" y="154"/>
                    <a:pt x="58" y="159"/>
                    <a:pt x="64" y="163"/>
                  </a:cubicBezTo>
                  <a:cubicBezTo>
                    <a:pt x="64" y="164"/>
                    <a:pt x="64" y="166"/>
                    <a:pt x="65" y="165"/>
                  </a:cubicBezTo>
                  <a:cubicBezTo>
                    <a:pt x="67" y="165"/>
                    <a:pt x="68" y="163"/>
                    <a:pt x="69" y="161"/>
                  </a:cubicBezTo>
                  <a:cubicBezTo>
                    <a:pt x="70" y="157"/>
                    <a:pt x="72" y="154"/>
                    <a:pt x="74" y="150"/>
                  </a:cubicBezTo>
                  <a:cubicBezTo>
                    <a:pt x="76" y="148"/>
                    <a:pt x="76" y="145"/>
                    <a:pt x="77" y="143"/>
                  </a:cubicBezTo>
                  <a:cubicBezTo>
                    <a:pt x="78" y="139"/>
                    <a:pt x="80" y="136"/>
                    <a:pt x="81" y="132"/>
                  </a:cubicBezTo>
                  <a:cubicBezTo>
                    <a:pt x="81" y="132"/>
                    <a:pt x="82" y="131"/>
                    <a:pt x="81" y="130"/>
                  </a:cubicBezTo>
                  <a:cubicBezTo>
                    <a:pt x="79" y="127"/>
                    <a:pt x="78" y="123"/>
                    <a:pt x="75" y="120"/>
                  </a:cubicBezTo>
                  <a:cubicBezTo>
                    <a:pt x="74" y="118"/>
                    <a:pt x="70" y="119"/>
                    <a:pt x="68" y="119"/>
                  </a:cubicBezTo>
                  <a:cubicBezTo>
                    <a:pt x="65" y="119"/>
                    <a:pt x="64" y="121"/>
                    <a:pt x="61" y="118"/>
                  </a:cubicBezTo>
                  <a:cubicBezTo>
                    <a:pt x="60" y="116"/>
                    <a:pt x="57" y="114"/>
                    <a:pt x="54" y="113"/>
                  </a:cubicBezTo>
                  <a:cubicBezTo>
                    <a:pt x="52" y="112"/>
                    <a:pt x="52" y="111"/>
                    <a:pt x="52" y="110"/>
                  </a:cubicBezTo>
                  <a:cubicBezTo>
                    <a:pt x="52" y="108"/>
                    <a:pt x="52" y="107"/>
                    <a:pt x="49" y="108"/>
                  </a:cubicBezTo>
                  <a:cubicBezTo>
                    <a:pt x="48" y="108"/>
                    <a:pt x="46" y="106"/>
                    <a:pt x="46" y="103"/>
                  </a:cubicBezTo>
                  <a:cubicBezTo>
                    <a:pt x="47" y="101"/>
                    <a:pt x="46" y="100"/>
                    <a:pt x="45" y="99"/>
                  </a:cubicBezTo>
                  <a:cubicBezTo>
                    <a:pt x="41" y="96"/>
                    <a:pt x="42" y="90"/>
                    <a:pt x="40" y="86"/>
                  </a:cubicBezTo>
                  <a:cubicBezTo>
                    <a:pt x="37" y="81"/>
                    <a:pt x="39" y="75"/>
                    <a:pt x="37" y="70"/>
                  </a:cubicBezTo>
                  <a:cubicBezTo>
                    <a:pt x="36" y="67"/>
                    <a:pt x="38" y="64"/>
                    <a:pt x="41" y="64"/>
                  </a:cubicBezTo>
                  <a:cubicBezTo>
                    <a:pt x="45" y="64"/>
                    <a:pt x="50" y="64"/>
                    <a:pt x="54" y="66"/>
                  </a:cubicBezTo>
                  <a:cubicBezTo>
                    <a:pt x="60" y="69"/>
                    <a:pt x="65" y="72"/>
                    <a:pt x="69" y="77"/>
                  </a:cubicBezTo>
                  <a:cubicBezTo>
                    <a:pt x="75" y="82"/>
                    <a:pt x="79" y="89"/>
                    <a:pt x="81" y="96"/>
                  </a:cubicBezTo>
                  <a:cubicBezTo>
                    <a:pt x="82" y="100"/>
                    <a:pt x="81" y="104"/>
                    <a:pt x="80" y="108"/>
                  </a:cubicBezTo>
                  <a:cubicBezTo>
                    <a:pt x="78" y="114"/>
                    <a:pt x="78" y="117"/>
                    <a:pt x="83" y="122"/>
                  </a:cubicBezTo>
                  <a:cubicBezTo>
                    <a:pt x="86" y="114"/>
                    <a:pt x="87" y="106"/>
                    <a:pt x="89" y="98"/>
                  </a:cubicBezTo>
                  <a:cubicBezTo>
                    <a:pt x="89" y="96"/>
                    <a:pt x="88" y="93"/>
                    <a:pt x="89" y="91"/>
                  </a:cubicBezTo>
                  <a:cubicBezTo>
                    <a:pt x="91" y="85"/>
                    <a:pt x="88" y="81"/>
                    <a:pt x="83" y="78"/>
                  </a:cubicBezTo>
                  <a:cubicBezTo>
                    <a:pt x="80" y="75"/>
                    <a:pt x="77" y="72"/>
                    <a:pt x="75" y="68"/>
                  </a:cubicBezTo>
                  <a:cubicBezTo>
                    <a:pt x="73" y="64"/>
                    <a:pt x="70" y="61"/>
                    <a:pt x="68" y="57"/>
                  </a:cubicBezTo>
                  <a:cubicBezTo>
                    <a:pt x="64" y="49"/>
                    <a:pt x="63" y="40"/>
                    <a:pt x="62" y="32"/>
                  </a:cubicBezTo>
                  <a:cubicBezTo>
                    <a:pt x="61" y="25"/>
                    <a:pt x="63" y="18"/>
                    <a:pt x="64" y="10"/>
                  </a:cubicBezTo>
                  <a:cubicBezTo>
                    <a:pt x="66" y="1"/>
                    <a:pt x="70" y="0"/>
                    <a:pt x="77" y="5"/>
                  </a:cubicBezTo>
                  <a:cubicBezTo>
                    <a:pt x="84" y="12"/>
                    <a:pt x="89" y="19"/>
                    <a:pt x="93" y="28"/>
                  </a:cubicBezTo>
                  <a:cubicBezTo>
                    <a:pt x="96" y="33"/>
                    <a:pt x="98" y="39"/>
                    <a:pt x="99" y="44"/>
                  </a:cubicBezTo>
                  <a:cubicBezTo>
                    <a:pt x="99" y="49"/>
                    <a:pt x="100" y="55"/>
                    <a:pt x="99" y="61"/>
                  </a:cubicBezTo>
                  <a:cubicBezTo>
                    <a:pt x="97" y="67"/>
                    <a:pt x="95" y="71"/>
                    <a:pt x="94" y="77"/>
                  </a:cubicBezTo>
                  <a:cubicBezTo>
                    <a:pt x="94" y="78"/>
                    <a:pt x="94" y="79"/>
                    <a:pt x="94" y="80"/>
                  </a:cubicBezTo>
                  <a:cubicBezTo>
                    <a:pt x="96" y="90"/>
                    <a:pt x="94" y="99"/>
                    <a:pt x="94" y="109"/>
                  </a:cubicBezTo>
                  <a:cubicBezTo>
                    <a:pt x="93" y="112"/>
                    <a:pt x="92" y="116"/>
                    <a:pt x="91" y="120"/>
                  </a:cubicBezTo>
                  <a:cubicBezTo>
                    <a:pt x="91" y="121"/>
                    <a:pt x="90" y="122"/>
                    <a:pt x="92" y="122"/>
                  </a:cubicBezTo>
                  <a:cubicBezTo>
                    <a:pt x="93" y="123"/>
                    <a:pt x="93" y="121"/>
                    <a:pt x="94" y="121"/>
                  </a:cubicBezTo>
                  <a:cubicBezTo>
                    <a:pt x="99" y="118"/>
                    <a:pt x="99" y="113"/>
                    <a:pt x="99" y="108"/>
                  </a:cubicBezTo>
                  <a:cubicBezTo>
                    <a:pt x="97" y="95"/>
                    <a:pt x="102" y="85"/>
                    <a:pt x="111" y="77"/>
                  </a:cubicBezTo>
                  <a:cubicBezTo>
                    <a:pt x="112" y="75"/>
                    <a:pt x="113" y="72"/>
                    <a:pt x="116" y="74"/>
                  </a:cubicBezTo>
                  <a:cubicBezTo>
                    <a:pt x="116" y="71"/>
                    <a:pt x="119" y="71"/>
                    <a:pt x="121" y="70"/>
                  </a:cubicBezTo>
                  <a:cubicBezTo>
                    <a:pt x="123" y="69"/>
                    <a:pt x="125" y="66"/>
                    <a:pt x="127" y="69"/>
                  </a:cubicBezTo>
                  <a:cubicBezTo>
                    <a:pt x="128" y="70"/>
                    <a:pt x="129" y="70"/>
                    <a:pt x="129" y="68"/>
                  </a:cubicBezTo>
                  <a:cubicBezTo>
                    <a:pt x="129" y="68"/>
                    <a:pt x="129" y="68"/>
                    <a:pt x="129" y="67"/>
                  </a:cubicBezTo>
                  <a:cubicBezTo>
                    <a:pt x="132" y="71"/>
                    <a:pt x="134" y="66"/>
                    <a:pt x="137" y="67"/>
                  </a:cubicBezTo>
                  <a:cubicBezTo>
                    <a:pt x="140" y="67"/>
                    <a:pt x="140" y="69"/>
                    <a:pt x="140" y="71"/>
                  </a:cubicBezTo>
                  <a:cubicBezTo>
                    <a:pt x="140" y="77"/>
                    <a:pt x="141" y="83"/>
                    <a:pt x="139" y="90"/>
                  </a:cubicBezTo>
                  <a:cubicBezTo>
                    <a:pt x="138" y="93"/>
                    <a:pt x="137" y="97"/>
                    <a:pt x="136" y="100"/>
                  </a:cubicBezTo>
                  <a:cubicBezTo>
                    <a:pt x="136" y="103"/>
                    <a:pt x="134" y="107"/>
                    <a:pt x="131" y="108"/>
                  </a:cubicBezTo>
                  <a:cubicBezTo>
                    <a:pt x="129" y="110"/>
                    <a:pt x="127" y="112"/>
                    <a:pt x="126" y="114"/>
                  </a:cubicBezTo>
                  <a:cubicBezTo>
                    <a:pt x="121" y="121"/>
                    <a:pt x="114" y="121"/>
                    <a:pt x="107" y="119"/>
                  </a:cubicBezTo>
                  <a:cubicBezTo>
                    <a:pt x="102" y="118"/>
                    <a:pt x="100" y="122"/>
                    <a:pt x="97" y="125"/>
                  </a:cubicBezTo>
                  <a:cubicBezTo>
                    <a:pt x="96" y="126"/>
                    <a:pt x="94" y="127"/>
                    <a:pt x="93" y="128"/>
                  </a:cubicBezTo>
                  <a:cubicBezTo>
                    <a:pt x="90" y="129"/>
                    <a:pt x="88" y="131"/>
                    <a:pt x="88" y="135"/>
                  </a:cubicBezTo>
                  <a:cubicBezTo>
                    <a:pt x="87" y="139"/>
                    <a:pt x="85" y="144"/>
                    <a:pt x="83" y="149"/>
                  </a:cubicBezTo>
                  <a:cubicBezTo>
                    <a:pt x="81" y="154"/>
                    <a:pt x="78" y="160"/>
                    <a:pt x="75" y="165"/>
                  </a:cubicBezTo>
                  <a:cubicBezTo>
                    <a:pt x="74" y="166"/>
                    <a:pt x="75" y="167"/>
                    <a:pt x="77" y="167"/>
                  </a:cubicBezTo>
                  <a:cubicBezTo>
                    <a:pt x="80" y="167"/>
                    <a:pt x="83" y="166"/>
                    <a:pt x="83" y="162"/>
                  </a:cubicBezTo>
                  <a:cubicBezTo>
                    <a:pt x="83" y="161"/>
                    <a:pt x="84" y="160"/>
                    <a:pt x="85" y="159"/>
                  </a:cubicBezTo>
                  <a:cubicBezTo>
                    <a:pt x="89" y="153"/>
                    <a:pt x="95" y="148"/>
                    <a:pt x="101" y="145"/>
                  </a:cubicBezTo>
                  <a:cubicBezTo>
                    <a:pt x="107" y="141"/>
                    <a:pt x="113" y="140"/>
                    <a:pt x="119" y="139"/>
                  </a:cubicBezTo>
                  <a:cubicBezTo>
                    <a:pt x="124" y="138"/>
                    <a:pt x="128" y="139"/>
                    <a:pt x="132" y="141"/>
                  </a:cubicBezTo>
                  <a:cubicBezTo>
                    <a:pt x="134" y="142"/>
                    <a:pt x="137" y="144"/>
                    <a:pt x="135" y="147"/>
                  </a:cubicBezTo>
                  <a:cubicBezTo>
                    <a:pt x="131" y="156"/>
                    <a:pt x="128" y="165"/>
                    <a:pt x="119" y="170"/>
                  </a:cubicBezTo>
                  <a:cubicBezTo>
                    <a:pt x="114" y="173"/>
                    <a:pt x="108" y="177"/>
                    <a:pt x="101" y="176"/>
                  </a:cubicBezTo>
                  <a:cubicBezTo>
                    <a:pt x="99" y="176"/>
                    <a:pt x="97" y="175"/>
                    <a:pt x="96" y="176"/>
                  </a:cubicBezTo>
                  <a:cubicBezTo>
                    <a:pt x="92" y="178"/>
                    <a:pt x="89" y="175"/>
                    <a:pt x="86" y="174"/>
                  </a:cubicBezTo>
                  <a:cubicBezTo>
                    <a:pt x="82" y="172"/>
                    <a:pt x="77" y="172"/>
                    <a:pt x="73" y="174"/>
                  </a:cubicBezTo>
                  <a:cubicBezTo>
                    <a:pt x="65" y="178"/>
                    <a:pt x="63" y="186"/>
                    <a:pt x="58" y="192"/>
                  </a:cubicBezTo>
                  <a:cubicBezTo>
                    <a:pt x="55" y="195"/>
                    <a:pt x="53" y="199"/>
                    <a:pt x="50" y="202"/>
                  </a:cubicBezTo>
                  <a:cubicBezTo>
                    <a:pt x="49" y="203"/>
                    <a:pt x="50" y="204"/>
                    <a:pt x="50" y="205"/>
                  </a:cubicBezTo>
                  <a:cubicBezTo>
                    <a:pt x="50" y="206"/>
                    <a:pt x="51" y="205"/>
                    <a:pt x="51" y="205"/>
                  </a:cubicBezTo>
                  <a:cubicBezTo>
                    <a:pt x="56" y="206"/>
                    <a:pt x="60" y="205"/>
                    <a:pt x="64" y="201"/>
                  </a:cubicBezTo>
                  <a:cubicBezTo>
                    <a:pt x="66" y="198"/>
                    <a:pt x="69" y="198"/>
                    <a:pt x="73" y="197"/>
                  </a:cubicBezTo>
                  <a:cubicBezTo>
                    <a:pt x="83" y="194"/>
                    <a:pt x="93" y="194"/>
                    <a:pt x="103" y="201"/>
                  </a:cubicBezTo>
                  <a:cubicBezTo>
                    <a:pt x="107" y="205"/>
                    <a:pt x="111" y="208"/>
                    <a:pt x="113" y="213"/>
                  </a:cubicBezTo>
                  <a:cubicBezTo>
                    <a:pt x="115" y="217"/>
                    <a:pt x="114" y="220"/>
                    <a:pt x="110" y="222"/>
                  </a:cubicBezTo>
                  <a:cubicBezTo>
                    <a:pt x="99" y="229"/>
                    <a:pt x="89" y="230"/>
                    <a:pt x="77" y="225"/>
                  </a:cubicBezTo>
                  <a:cubicBezTo>
                    <a:pt x="76" y="225"/>
                    <a:pt x="75" y="224"/>
                    <a:pt x="73" y="224"/>
                  </a:cubicBezTo>
                  <a:cubicBezTo>
                    <a:pt x="68" y="224"/>
                    <a:pt x="67" y="220"/>
                    <a:pt x="64" y="217"/>
                  </a:cubicBezTo>
                  <a:cubicBezTo>
                    <a:pt x="60" y="214"/>
                    <a:pt x="58" y="210"/>
                    <a:pt x="52" y="211"/>
                  </a:cubicBezTo>
                  <a:cubicBezTo>
                    <a:pt x="50" y="211"/>
                    <a:pt x="48" y="211"/>
                    <a:pt x="47" y="211"/>
                  </a:cubicBezTo>
                  <a:cubicBezTo>
                    <a:pt x="44" y="211"/>
                    <a:pt x="42" y="212"/>
                    <a:pt x="40" y="214"/>
                  </a:cubicBezTo>
                  <a:cubicBezTo>
                    <a:pt x="33" y="220"/>
                    <a:pt x="26" y="227"/>
                    <a:pt x="17" y="229"/>
                  </a:cubicBezTo>
                  <a:cubicBezTo>
                    <a:pt x="14" y="230"/>
                    <a:pt x="12" y="230"/>
                    <a:pt x="9" y="231"/>
                  </a:cubicBezTo>
                  <a:cubicBezTo>
                    <a:pt x="8" y="231"/>
                    <a:pt x="7" y="230"/>
                    <a:pt x="6" y="229"/>
                  </a:cubicBezTo>
                  <a:cubicBezTo>
                    <a:pt x="6" y="228"/>
                    <a:pt x="7" y="227"/>
                    <a:pt x="8" y="226"/>
                  </a:cubicBezTo>
                  <a:cubicBezTo>
                    <a:pt x="15" y="223"/>
                    <a:pt x="20" y="218"/>
                    <a:pt x="26" y="214"/>
                  </a:cubicBezTo>
                  <a:cubicBezTo>
                    <a:pt x="29" y="213"/>
                    <a:pt x="29" y="210"/>
                    <a:pt x="32" y="208"/>
                  </a:cubicBezTo>
                  <a:cubicBezTo>
                    <a:pt x="33" y="208"/>
                    <a:pt x="33" y="207"/>
                    <a:pt x="32" y="207"/>
                  </a:cubicBezTo>
                  <a:cubicBezTo>
                    <a:pt x="30" y="204"/>
                    <a:pt x="29" y="200"/>
                    <a:pt x="24" y="200"/>
                  </a:cubicBezTo>
                  <a:cubicBezTo>
                    <a:pt x="17" y="200"/>
                    <a:pt x="14" y="196"/>
                    <a:pt x="10" y="190"/>
                  </a:cubicBezTo>
                  <a:cubicBezTo>
                    <a:pt x="7" y="187"/>
                    <a:pt x="4" y="183"/>
                    <a:pt x="3" y="179"/>
                  </a:cubicBezTo>
                  <a:cubicBezTo>
                    <a:pt x="0" y="169"/>
                    <a:pt x="0" y="159"/>
                    <a:pt x="3" y="149"/>
                  </a:cubicBezTo>
                  <a:cubicBezTo>
                    <a:pt x="4" y="147"/>
                    <a:pt x="5" y="147"/>
                    <a:pt x="7" y="147"/>
                  </a:cubicBezTo>
                  <a:cubicBezTo>
                    <a:pt x="14" y="149"/>
                    <a:pt x="20" y="153"/>
                    <a:pt x="25" y="157"/>
                  </a:cubicBezTo>
                  <a:cubicBezTo>
                    <a:pt x="33" y="164"/>
                    <a:pt x="36" y="173"/>
                    <a:pt x="38" y="182"/>
                  </a:cubicBezTo>
                  <a:cubicBezTo>
                    <a:pt x="39" y="185"/>
                    <a:pt x="38" y="189"/>
                    <a:pt x="37" y="193"/>
                  </a:cubicBezTo>
                  <a:cubicBezTo>
                    <a:pt x="36" y="196"/>
                    <a:pt x="37" y="199"/>
                    <a:pt x="38" y="202"/>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63">
              <a:extLst>
                <a:ext uri="{FF2B5EF4-FFF2-40B4-BE49-F238E27FC236}">
                  <a16:creationId xmlns:a16="http://schemas.microsoft.com/office/drawing/2014/main" id="{F723584B-18AC-4213-88A1-949C09084B9C}"/>
                </a:ext>
              </a:extLst>
            </p:cNvPr>
            <p:cNvSpPr>
              <a:spLocks/>
            </p:cNvSpPr>
            <p:nvPr/>
          </p:nvSpPr>
          <p:spPr bwMode="auto">
            <a:xfrm>
              <a:off x="9757092" y="1082495"/>
              <a:ext cx="522288" cy="855663"/>
            </a:xfrm>
            <a:custGeom>
              <a:avLst/>
              <a:gdLst/>
              <a:ahLst/>
              <a:cxnLst>
                <a:cxn ang="0">
                  <a:pos x="58" y="118"/>
                </a:cxn>
                <a:cxn ang="0">
                  <a:pos x="60" y="93"/>
                </a:cxn>
                <a:cxn ang="0">
                  <a:pos x="89" y="63"/>
                </a:cxn>
                <a:cxn ang="0">
                  <a:pos x="103" y="66"/>
                </a:cxn>
                <a:cxn ang="0">
                  <a:pos x="94" y="98"/>
                </a:cxn>
                <a:cxn ang="0">
                  <a:pos x="72" y="116"/>
                </a:cxn>
                <a:cxn ang="0">
                  <a:pos x="62" y="136"/>
                </a:cxn>
                <a:cxn ang="0">
                  <a:pos x="74" y="163"/>
                </a:cxn>
                <a:cxn ang="0">
                  <a:pos x="81" y="134"/>
                </a:cxn>
                <a:cxn ang="0">
                  <a:pos x="109" y="115"/>
                </a:cxn>
                <a:cxn ang="0">
                  <a:pos x="116" y="118"/>
                </a:cxn>
                <a:cxn ang="0">
                  <a:pos x="93" y="157"/>
                </a:cxn>
                <a:cxn ang="0">
                  <a:pos x="83" y="159"/>
                </a:cxn>
                <a:cxn ang="0">
                  <a:pos x="78" y="172"/>
                </a:cxn>
                <a:cxn ang="0">
                  <a:pos x="100" y="198"/>
                </a:cxn>
                <a:cxn ang="0">
                  <a:pos x="103" y="195"/>
                </a:cxn>
                <a:cxn ang="0">
                  <a:pos x="115" y="153"/>
                </a:cxn>
                <a:cxn ang="0">
                  <a:pos x="131" y="144"/>
                </a:cxn>
                <a:cxn ang="0">
                  <a:pos x="138" y="165"/>
                </a:cxn>
                <a:cxn ang="0">
                  <a:pos x="128" y="190"/>
                </a:cxn>
                <a:cxn ang="0">
                  <a:pos x="107" y="204"/>
                </a:cxn>
                <a:cxn ang="0">
                  <a:pos x="125" y="220"/>
                </a:cxn>
                <a:cxn ang="0">
                  <a:pos x="133" y="226"/>
                </a:cxn>
                <a:cxn ang="0">
                  <a:pos x="112" y="222"/>
                </a:cxn>
                <a:cxn ang="0">
                  <a:pos x="86" y="209"/>
                </a:cxn>
                <a:cxn ang="0">
                  <a:pos x="64" y="222"/>
                </a:cxn>
                <a:cxn ang="0">
                  <a:pos x="61" y="223"/>
                </a:cxn>
                <a:cxn ang="0">
                  <a:pos x="57" y="225"/>
                </a:cxn>
                <a:cxn ang="0">
                  <a:pos x="28" y="218"/>
                </a:cxn>
                <a:cxn ang="0">
                  <a:pos x="40" y="197"/>
                </a:cxn>
                <a:cxn ang="0">
                  <a:pos x="81" y="203"/>
                </a:cxn>
                <a:cxn ang="0">
                  <a:pos x="89" y="202"/>
                </a:cxn>
                <a:cxn ang="0">
                  <a:pos x="80" y="189"/>
                </a:cxn>
                <a:cxn ang="0">
                  <a:pos x="63" y="172"/>
                </a:cxn>
                <a:cxn ang="0">
                  <a:pos x="26" y="171"/>
                </a:cxn>
                <a:cxn ang="0">
                  <a:pos x="4" y="144"/>
                </a:cxn>
                <a:cxn ang="0">
                  <a:pos x="29" y="139"/>
                </a:cxn>
                <a:cxn ang="0">
                  <a:pos x="58" y="163"/>
                </a:cxn>
                <a:cxn ang="0">
                  <a:pos x="63" y="160"/>
                </a:cxn>
                <a:cxn ang="0">
                  <a:pos x="50" y="127"/>
                </a:cxn>
                <a:cxn ang="0">
                  <a:pos x="10" y="106"/>
                </a:cxn>
                <a:cxn ang="0">
                  <a:pos x="1" y="68"/>
                </a:cxn>
                <a:cxn ang="0">
                  <a:pos x="9" y="67"/>
                </a:cxn>
                <a:cxn ang="0">
                  <a:pos x="31" y="76"/>
                </a:cxn>
                <a:cxn ang="0">
                  <a:pos x="41" y="111"/>
                </a:cxn>
                <a:cxn ang="0">
                  <a:pos x="49" y="116"/>
                </a:cxn>
                <a:cxn ang="0">
                  <a:pos x="46" y="78"/>
                </a:cxn>
                <a:cxn ang="0">
                  <a:pos x="42" y="43"/>
                </a:cxn>
                <a:cxn ang="0">
                  <a:pos x="66" y="2"/>
                </a:cxn>
                <a:cxn ang="0">
                  <a:pos x="76" y="20"/>
                </a:cxn>
                <a:cxn ang="0">
                  <a:pos x="67" y="61"/>
                </a:cxn>
                <a:cxn ang="0">
                  <a:pos x="63" y="70"/>
                </a:cxn>
                <a:cxn ang="0">
                  <a:pos x="52" y="98"/>
                </a:cxn>
              </a:cxnLst>
              <a:rect l="0" t="0" r="r" b="b"/>
              <a:pathLst>
                <a:path w="139" h="228">
                  <a:moveTo>
                    <a:pt x="57" y="121"/>
                  </a:moveTo>
                  <a:cubicBezTo>
                    <a:pt x="57" y="119"/>
                    <a:pt x="57" y="119"/>
                    <a:pt x="58" y="118"/>
                  </a:cubicBezTo>
                  <a:cubicBezTo>
                    <a:pt x="63" y="114"/>
                    <a:pt x="63" y="108"/>
                    <a:pt x="60" y="102"/>
                  </a:cubicBezTo>
                  <a:cubicBezTo>
                    <a:pt x="58" y="99"/>
                    <a:pt x="59" y="96"/>
                    <a:pt x="60" y="93"/>
                  </a:cubicBezTo>
                  <a:cubicBezTo>
                    <a:pt x="63" y="84"/>
                    <a:pt x="68" y="76"/>
                    <a:pt x="76" y="71"/>
                  </a:cubicBezTo>
                  <a:cubicBezTo>
                    <a:pt x="80" y="68"/>
                    <a:pt x="84" y="64"/>
                    <a:pt x="89" y="63"/>
                  </a:cubicBezTo>
                  <a:cubicBezTo>
                    <a:pt x="93" y="62"/>
                    <a:pt x="97" y="62"/>
                    <a:pt x="101" y="62"/>
                  </a:cubicBezTo>
                  <a:cubicBezTo>
                    <a:pt x="103" y="63"/>
                    <a:pt x="104" y="64"/>
                    <a:pt x="103" y="66"/>
                  </a:cubicBezTo>
                  <a:cubicBezTo>
                    <a:pt x="102" y="70"/>
                    <a:pt x="103" y="74"/>
                    <a:pt x="102" y="78"/>
                  </a:cubicBezTo>
                  <a:cubicBezTo>
                    <a:pt x="101" y="86"/>
                    <a:pt x="98" y="92"/>
                    <a:pt x="94" y="98"/>
                  </a:cubicBezTo>
                  <a:cubicBezTo>
                    <a:pt x="91" y="105"/>
                    <a:pt x="86" y="109"/>
                    <a:pt x="80" y="114"/>
                  </a:cubicBezTo>
                  <a:cubicBezTo>
                    <a:pt x="77" y="115"/>
                    <a:pt x="75" y="116"/>
                    <a:pt x="72" y="116"/>
                  </a:cubicBezTo>
                  <a:cubicBezTo>
                    <a:pt x="68" y="116"/>
                    <a:pt x="65" y="117"/>
                    <a:pt x="64" y="121"/>
                  </a:cubicBezTo>
                  <a:cubicBezTo>
                    <a:pt x="63" y="124"/>
                    <a:pt x="61" y="133"/>
                    <a:pt x="62" y="136"/>
                  </a:cubicBezTo>
                  <a:cubicBezTo>
                    <a:pt x="63" y="141"/>
                    <a:pt x="65" y="145"/>
                    <a:pt x="67" y="149"/>
                  </a:cubicBezTo>
                  <a:cubicBezTo>
                    <a:pt x="68" y="154"/>
                    <a:pt x="71" y="159"/>
                    <a:pt x="74" y="163"/>
                  </a:cubicBezTo>
                  <a:cubicBezTo>
                    <a:pt x="77" y="160"/>
                    <a:pt x="79" y="156"/>
                    <a:pt x="79" y="151"/>
                  </a:cubicBezTo>
                  <a:cubicBezTo>
                    <a:pt x="79" y="145"/>
                    <a:pt x="79" y="139"/>
                    <a:pt x="81" y="134"/>
                  </a:cubicBezTo>
                  <a:cubicBezTo>
                    <a:pt x="82" y="131"/>
                    <a:pt x="84" y="128"/>
                    <a:pt x="86" y="126"/>
                  </a:cubicBezTo>
                  <a:cubicBezTo>
                    <a:pt x="92" y="119"/>
                    <a:pt x="101" y="117"/>
                    <a:pt x="109" y="115"/>
                  </a:cubicBezTo>
                  <a:cubicBezTo>
                    <a:pt x="111" y="115"/>
                    <a:pt x="113" y="117"/>
                    <a:pt x="115" y="117"/>
                  </a:cubicBezTo>
                  <a:cubicBezTo>
                    <a:pt x="116" y="117"/>
                    <a:pt x="116" y="118"/>
                    <a:pt x="116" y="118"/>
                  </a:cubicBezTo>
                  <a:cubicBezTo>
                    <a:pt x="113" y="128"/>
                    <a:pt x="111" y="138"/>
                    <a:pt x="105" y="147"/>
                  </a:cubicBezTo>
                  <a:cubicBezTo>
                    <a:pt x="102" y="151"/>
                    <a:pt x="99" y="156"/>
                    <a:pt x="93" y="157"/>
                  </a:cubicBezTo>
                  <a:cubicBezTo>
                    <a:pt x="91" y="158"/>
                    <a:pt x="88" y="159"/>
                    <a:pt x="86" y="158"/>
                  </a:cubicBezTo>
                  <a:cubicBezTo>
                    <a:pt x="84" y="157"/>
                    <a:pt x="84" y="157"/>
                    <a:pt x="83" y="159"/>
                  </a:cubicBezTo>
                  <a:cubicBezTo>
                    <a:pt x="82" y="163"/>
                    <a:pt x="80" y="166"/>
                    <a:pt x="78" y="169"/>
                  </a:cubicBezTo>
                  <a:cubicBezTo>
                    <a:pt x="77" y="171"/>
                    <a:pt x="77" y="171"/>
                    <a:pt x="78" y="172"/>
                  </a:cubicBezTo>
                  <a:cubicBezTo>
                    <a:pt x="82" y="177"/>
                    <a:pt x="86" y="182"/>
                    <a:pt x="90" y="188"/>
                  </a:cubicBezTo>
                  <a:cubicBezTo>
                    <a:pt x="93" y="192"/>
                    <a:pt x="97" y="194"/>
                    <a:pt x="100" y="198"/>
                  </a:cubicBezTo>
                  <a:cubicBezTo>
                    <a:pt x="100" y="198"/>
                    <a:pt x="102" y="198"/>
                    <a:pt x="103" y="198"/>
                  </a:cubicBezTo>
                  <a:cubicBezTo>
                    <a:pt x="104" y="197"/>
                    <a:pt x="103" y="196"/>
                    <a:pt x="103" y="195"/>
                  </a:cubicBezTo>
                  <a:cubicBezTo>
                    <a:pt x="101" y="188"/>
                    <a:pt x="100" y="182"/>
                    <a:pt x="101" y="176"/>
                  </a:cubicBezTo>
                  <a:cubicBezTo>
                    <a:pt x="103" y="167"/>
                    <a:pt x="107" y="159"/>
                    <a:pt x="115" y="153"/>
                  </a:cubicBezTo>
                  <a:cubicBezTo>
                    <a:pt x="118" y="152"/>
                    <a:pt x="120" y="149"/>
                    <a:pt x="123" y="147"/>
                  </a:cubicBezTo>
                  <a:cubicBezTo>
                    <a:pt x="126" y="146"/>
                    <a:pt x="128" y="146"/>
                    <a:pt x="131" y="144"/>
                  </a:cubicBezTo>
                  <a:cubicBezTo>
                    <a:pt x="132" y="143"/>
                    <a:pt x="135" y="144"/>
                    <a:pt x="136" y="147"/>
                  </a:cubicBezTo>
                  <a:cubicBezTo>
                    <a:pt x="138" y="153"/>
                    <a:pt x="139" y="158"/>
                    <a:pt x="138" y="165"/>
                  </a:cubicBezTo>
                  <a:cubicBezTo>
                    <a:pt x="137" y="168"/>
                    <a:pt x="137" y="172"/>
                    <a:pt x="136" y="176"/>
                  </a:cubicBezTo>
                  <a:cubicBezTo>
                    <a:pt x="134" y="181"/>
                    <a:pt x="131" y="186"/>
                    <a:pt x="128" y="190"/>
                  </a:cubicBezTo>
                  <a:cubicBezTo>
                    <a:pt x="123" y="196"/>
                    <a:pt x="118" y="198"/>
                    <a:pt x="111" y="198"/>
                  </a:cubicBezTo>
                  <a:cubicBezTo>
                    <a:pt x="108" y="198"/>
                    <a:pt x="108" y="202"/>
                    <a:pt x="107" y="204"/>
                  </a:cubicBezTo>
                  <a:cubicBezTo>
                    <a:pt x="106" y="205"/>
                    <a:pt x="108" y="206"/>
                    <a:pt x="109" y="207"/>
                  </a:cubicBezTo>
                  <a:cubicBezTo>
                    <a:pt x="115" y="211"/>
                    <a:pt x="119" y="216"/>
                    <a:pt x="125" y="220"/>
                  </a:cubicBezTo>
                  <a:cubicBezTo>
                    <a:pt x="126" y="221"/>
                    <a:pt x="127" y="222"/>
                    <a:pt x="129" y="222"/>
                  </a:cubicBezTo>
                  <a:cubicBezTo>
                    <a:pt x="131" y="222"/>
                    <a:pt x="133" y="224"/>
                    <a:pt x="133" y="226"/>
                  </a:cubicBezTo>
                  <a:cubicBezTo>
                    <a:pt x="133" y="228"/>
                    <a:pt x="130" y="227"/>
                    <a:pt x="129" y="228"/>
                  </a:cubicBezTo>
                  <a:cubicBezTo>
                    <a:pt x="122" y="228"/>
                    <a:pt x="117" y="225"/>
                    <a:pt x="112" y="222"/>
                  </a:cubicBezTo>
                  <a:cubicBezTo>
                    <a:pt x="107" y="219"/>
                    <a:pt x="103" y="214"/>
                    <a:pt x="97" y="211"/>
                  </a:cubicBezTo>
                  <a:cubicBezTo>
                    <a:pt x="94" y="209"/>
                    <a:pt x="90" y="209"/>
                    <a:pt x="86" y="209"/>
                  </a:cubicBezTo>
                  <a:cubicBezTo>
                    <a:pt x="80" y="210"/>
                    <a:pt x="76" y="213"/>
                    <a:pt x="72" y="217"/>
                  </a:cubicBezTo>
                  <a:cubicBezTo>
                    <a:pt x="69" y="220"/>
                    <a:pt x="67" y="221"/>
                    <a:pt x="64" y="222"/>
                  </a:cubicBezTo>
                  <a:cubicBezTo>
                    <a:pt x="62" y="222"/>
                    <a:pt x="63" y="223"/>
                    <a:pt x="62" y="224"/>
                  </a:cubicBezTo>
                  <a:cubicBezTo>
                    <a:pt x="61" y="224"/>
                    <a:pt x="61" y="225"/>
                    <a:pt x="61" y="223"/>
                  </a:cubicBezTo>
                  <a:cubicBezTo>
                    <a:pt x="61" y="221"/>
                    <a:pt x="59" y="222"/>
                    <a:pt x="58" y="223"/>
                  </a:cubicBezTo>
                  <a:cubicBezTo>
                    <a:pt x="57" y="224"/>
                    <a:pt x="58" y="225"/>
                    <a:pt x="57" y="225"/>
                  </a:cubicBezTo>
                  <a:cubicBezTo>
                    <a:pt x="52" y="223"/>
                    <a:pt x="48" y="228"/>
                    <a:pt x="42" y="226"/>
                  </a:cubicBezTo>
                  <a:cubicBezTo>
                    <a:pt x="37" y="224"/>
                    <a:pt x="32" y="222"/>
                    <a:pt x="28" y="218"/>
                  </a:cubicBezTo>
                  <a:cubicBezTo>
                    <a:pt x="26" y="216"/>
                    <a:pt x="25" y="214"/>
                    <a:pt x="28" y="210"/>
                  </a:cubicBezTo>
                  <a:cubicBezTo>
                    <a:pt x="32" y="206"/>
                    <a:pt x="37" y="202"/>
                    <a:pt x="40" y="197"/>
                  </a:cubicBezTo>
                  <a:cubicBezTo>
                    <a:pt x="43" y="193"/>
                    <a:pt x="48" y="193"/>
                    <a:pt x="52" y="193"/>
                  </a:cubicBezTo>
                  <a:cubicBezTo>
                    <a:pt x="62" y="193"/>
                    <a:pt x="73" y="195"/>
                    <a:pt x="81" y="203"/>
                  </a:cubicBezTo>
                  <a:cubicBezTo>
                    <a:pt x="84" y="205"/>
                    <a:pt x="86" y="203"/>
                    <a:pt x="89" y="204"/>
                  </a:cubicBezTo>
                  <a:cubicBezTo>
                    <a:pt x="90" y="204"/>
                    <a:pt x="90" y="202"/>
                    <a:pt x="89" y="202"/>
                  </a:cubicBezTo>
                  <a:cubicBezTo>
                    <a:pt x="86" y="198"/>
                    <a:pt x="85" y="192"/>
                    <a:pt x="80" y="190"/>
                  </a:cubicBezTo>
                  <a:cubicBezTo>
                    <a:pt x="80" y="190"/>
                    <a:pt x="80" y="189"/>
                    <a:pt x="80" y="189"/>
                  </a:cubicBezTo>
                  <a:cubicBezTo>
                    <a:pt x="80" y="183"/>
                    <a:pt x="73" y="181"/>
                    <a:pt x="71" y="176"/>
                  </a:cubicBezTo>
                  <a:cubicBezTo>
                    <a:pt x="70" y="173"/>
                    <a:pt x="66" y="174"/>
                    <a:pt x="63" y="172"/>
                  </a:cubicBezTo>
                  <a:cubicBezTo>
                    <a:pt x="59" y="169"/>
                    <a:pt x="55" y="173"/>
                    <a:pt x="51" y="174"/>
                  </a:cubicBezTo>
                  <a:cubicBezTo>
                    <a:pt x="42" y="175"/>
                    <a:pt x="34" y="174"/>
                    <a:pt x="26" y="171"/>
                  </a:cubicBezTo>
                  <a:cubicBezTo>
                    <a:pt x="20" y="168"/>
                    <a:pt x="17" y="164"/>
                    <a:pt x="12" y="160"/>
                  </a:cubicBezTo>
                  <a:cubicBezTo>
                    <a:pt x="8" y="155"/>
                    <a:pt x="7" y="150"/>
                    <a:pt x="4" y="144"/>
                  </a:cubicBezTo>
                  <a:cubicBezTo>
                    <a:pt x="3" y="142"/>
                    <a:pt x="5" y="140"/>
                    <a:pt x="7" y="140"/>
                  </a:cubicBezTo>
                  <a:cubicBezTo>
                    <a:pt x="14" y="136"/>
                    <a:pt x="22" y="137"/>
                    <a:pt x="29" y="139"/>
                  </a:cubicBezTo>
                  <a:cubicBezTo>
                    <a:pt x="37" y="141"/>
                    <a:pt x="45" y="145"/>
                    <a:pt x="51" y="152"/>
                  </a:cubicBezTo>
                  <a:cubicBezTo>
                    <a:pt x="54" y="155"/>
                    <a:pt x="58" y="158"/>
                    <a:pt x="58" y="163"/>
                  </a:cubicBezTo>
                  <a:cubicBezTo>
                    <a:pt x="59" y="168"/>
                    <a:pt x="63" y="164"/>
                    <a:pt x="64" y="167"/>
                  </a:cubicBezTo>
                  <a:cubicBezTo>
                    <a:pt x="66" y="164"/>
                    <a:pt x="64" y="161"/>
                    <a:pt x="63" y="160"/>
                  </a:cubicBezTo>
                  <a:cubicBezTo>
                    <a:pt x="58" y="153"/>
                    <a:pt x="57" y="145"/>
                    <a:pt x="54" y="138"/>
                  </a:cubicBezTo>
                  <a:cubicBezTo>
                    <a:pt x="52" y="135"/>
                    <a:pt x="53" y="130"/>
                    <a:pt x="50" y="127"/>
                  </a:cubicBezTo>
                  <a:cubicBezTo>
                    <a:pt x="45" y="122"/>
                    <a:pt x="40" y="117"/>
                    <a:pt x="31" y="118"/>
                  </a:cubicBezTo>
                  <a:cubicBezTo>
                    <a:pt x="21" y="119"/>
                    <a:pt x="15" y="113"/>
                    <a:pt x="10" y="106"/>
                  </a:cubicBezTo>
                  <a:cubicBezTo>
                    <a:pt x="2" y="97"/>
                    <a:pt x="0" y="86"/>
                    <a:pt x="0" y="74"/>
                  </a:cubicBezTo>
                  <a:cubicBezTo>
                    <a:pt x="0" y="72"/>
                    <a:pt x="0" y="70"/>
                    <a:pt x="1" y="68"/>
                  </a:cubicBezTo>
                  <a:cubicBezTo>
                    <a:pt x="2" y="65"/>
                    <a:pt x="5" y="64"/>
                    <a:pt x="7" y="66"/>
                  </a:cubicBezTo>
                  <a:cubicBezTo>
                    <a:pt x="8" y="67"/>
                    <a:pt x="8" y="67"/>
                    <a:pt x="9" y="67"/>
                  </a:cubicBezTo>
                  <a:cubicBezTo>
                    <a:pt x="13" y="62"/>
                    <a:pt x="16" y="68"/>
                    <a:pt x="19" y="69"/>
                  </a:cubicBezTo>
                  <a:cubicBezTo>
                    <a:pt x="25" y="69"/>
                    <a:pt x="27" y="73"/>
                    <a:pt x="31" y="76"/>
                  </a:cubicBezTo>
                  <a:cubicBezTo>
                    <a:pt x="37" y="82"/>
                    <a:pt x="40" y="89"/>
                    <a:pt x="41" y="97"/>
                  </a:cubicBezTo>
                  <a:cubicBezTo>
                    <a:pt x="41" y="102"/>
                    <a:pt x="40" y="106"/>
                    <a:pt x="41" y="111"/>
                  </a:cubicBezTo>
                  <a:cubicBezTo>
                    <a:pt x="42" y="114"/>
                    <a:pt x="45" y="117"/>
                    <a:pt x="48" y="120"/>
                  </a:cubicBezTo>
                  <a:cubicBezTo>
                    <a:pt x="48" y="120"/>
                    <a:pt x="49" y="118"/>
                    <a:pt x="49" y="116"/>
                  </a:cubicBezTo>
                  <a:cubicBezTo>
                    <a:pt x="48" y="111"/>
                    <a:pt x="46" y="106"/>
                    <a:pt x="46" y="101"/>
                  </a:cubicBezTo>
                  <a:cubicBezTo>
                    <a:pt x="45" y="93"/>
                    <a:pt x="44" y="85"/>
                    <a:pt x="46" y="78"/>
                  </a:cubicBezTo>
                  <a:cubicBezTo>
                    <a:pt x="46" y="74"/>
                    <a:pt x="44" y="71"/>
                    <a:pt x="44" y="68"/>
                  </a:cubicBezTo>
                  <a:cubicBezTo>
                    <a:pt x="42" y="60"/>
                    <a:pt x="41" y="51"/>
                    <a:pt x="42" y="43"/>
                  </a:cubicBezTo>
                  <a:cubicBezTo>
                    <a:pt x="44" y="33"/>
                    <a:pt x="47" y="24"/>
                    <a:pt x="54" y="16"/>
                  </a:cubicBezTo>
                  <a:cubicBezTo>
                    <a:pt x="58" y="11"/>
                    <a:pt x="61" y="6"/>
                    <a:pt x="66" y="2"/>
                  </a:cubicBezTo>
                  <a:cubicBezTo>
                    <a:pt x="69" y="0"/>
                    <a:pt x="71" y="0"/>
                    <a:pt x="74" y="4"/>
                  </a:cubicBezTo>
                  <a:cubicBezTo>
                    <a:pt x="76" y="9"/>
                    <a:pt x="76" y="14"/>
                    <a:pt x="76" y="20"/>
                  </a:cubicBezTo>
                  <a:cubicBezTo>
                    <a:pt x="77" y="28"/>
                    <a:pt x="77" y="37"/>
                    <a:pt x="74" y="45"/>
                  </a:cubicBezTo>
                  <a:cubicBezTo>
                    <a:pt x="72" y="51"/>
                    <a:pt x="70" y="56"/>
                    <a:pt x="67" y="61"/>
                  </a:cubicBezTo>
                  <a:cubicBezTo>
                    <a:pt x="66" y="64"/>
                    <a:pt x="63" y="66"/>
                    <a:pt x="63" y="69"/>
                  </a:cubicBezTo>
                  <a:cubicBezTo>
                    <a:pt x="63" y="70"/>
                    <a:pt x="63" y="70"/>
                    <a:pt x="63" y="70"/>
                  </a:cubicBezTo>
                  <a:cubicBezTo>
                    <a:pt x="59" y="70"/>
                    <a:pt x="59" y="75"/>
                    <a:pt x="56" y="77"/>
                  </a:cubicBezTo>
                  <a:cubicBezTo>
                    <a:pt x="46" y="82"/>
                    <a:pt x="52" y="91"/>
                    <a:pt x="52" y="98"/>
                  </a:cubicBezTo>
                  <a:cubicBezTo>
                    <a:pt x="52" y="106"/>
                    <a:pt x="54" y="113"/>
                    <a:pt x="57" y="121"/>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64">
              <a:extLst>
                <a:ext uri="{FF2B5EF4-FFF2-40B4-BE49-F238E27FC236}">
                  <a16:creationId xmlns:a16="http://schemas.microsoft.com/office/drawing/2014/main" id="{ABAD2CC6-34CE-47A7-B850-B394A0D5770F}"/>
                </a:ext>
              </a:extLst>
            </p:cNvPr>
            <p:cNvSpPr>
              <a:spLocks/>
            </p:cNvSpPr>
            <p:nvPr/>
          </p:nvSpPr>
          <p:spPr bwMode="auto">
            <a:xfrm>
              <a:off x="10211117" y="1026932"/>
              <a:ext cx="390525" cy="525463"/>
            </a:xfrm>
            <a:custGeom>
              <a:avLst/>
              <a:gdLst/>
              <a:ahLst/>
              <a:cxnLst>
                <a:cxn ang="0">
                  <a:pos x="89" y="106"/>
                </a:cxn>
                <a:cxn ang="0">
                  <a:pos x="97" y="106"/>
                </a:cxn>
                <a:cxn ang="0">
                  <a:pos x="102" y="113"/>
                </a:cxn>
                <a:cxn ang="0">
                  <a:pos x="101" y="123"/>
                </a:cxn>
                <a:cxn ang="0">
                  <a:pos x="102" y="126"/>
                </a:cxn>
                <a:cxn ang="0">
                  <a:pos x="99" y="136"/>
                </a:cxn>
                <a:cxn ang="0">
                  <a:pos x="96" y="137"/>
                </a:cxn>
                <a:cxn ang="0">
                  <a:pos x="77" y="138"/>
                </a:cxn>
                <a:cxn ang="0">
                  <a:pos x="45" y="139"/>
                </a:cxn>
                <a:cxn ang="0">
                  <a:pos x="21" y="140"/>
                </a:cxn>
                <a:cxn ang="0">
                  <a:pos x="12" y="131"/>
                </a:cxn>
                <a:cxn ang="0">
                  <a:pos x="14" y="111"/>
                </a:cxn>
                <a:cxn ang="0">
                  <a:pos x="19" y="106"/>
                </a:cxn>
                <a:cxn ang="0">
                  <a:pos x="35" y="105"/>
                </a:cxn>
                <a:cxn ang="0">
                  <a:pos x="38" y="101"/>
                </a:cxn>
                <a:cxn ang="0">
                  <a:pos x="38" y="86"/>
                </a:cxn>
                <a:cxn ang="0">
                  <a:pos x="39" y="73"/>
                </a:cxn>
                <a:cxn ang="0">
                  <a:pos x="40" y="54"/>
                </a:cxn>
                <a:cxn ang="0">
                  <a:pos x="38" y="50"/>
                </a:cxn>
                <a:cxn ang="0">
                  <a:pos x="35" y="52"/>
                </a:cxn>
                <a:cxn ang="0">
                  <a:pos x="26" y="62"/>
                </a:cxn>
                <a:cxn ang="0">
                  <a:pos x="16" y="62"/>
                </a:cxn>
                <a:cxn ang="0">
                  <a:pos x="2" y="45"/>
                </a:cxn>
                <a:cxn ang="0">
                  <a:pos x="2" y="41"/>
                </a:cxn>
                <a:cxn ang="0">
                  <a:pos x="23" y="16"/>
                </a:cxn>
                <a:cxn ang="0">
                  <a:pos x="37" y="3"/>
                </a:cxn>
                <a:cxn ang="0">
                  <a:pos x="54" y="0"/>
                </a:cxn>
                <a:cxn ang="0">
                  <a:pos x="77" y="2"/>
                </a:cxn>
                <a:cxn ang="0">
                  <a:pos x="80" y="4"/>
                </a:cxn>
                <a:cxn ang="0">
                  <a:pos x="79" y="7"/>
                </a:cxn>
                <a:cxn ang="0">
                  <a:pos x="77" y="16"/>
                </a:cxn>
                <a:cxn ang="0">
                  <a:pos x="78" y="33"/>
                </a:cxn>
                <a:cxn ang="0">
                  <a:pos x="78" y="58"/>
                </a:cxn>
                <a:cxn ang="0">
                  <a:pos x="79" y="82"/>
                </a:cxn>
                <a:cxn ang="0">
                  <a:pos x="80" y="104"/>
                </a:cxn>
                <a:cxn ang="0">
                  <a:pos x="82" y="106"/>
                </a:cxn>
                <a:cxn ang="0">
                  <a:pos x="89" y="106"/>
                </a:cxn>
              </a:cxnLst>
              <a:rect l="0" t="0" r="r" b="b"/>
              <a:pathLst>
                <a:path w="104" h="140">
                  <a:moveTo>
                    <a:pt x="89" y="106"/>
                  </a:moveTo>
                  <a:cubicBezTo>
                    <a:pt x="91" y="106"/>
                    <a:pt x="94" y="106"/>
                    <a:pt x="97" y="106"/>
                  </a:cubicBezTo>
                  <a:cubicBezTo>
                    <a:pt x="102" y="106"/>
                    <a:pt x="103" y="109"/>
                    <a:pt x="102" y="113"/>
                  </a:cubicBezTo>
                  <a:cubicBezTo>
                    <a:pt x="102" y="116"/>
                    <a:pt x="104" y="120"/>
                    <a:pt x="101" y="123"/>
                  </a:cubicBezTo>
                  <a:cubicBezTo>
                    <a:pt x="99" y="124"/>
                    <a:pt x="102" y="124"/>
                    <a:pt x="102" y="126"/>
                  </a:cubicBezTo>
                  <a:cubicBezTo>
                    <a:pt x="102" y="130"/>
                    <a:pt x="99" y="133"/>
                    <a:pt x="99" y="136"/>
                  </a:cubicBezTo>
                  <a:cubicBezTo>
                    <a:pt x="99" y="138"/>
                    <a:pt x="96" y="137"/>
                    <a:pt x="96" y="137"/>
                  </a:cubicBezTo>
                  <a:cubicBezTo>
                    <a:pt x="90" y="139"/>
                    <a:pt x="83" y="137"/>
                    <a:pt x="77" y="138"/>
                  </a:cubicBezTo>
                  <a:cubicBezTo>
                    <a:pt x="67" y="140"/>
                    <a:pt x="56" y="139"/>
                    <a:pt x="45" y="139"/>
                  </a:cubicBezTo>
                  <a:cubicBezTo>
                    <a:pt x="37" y="139"/>
                    <a:pt x="29" y="139"/>
                    <a:pt x="21" y="140"/>
                  </a:cubicBezTo>
                  <a:cubicBezTo>
                    <a:pt x="13" y="140"/>
                    <a:pt x="11" y="138"/>
                    <a:pt x="12" y="131"/>
                  </a:cubicBezTo>
                  <a:cubicBezTo>
                    <a:pt x="13" y="124"/>
                    <a:pt x="14" y="117"/>
                    <a:pt x="14" y="111"/>
                  </a:cubicBezTo>
                  <a:cubicBezTo>
                    <a:pt x="15" y="107"/>
                    <a:pt x="16" y="106"/>
                    <a:pt x="19" y="106"/>
                  </a:cubicBezTo>
                  <a:cubicBezTo>
                    <a:pt x="25" y="106"/>
                    <a:pt x="30" y="104"/>
                    <a:pt x="35" y="105"/>
                  </a:cubicBezTo>
                  <a:cubicBezTo>
                    <a:pt x="37" y="105"/>
                    <a:pt x="39" y="105"/>
                    <a:pt x="38" y="101"/>
                  </a:cubicBezTo>
                  <a:cubicBezTo>
                    <a:pt x="37" y="96"/>
                    <a:pt x="38" y="91"/>
                    <a:pt x="38" y="86"/>
                  </a:cubicBezTo>
                  <a:cubicBezTo>
                    <a:pt x="39" y="82"/>
                    <a:pt x="38" y="77"/>
                    <a:pt x="39" y="73"/>
                  </a:cubicBezTo>
                  <a:cubicBezTo>
                    <a:pt x="41" y="67"/>
                    <a:pt x="38" y="60"/>
                    <a:pt x="40" y="54"/>
                  </a:cubicBezTo>
                  <a:cubicBezTo>
                    <a:pt x="40" y="52"/>
                    <a:pt x="39" y="50"/>
                    <a:pt x="38" y="50"/>
                  </a:cubicBezTo>
                  <a:cubicBezTo>
                    <a:pt x="35" y="49"/>
                    <a:pt x="36" y="51"/>
                    <a:pt x="35" y="52"/>
                  </a:cubicBezTo>
                  <a:cubicBezTo>
                    <a:pt x="32" y="55"/>
                    <a:pt x="29" y="59"/>
                    <a:pt x="26" y="62"/>
                  </a:cubicBezTo>
                  <a:cubicBezTo>
                    <a:pt x="23" y="65"/>
                    <a:pt x="20" y="65"/>
                    <a:pt x="16" y="62"/>
                  </a:cubicBezTo>
                  <a:cubicBezTo>
                    <a:pt x="11" y="57"/>
                    <a:pt x="6" y="51"/>
                    <a:pt x="2" y="45"/>
                  </a:cubicBezTo>
                  <a:cubicBezTo>
                    <a:pt x="0" y="44"/>
                    <a:pt x="0" y="42"/>
                    <a:pt x="2" y="41"/>
                  </a:cubicBezTo>
                  <a:cubicBezTo>
                    <a:pt x="9" y="32"/>
                    <a:pt x="15" y="24"/>
                    <a:pt x="23" y="16"/>
                  </a:cubicBezTo>
                  <a:cubicBezTo>
                    <a:pt x="27" y="11"/>
                    <a:pt x="32" y="7"/>
                    <a:pt x="37" y="3"/>
                  </a:cubicBezTo>
                  <a:cubicBezTo>
                    <a:pt x="42" y="0"/>
                    <a:pt x="48" y="0"/>
                    <a:pt x="54" y="0"/>
                  </a:cubicBezTo>
                  <a:cubicBezTo>
                    <a:pt x="61" y="0"/>
                    <a:pt x="69" y="0"/>
                    <a:pt x="77" y="2"/>
                  </a:cubicBezTo>
                  <a:cubicBezTo>
                    <a:pt x="79" y="2"/>
                    <a:pt x="79" y="3"/>
                    <a:pt x="80" y="4"/>
                  </a:cubicBezTo>
                  <a:cubicBezTo>
                    <a:pt x="82" y="6"/>
                    <a:pt x="80" y="6"/>
                    <a:pt x="79" y="7"/>
                  </a:cubicBezTo>
                  <a:cubicBezTo>
                    <a:pt x="77" y="10"/>
                    <a:pt x="76" y="13"/>
                    <a:pt x="77" y="16"/>
                  </a:cubicBezTo>
                  <a:cubicBezTo>
                    <a:pt x="78" y="22"/>
                    <a:pt x="78" y="28"/>
                    <a:pt x="78" y="33"/>
                  </a:cubicBezTo>
                  <a:cubicBezTo>
                    <a:pt x="78" y="41"/>
                    <a:pt x="79" y="50"/>
                    <a:pt x="78" y="58"/>
                  </a:cubicBezTo>
                  <a:cubicBezTo>
                    <a:pt x="77" y="66"/>
                    <a:pt x="78" y="74"/>
                    <a:pt x="79" y="82"/>
                  </a:cubicBezTo>
                  <a:cubicBezTo>
                    <a:pt x="79" y="90"/>
                    <a:pt x="80" y="97"/>
                    <a:pt x="80" y="104"/>
                  </a:cubicBezTo>
                  <a:cubicBezTo>
                    <a:pt x="80" y="106"/>
                    <a:pt x="81" y="106"/>
                    <a:pt x="82" y="106"/>
                  </a:cubicBezTo>
                  <a:cubicBezTo>
                    <a:pt x="84" y="106"/>
                    <a:pt x="86" y="106"/>
                    <a:pt x="89" y="106"/>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65">
              <a:extLst>
                <a:ext uri="{FF2B5EF4-FFF2-40B4-BE49-F238E27FC236}">
                  <a16:creationId xmlns:a16="http://schemas.microsoft.com/office/drawing/2014/main" id="{3407E620-E412-4FCC-965B-23D1CABD6B20}"/>
                </a:ext>
              </a:extLst>
            </p:cNvPr>
            <p:cNvSpPr>
              <a:spLocks noEditPoints="1"/>
            </p:cNvSpPr>
            <p:nvPr/>
          </p:nvSpPr>
          <p:spPr bwMode="auto">
            <a:xfrm>
              <a:off x="10519092" y="974545"/>
              <a:ext cx="225425" cy="269875"/>
            </a:xfrm>
            <a:custGeom>
              <a:avLst/>
              <a:gdLst/>
              <a:ahLst/>
              <a:cxnLst>
                <a:cxn ang="0">
                  <a:pos x="50" y="18"/>
                </a:cxn>
                <a:cxn ang="0">
                  <a:pos x="58" y="19"/>
                </a:cxn>
                <a:cxn ang="0">
                  <a:pos x="59" y="24"/>
                </a:cxn>
                <a:cxn ang="0">
                  <a:pos x="54" y="26"/>
                </a:cxn>
                <a:cxn ang="0">
                  <a:pos x="47" y="33"/>
                </a:cxn>
                <a:cxn ang="0">
                  <a:pos x="51" y="35"/>
                </a:cxn>
                <a:cxn ang="0">
                  <a:pos x="54" y="40"/>
                </a:cxn>
                <a:cxn ang="0">
                  <a:pos x="50" y="43"/>
                </a:cxn>
                <a:cxn ang="0">
                  <a:pos x="44" y="49"/>
                </a:cxn>
                <a:cxn ang="0">
                  <a:pos x="41" y="64"/>
                </a:cxn>
                <a:cxn ang="0">
                  <a:pos x="38" y="70"/>
                </a:cxn>
                <a:cxn ang="0">
                  <a:pos x="34" y="68"/>
                </a:cxn>
                <a:cxn ang="0">
                  <a:pos x="35" y="51"/>
                </a:cxn>
                <a:cxn ang="0">
                  <a:pos x="30" y="44"/>
                </a:cxn>
                <a:cxn ang="0">
                  <a:pos x="22" y="50"/>
                </a:cxn>
                <a:cxn ang="0">
                  <a:pos x="19" y="63"/>
                </a:cxn>
                <a:cxn ang="0">
                  <a:pos x="16" y="68"/>
                </a:cxn>
                <a:cxn ang="0">
                  <a:pos x="11" y="66"/>
                </a:cxn>
                <a:cxn ang="0">
                  <a:pos x="10" y="64"/>
                </a:cxn>
                <a:cxn ang="0">
                  <a:pos x="12" y="52"/>
                </a:cxn>
                <a:cxn ang="0">
                  <a:pos x="13" y="46"/>
                </a:cxn>
                <a:cxn ang="0">
                  <a:pos x="12" y="44"/>
                </a:cxn>
                <a:cxn ang="0">
                  <a:pos x="6" y="44"/>
                </a:cxn>
                <a:cxn ang="0">
                  <a:pos x="0" y="40"/>
                </a:cxn>
                <a:cxn ang="0">
                  <a:pos x="5" y="34"/>
                </a:cxn>
                <a:cxn ang="0">
                  <a:pos x="13" y="34"/>
                </a:cxn>
                <a:cxn ang="0">
                  <a:pos x="17" y="28"/>
                </a:cxn>
                <a:cxn ang="0">
                  <a:pos x="12" y="26"/>
                </a:cxn>
                <a:cxn ang="0">
                  <a:pos x="6" y="24"/>
                </a:cxn>
                <a:cxn ang="0">
                  <a:pos x="4" y="20"/>
                </a:cxn>
                <a:cxn ang="0">
                  <a:pos x="9" y="17"/>
                </a:cxn>
                <a:cxn ang="0">
                  <a:pos x="19" y="16"/>
                </a:cxn>
                <a:cxn ang="0">
                  <a:pos x="21" y="15"/>
                </a:cxn>
                <a:cxn ang="0">
                  <a:pos x="22" y="4"/>
                </a:cxn>
                <a:cxn ang="0">
                  <a:pos x="28" y="1"/>
                </a:cxn>
                <a:cxn ang="0">
                  <a:pos x="31" y="7"/>
                </a:cxn>
                <a:cxn ang="0">
                  <a:pos x="30" y="9"/>
                </a:cxn>
                <a:cxn ang="0">
                  <a:pos x="35" y="16"/>
                </a:cxn>
                <a:cxn ang="0">
                  <a:pos x="38" y="17"/>
                </a:cxn>
                <a:cxn ang="0">
                  <a:pos x="42" y="14"/>
                </a:cxn>
                <a:cxn ang="0">
                  <a:pos x="45" y="4"/>
                </a:cxn>
                <a:cxn ang="0">
                  <a:pos x="47" y="0"/>
                </a:cxn>
                <a:cxn ang="0">
                  <a:pos x="52" y="5"/>
                </a:cxn>
                <a:cxn ang="0">
                  <a:pos x="52" y="11"/>
                </a:cxn>
                <a:cxn ang="0">
                  <a:pos x="50" y="18"/>
                </a:cxn>
                <a:cxn ang="0">
                  <a:pos x="31" y="25"/>
                </a:cxn>
                <a:cxn ang="0">
                  <a:pos x="25" y="32"/>
                </a:cxn>
                <a:cxn ang="0">
                  <a:pos x="27" y="35"/>
                </a:cxn>
                <a:cxn ang="0">
                  <a:pos x="32" y="34"/>
                </a:cxn>
                <a:cxn ang="0">
                  <a:pos x="39" y="30"/>
                </a:cxn>
                <a:cxn ang="0">
                  <a:pos x="36" y="25"/>
                </a:cxn>
                <a:cxn ang="0">
                  <a:pos x="31" y="25"/>
                </a:cxn>
              </a:cxnLst>
              <a:rect l="0" t="0" r="r" b="b"/>
              <a:pathLst>
                <a:path w="60" h="72">
                  <a:moveTo>
                    <a:pt x="50" y="18"/>
                  </a:moveTo>
                  <a:cubicBezTo>
                    <a:pt x="54" y="16"/>
                    <a:pt x="56" y="19"/>
                    <a:pt x="58" y="19"/>
                  </a:cubicBezTo>
                  <a:cubicBezTo>
                    <a:pt x="59" y="20"/>
                    <a:pt x="60" y="23"/>
                    <a:pt x="59" y="24"/>
                  </a:cubicBezTo>
                  <a:cubicBezTo>
                    <a:pt x="58" y="25"/>
                    <a:pt x="56" y="26"/>
                    <a:pt x="54" y="26"/>
                  </a:cubicBezTo>
                  <a:cubicBezTo>
                    <a:pt x="50" y="26"/>
                    <a:pt x="46" y="30"/>
                    <a:pt x="47" y="33"/>
                  </a:cubicBezTo>
                  <a:cubicBezTo>
                    <a:pt x="47" y="35"/>
                    <a:pt x="50" y="35"/>
                    <a:pt x="51" y="35"/>
                  </a:cubicBezTo>
                  <a:cubicBezTo>
                    <a:pt x="54" y="36"/>
                    <a:pt x="54" y="38"/>
                    <a:pt x="54" y="40"/>
                  </a:cubicBezTo>
                  <a:cubicBezTo>
                    <a:pt x="54" y="42"/>
                    <a:pt x="52" y="44"/>
                    <a:pt x="50" y="43"/>
                  </a:cubicBezTo>
                  <a:cubicBezTo>
                    <a:pt x="46" y="43"/>
                    <a:pt x="44" y="44"/>
                    <a:pt x="44" y="49"/>
                  </a:cubicBezTo>
                  <a:cubicBezTo>
                    <a:pt x="44" y="54"/>
                    <a:pt x="42" y="59"/>
                    <a:pt x="41" y="64"/>
                  </a:cubicBezTo>
                  <a:cubicBezTo>
                    <a:pt x="41" y="67"/>
                    <a:pt x="39" y="68"/>
                    <a:pt x="38" y="70"/>
                  </a:cubicBezTo>
                  <a:cubicBezTo>
                    <a:pt x="37" y="70"/>
                    <a:pt x="35" y="72"/>
                    <a:pt x="34" y="68"/>
                  </a:cubicBezTo>
                  <a:cubicBezTo>
                    <a:pt x="32" y="62"/>
                    <a:pt x="34" y="56"/>
                    <a:pt x="35" y="51"/>
                  </a:cubicBezTo>
                  <a:cubicBezTo>
                    <a:pt x="36" y="45"/>
                    <a:pt x="36" y="45"/>
                    <a:pt x="30" y="44"/>
                  </a:cubicBezTo>
                  <a:cubicBezTo>
                    <a:pt x="23" y="44"/>
                    <a:pt x="23" y="44"/>
                    <a:pt x="22" y="50"/>
                  </a:cubicBezTo>
                  <a:cubicBezTo>
                    <a:pt x="21" y="54"/>
                    <a:pt x="20" y="59"/>
                    <a:pt x="19" y="63"/>
                  </a:cubicBezTo>
                  <a:cubicBezTo>
                    <a:pt x="19" y="65"/>
                    <a:pt x="17" y="66"/>
                    <a:pt x="16" y="68"/>
                  </a:cubicBezTo>
                  <a:cubicBezTo>
                    <a:pt x="15" y="67"/>
                    <a:pt x="12" y="68"/>
                    <a:pt x="11" y="66"/>
                  </a:cubicBezTo>
                  <a:cubicBezTo>
                    <a:pt x="10" y="65"/>
                    <a:pt x="9" y="66"/>
                    <a:pt x="10" y="64"/>
                  </a:cubicBezTo>
                  <a:cubicBezTo>
                    <a:pt x="12" y="61"/>
                    <a:pt x="13" y="57"/>
                    <a:pt x="12" y="52"/>
                  </a:cubicBezTo>
                  <a:cubicBezTo>
                    <a:pt x="12" y="51"/>
                    <a:pt x="12" y="48"/>
                    <a:pt x="13" y="46"/>
                  </a:cubicBezTo>
                  <a:cubicBezTo>
                    <a:pt x="15" y="44"/>
                    <a:pt x="13" y="43"/>
                    <a:pt x="12" y="44"/>
                  </a:cubicBezTo>
                  <a:cubicBezTo>
                    <a:pt x="10" y="45"/>
                    <a:pt x="8" y="43"/>
                    <a:pt x="6" y="44"/>
                  </a:cubicBezTo>
                  <a:cubicBezTo>
                    <a:pt x="2" y="45"/>
                    <a:pt x="2" y="41"/>
                    <a:pt x="0" y="40"/>
                  </a:cubicBezTo>
                  <a:cubicBezTo>
                    <a:pt x="3" y="39"/>
                    <a:pt x="1" y="35"/>
                    <a:pt x="5" y="34"/>
                  </a:cubicBezTo>
                  <a:cubicBezTo>
                    <a:pt x="8" y="34"/>
                    <a:pt x="10" y="35"/>
                    <a:pt x="13" y="34"/>
                  </a:cubicBezTo>
                  <a:cubicBezTo>
                    <a:pt x="17" y="34"/>
                    <a:pt x="16" y="30"/>
                    <a:pt x="17" y="28"/>
                  </a:cubicBezTo>
                  <a:cubicBezTo>
                    <a:pt x="17" y="26"/>
                    <a:pt x="14" y="26"/>
                    <a:pt x="12" y="26"/>
                  </a:cubicBezTo>
                  <a:cubicBezTo>
                    <a:pt x="10" y="26"/>
                    <a:pt x="8" y="25"/>
                    <a:pt x="6" y="24"/>
                  </a:cubicBezTo>
                  <a:cubicBezTo>
                    <a:pt x="5" y="23"/>
                    <a:pt x="4" y="22"/>
                    <a:pt x="4" y="20"/>
                  </a:cubicBezTo>
                  <a:cubicBezTo>
                    <a:pt x="5" y="19"/>
                    <a:pt x="6" y="17"/>
                    <a:pt x="9" y="17"/>
                  </a:cubicBezTo>
                  <a:cubicBezTo>
                    <a:pt x="12" y="17"/>
                    <a:pt x="15" y="17"/>
                    <a:pt x="19" y="16"/>
                  </a:cubicBezTo>
                  <a:cubicBezTo>
                    <a:pt x="20" y="16"/>
                    <a:pt x="21" y="15"/>
                    <a:pt x="21" y="15"/>
                  </a:cubicBezTo>
                  <a:cubicBezTo>
                    <a:pt x="17" y="11"/>
                    <a:pt x="24" y="8"/>
                    <a:pt x="22" y="4"/>
                  </a:cubicBezTo>
                  <a:cubicBezTo>
                    <a:pt x="22" y="3"/>
                    <a:pt x="25" y="0"/>
                    <a:pt x="28" y="1"/>
                  </a:cubicBezTo>
                  <a:cubicBezTo>
                    <a:pt x="32" y="1"/>
                    <a:pt x="30" y="4"/>
                    <a:pt x="31" y="7"/>
                  </a:cubicBezTo>
                  <a:cubicBezTo>
                    <a:pt x="31" y="7"/>
                    <a:pt x="30" y="8"/>
                    <a:pt x="30" y="9"/>
                  </a:cubicBezTo>
                  <a:cubicBezTo>
                    <a:pt x="28" y="16"/>
                    <a:pt x="28" y="16"/>
                    <a:pt x="35" y="16"/>
                  </a:cubicBezTo>
                  <a:cubicBezTo>
                    <a:pt x="36" y="16"/>
                    <a:pt x="37" y="17"/>
                    <a:pt x="38" y="17"/>
                  </a:cubicBezTo>
                  <a:cubicBezTo>
                    <a:pt x="39" y="16"/>
                    <a:pt x="42" y="18"/>
                    <a:pt x="42" y="14"/>
                  </a:cubicBezTo>
                  <a:cubicBezTo>
                    <a:pt x="42" y="11"/>
                    <a:pt x="43" y="7"/>
                    <a:pt x="45" y="4"/>
                  </a:cubicBezTo>
                  <a:cubicBezTo>
                    <a:pt x="46" y="3"/>
                    <a:pt x="47" y="0"/>
                    <a:pt x="47" y="0"/>
                  </a:cubicBezTo>
                  <a:cubicBezTo>
                    <a:pt x="48" y="2"/>
                    <a:pt x="52" y="2"/>
                    <a:pt x="52" y="5"/>
                  </a:cubicBezTo>
                  <a:cubicBezTo>
                    <a:pt x="52" y="7"/>
                    <a:pt x="52" y="9"/>
                    <a:pt x="52" y="11"/>
                  </a:cubicBezTo>
                  <a:cubicBezTo>
                    <a:pt x="51" y="13"/>
                    <a:pt x="50" y="15"/>
                    <a:pt x="50" y="18"/>
                  </a:cubicBezTo>
                  <a:close/>
                  <a:moveTo>
                    <a:pt x="31" y="25"/>
                  </a:moveTo>
                  <a:cubicBezTo>
                    <a:pt x="25" y="24"/>
                    <a:pt x="27" y="29"/>
                    <a:pt x="25" y="32"/>
                  </a:cubicBezTo>
                  <a:cubicBezTo>
                    <a:pt x="24" y="33"/>
                    <a:pt x="26" y="34"/>
                    <a:pt x="27" y="35"/>
                  </a:cubicBezTo>
                  <a:cubicBezTo>
                    <a:pt x="29" y="37"/>
                    <a:pt x="30" y="34"/>
                    <a:pt x="32" y="34"/>
                  </a:cubicBezTo>
                  <a:cubicBezTo>
                    <a:pt x="35" y="35"/>
                    <a:pt x="39" y="37"/>
                    <a:pt x="39" y="30"/>
                  </a:cubicBezTo>
                  <a:cubicBezTo>
                    <a:pt x="39" y="26"/>
                    <a:pt x="37" y="25"/>
                    <a:pt x="36" y="25"/>
                  </a:cubicBezTo>
                  <a:cubicBezTo>
                    <a:pt x="34" y="26"/>
                    <a:pt x="32" y="26"/>
                    <a:pt x="31" y="25"/>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66">
              <a:extLst>
                <a:ext uri="{FF2B5EF4-FFF2-40B4-BE49-F238E27FC236}">
                  <a16:creationId xmlns:a16="http://schemas.microsoft.com/office/drawing/2014/main" id="{540863EF-1FB9-4A59-8E24-2E9114B1860D}"/>
                </a:ext>
              </a:extLst>
            </p:cNvPr>
            <p:cNvSpPr>
              <a:spLocks noEditPoints="1"/>
            </p:cNvSpPr>
            <p:nvPr/>
          </p:nvSpPr>
          <p:spPr bwMode="auto">
            <a:xfrm>
              <a:off x="10079355" y="3584395"/>
              <a:ext cx="649288" cy="611188"/>
            </a:xfrm>
            <a:custGeom>
              <a:avLst/>
              <a:gdLst/>
              <a:ahLst/>
              <a:cxnLst>
                <a:cxn ang="0">
                  <a:pos x="144" y="133"/>
                </a:cxn>
                <a:cxn ang="0">
                  <a:pos x="144" y="134"/>
                </a:cxn>
                <a:cxn ang="0">
                  <a:pos x="146" y="161"/>
                </a:cxn>
                <a:cxn ang="0">
                  <a:pos x="121" y="149"/>
                </a:cxn>
                <a:cxn ang="0">
                  <a:pos x="87" y="130"/>
                </a:cxn>
                <a:cxn ang="0">
                  <a:pos x="66" y="140"/>
                </a:cxn>
                <a:cxn ang="0">
                  <a:pos x="29" y="161"/>
                </a:cxn>
                <a:cxn ang="0">
                  <a:pos x="22" y="154"/>
                </a:cxn>
                <a:cxn ang="0">
                  <a:pos x="38" y="102"/>
                </a:cxn>
                <a:cxn ang="0">
                  <a:pos x="22" y="81"/>
                </a:cxn>
                <a:cxn ang="0">
                  <a:pos x="1" y="57"/>
                </a:cxn>
                <a:cxn ang="0">
                  <a:pos x="23" y="51"/>
                </a:cxn>
                <a:cxn ang="0">
                  <a:pos x="53" y="51"/>
                </a:cxn>
                <a:cxn ang="0">
                  <a:pos x="65" y="32"/>
                </a:cxn>
                <a:cxn ang="0">
                  <a:pos x="81" y="3"/>
                </a:cxn>
                <a:cxn ang="0">
                  <a:pos x="89" y="3"/>
                </a:cxn>
                <a:cxn ang="0">
                  <a:pos x="98" y="16"/>
                </a:cxn>
                <a:cxn ang="0">
                  <a:pos x="111" y="43"/>
                </a:cxn>
                <a:cxn ang="0">
                  <a:pos x="119" y="50"/>
                </a:cxn>
                <a:cxn ang="0">
                  <a:pos x="136" y="50"/>
                </a:cxn>
                <a:cxn ang="0">
                  <a:pos x="160" y="50"/>
                </a:cxn>
                <a:cxn ang="0">
                  <a:pos x="168" y="64"/>
                </a:cxn>
                <a:cxn ang="0">
                  <a:pos x="134" y="97"/>
                </a:cxn>
                <a:cxn ang="0">
                  <a:pos x="138" y="114"/>
                </a:cxn>
                <a:cxn ang="0">
                  <a:pos x="140" y="117"/>
                </a:cxn>
                <a:cxn ang="0">
                  <a:pos x="140" y="125"/>
                </a:cxn>
                <a:cxn ang="0">
                  <a:pos x="72" y="36"/>
                </a:cxn>
                <a:cxn ang="0">
                  <a:pos x="62" y="56"/>
                </a:cxn>
                <a:cxn ang="0">
                  <a:pos x="51" y="57"/>
                </a:cxn>
                <a:cxn ang="0">
                  <a:pos x="12" y="59"/>
                </a:cxn>
                <a:cxn ang="0">
                  <a:pos x="23" y="69"/>
                </a:cxn>
                <a:cxn ang="0">
                  <a:pos x="32" y="78"/>
                </a:cxn>
                <a:cxn ang="0">
                  <a:pos x="48" y="98"/>
                </a:cxn>
                <a:cxn ang="0">
                  <a:pos x="44" y="102"/>
                </a:cxn>
                <a:cxn ang="0">
                  <a:pos x="35" y="130"/>
                </a:cxn>
                <a:cxn ang="0">
                  <a:pos x="32" y="147"/>
                </a:cxn>
                <a:cxn ang="0">
                  <a:pos x="43" y="143"/>
                </a:cxn>
                <a:cxn ang="0">
                  <a:pos x="77" y="127"/>
                </a:cxn>
                <a:cxn ang="0">
                  <a:pos x="110" y="134"/>
                </a:cxn>
                <a:cxn ang="0">
                  <a:pos x="137" y="147"/>
                </a:cxn>
                <a:cxn ang="0">
                  <a:pos x="132" y="122"/>
                </a:cxn>
                <a:cxn ang="0">
                  <a:pos x="126" y="94"/>
                </a:cxn>
                <a:cxn ang="0">
                  <a:pos x="137" y="83"/>
                </a:cxn>
                <a:cxn ang="0">
                  <a:pos x="152" y="69"/>
                </a:cxn>
                <a:cxn ang="0">
                  <a:pos x="160" y="59"/>
                </a:cxn>
                <a:cxn ang="0">
                  <a:pos x="140" y="57"/>
                </a:cxn>
                <a:cxn ang="0">
                  <a:pos x="115" y="59"/>
                </a:cxn>
                <a:cxn ang="0">
                  <a:pos x="107" y="53"/>
                </a:cxn>
                <a:cxn ang="0">
                  <a:pos x="89" y="14"/>
                </a:cxn>
                <a:cxn ang="0">
                  <a:pos x="81" y="14"/>
                </a:cxn>
                <a:cxn ang="0">
                  <a:pos x="76" y="22"/>
                </a:cxn>
                <a:cxn ang="0">
                  <a:pos x="73" y="30"/>
                </a:cxn>
              </a:cxnLst>
              <a:rect l="0" t="0" r="r" b="b"/>
              <a:pathLst>
                <a:path w="173" h="163">
                  <a:moveTo>
                    <a:pt x="140" y="125"/>
                  </a:moveTo>
                  <a:cubicBezTo>
                    <a:pt x="144" y="126"/>
                    <a:pt x="142" y="130"/>
                    <a:pt x="144" y="133"/>
                  </a:cubicBezTo>
                  <a:cubicBezTo>
                    <a:pt x="144" y="133"/>
                    <a:pt x="142" y="133"/>
                    <a:pt x="143" y="134"/>
                  </a:cubicBezTo>
                  <a:cubicBezTo>
                    <a:pt x="144" y="134"/>
                    <a:pt x="144" y="134"/>
                    <a:pt x="144" y="134"/>
                  </a:cubicBezTo>
                  <a:cubicBezTo>
                    <a:pt x="146" y="139"/>
                    <a:pt x="147" y="145"/>
                    <a:pt x="149" y="149"/>
                  </a:cubicBezTo>
                  <a:cubicBezTo>
                    <a:pt x="150" y="152"/>
                    <a:pt x="148" y="159"/>
                    <a:pt x="146" y="161"/>
                  </a:cubicBezTo>
                  <a:cubicBezTo>
                    <a:pt x="144" y="163"/>
                    <a:pt x="143" y="162"/>
                    <a:pt x="141" y="161"/>
                  </a:cubicBezTo>
                  <a:cubicBezTo>
                    <a:pt x="134" y="157"/>
                    <a:pt x="127" y="153"/>
                    <a:pt x="121" y="149"/>
                  </a:cubicBezTo>
                  <a:cubicBezTo>
                    <a:pt x="114" y="145"/>
                    <a:pt x="106" y="142"/>
                    <a:pt x="100" y="137"/>
                  </a:cubicBezTo>
                  <a:cubicBezTo>
                    <a:pt x="96" y="134"/>
                    <a:pt x="91" y="133"/>
                    <a:pt x="87" y="130"/>
                  </a:cubicBezTo>
                  <a:cubicBezTo>
                    <a:pt x="85" y="129"/>
                    <a:pt x="83" y="130"/>
                    <a:pt x="81" y="132"/>
                  </a:cubicBezTo>
                  <a:cubicBezTo>
                    <a:pt x="76" y="135"/>
                    <a:pt x="71" y="137"/>
                    <a:pt x="66" y="140"/>
                  </a:cubicBezTo>
                  <a:cubicBezTo>
                    <a:pt x="57" y="145"/>
                    <a:pt x="48" y="149"/>
                    <a:pt x="40" y="155"/>
                  </a:cubicBezTo>
                  <a:cubicBezTo>
                    <a:pt x="37" y="157"/>
                    <a:pt x="33" y="159"/>
                    <a:pt x="29" y="161"/>
                  </a:cubicBezTo>
                  <a:cubicBezTo>
                    <a:pt x="28" y="162"/>
                    <a:pt x="27" y="162"/>
                    <a:pt x="26" y="161"/>
                  </a:cubicBezTo>
                  <a:cubicBezTo>
                    <a:pt x="26" y="158"/>
                    <a:pt x="21" y="158"/>
                    <a:pt x="22" y="154"/>
                  </a:cubicBezTo>
                  <a:cubicBezTo>
                    <a:pt x="25" y="146"/>
                    <a:pt x="26" y="137"/>
                    <a:pt x="28" y="129"/>
                  </a:cubicBezTo>
                  <a:cubicBezTo>
                    <a:pt x="32" y="120"/>
                    <a:pt x="33" y="110"/>
                    <a:pt x="38" y="102"/>
                  </a:cubicBezTo>
                  <a:cubicBezTo>
                    <a:pt x="39" y="99"/>
                    <a:pt x="38" y="97"/>
                    <a:pt x="37" y="96"/>
                  </a:cubicBezTo>
                  <a:cubicBezTo>
                    <a:pt x="31" y="91"/>
                    <a:pt x="27" y="86"/>
                    <a:pt x="22" y="81"/>
                  </a:cubicBezTo>
                  <a:cubicBezTo>
                    <a:pt x="17" y="77"/>
                    <a:pt x="12" y="71"/>
                    <a:pt x="7" y="67"/>
                  </a:cubicBezTo>
                  <a:cubicBezTo>
                    <a:pt x="4" y="64"/>
                    <a:pt x="3" y="60"/>
                    <a:pt x="1" y="57"/>
                  </a:cubicBezTo>
                  <a:cubicBezTo>
                    <a:pt x="0" y="56"/>
                    <a:pt x="4" y="54"/>
                    <a:pt x="6" y="53"/>
                  </a:cubicBezTo>
                  <a:cubicBezTo>
                    <a:pt x="11" y="50"/>
                    <a:pt x="17" y="51"/>
                    <a:pt x="23" y="51"/>
                  </a:cubicBezTo>
                  <a:cubicBezTo>
                    <a:pt x="24" y="51"/>
                    <a:pt x="25" y="51"/>
                    <a:pt x="26" y="51"/>
                  </a:cubicBezTo>
                  <a:cubicBezTo>
                    <a:pt x="35" y="51"/>
                    <a:pt x="44" y="51"/>
                    <a:pt x="53" y="51"/>
                  </a:cubicBezTo>
                  <a:cubicBezTo>
                    <a:pt x="55" y="51"/>
                    <a:pt x="57" y="51"/>
                    <a:pt x="58" y="48"/>
                  </a:cubicBezTo>
                  <a:cubicBezTo>
                    <a:pt x="60" y="43"/>
                    <a:pt x="63" y="37"/>
                    <a:pt x="65" y="32"/>
                  </a:cubicBezTo>
                  <a:cubicBezTo>
                    <a:pt x="68" y="25"/>
                    <a:pt x="72" y="20"/>
                    <a:pt x="74" y="14"/>
                  </a:cubicBezTo>
                  <a:cubicBezTo>
                    <a:pt x="76" y="10"/>
                    <a:pt x="78" y="6"/>
                    <a:pt x="81" y="3"/>
                  </a:cubicBezTo>
                  <a:cubicBezTo>
                    <a:pt x="82" y="1"/>
                    <a:pt x="84" y="0"/>
                    <a:pt x="85" y="2"/>
                  </a:cubicBezTo>
                  <a:cubicBezTo>
                    <a:pt x="86" y="3"/>
                    <a:pt x="88" y="3"/>
                    <a:pt x="89" y="3"/>
                  </a:cubicBezTo>
                  <a:cubicBezTo>
                    <a:pt x="91" y="4"/>
                    <a:pt x="92" y="5"/>
                    <a:pt x="92" y="5"/>
                  </a:cubicBezTo>
                  <a:cubicBezTo>
                    <a:pt x="92" y="10"/>
                    <a:pt x="98" y="11"/>
                    <a:pt x="98" y="16"/>
                  </a:cubicBezTo>
                  <a:cubicBezTo>
                    <a:pt x="99" y="20"/>
                    <a:pt x="103" y="23"/>
                    <a:pt x="104" y="28"/>
                  </a:cubicBezTo>
                  <a:cubicBezTo>
                    <a:pt x="105" y="33"/>
                    <a:pt x="111" y="37"/>
                    <a:pt x="111" y="43"/>
                  </a:cubicBezTo>
                  <a:cubicBezTo>
                    <a:pt x="111" y="45"/>
                    <a:pt x="115" y="45"/>
                    <a:pt x="113" y="48"/>
                  </a:cubicBezTo>
                  <a:cubicBezTo>
                    <a:pt x="115" y="48"/>
                    <a:pt x="115" y="52"/>
                    <a:pt x="119" y="50"/>
                  </a:cubicBezTo>
                  <a:cubicBezTo>
                    <a:pt x="121" y="49"/>
                    <a:pt x="124" y="51"/>
                    <a:pt x="127" y="50"/>
                  </a:cubicBezTo>
                  <a:cubicBezTo>
                    <a:pt x="130" y="49"/>
                    <a:pt x="133" y="52"/>
                    <a:pt x="136" y="50"/>
                  </a:cubicBezTo>
                  <a:cubicBezTo>
                    <a:pt x="138" y="49"/>
                    <a:pt x="141" y="50"/>
                    <a:pt x="144" y="50"/>
                  </a:cubicBezTo>
                  <a:cubicBezTo>
                    <a:pt x="149" y="49"/>
                    <a:pt x="154" y="52"/>
                    <a:pt x="160" y="50"/>
                  </a:cubicBezTo>
                  <a:cubicBezTo>
                    <a:pt x="161" y="50"/>
                    <a:pt x="165" y="49"/>
                    <a:pt x="168" y="51"/>
                  </a:cubicBezTo>
                  <a:cubicBezTo>
                    <a:pt x="173" y="55"/>
                    <a:pt x="173" y="60"/>
                    <a:pt x="168" y="64"/>
                  </a:cubicBezTo>
                  <a:cubicBezTo>
                    <a:pt x="161" y="72"/>
                    <a:pt x="152" y="79"/>
                    <a:pt x="144" y="87"/>
                  </a:cubicBezTo>
                  <a:cubicBezTo>
                    <a:pt x="141" y="91"/>
                    <a:pt x="138" y="94"/>
                    <a:pt x="134" y="97"/>
                  </a:cubicBezTo>
                  <a:cubicBezTo>
                    <a:pt x="133" y="98"/>
                    <a:pt x="133" y="100"/>
                    <a:pt x="134" y="101"/>
                  </a:cubicBezTo>
                  <a:cubicBezTo>
                    <a:pt x="136" y="105"/>
                    <a:pt x="139" y="109"/>
                    <a:pt x="138" y="114"/>
                  </a:cubicBezTo>
                  <a:cubicBezTo>
                    <a:pt x="138" y="114"/>
                    <a:pt x="138" y="116"/>
                    <a:pt x="139" y="116"/>
                  </a:cubicBezTo>
                  <a:cubicBezTo>
                    <a:pt x="139" y="116"/>
                    <a:pt x="140" y="116"/>
                    <a:pt x="140" y="117"/>
                  </a:cubicBezTo>
                  <a:cubicBezTo>
                    <a:pt x="138" y="120"/>
                    <a:pt x="142" y="121"/>
                    <a:pt x="142" y="123"/>
                  </a:cubicBezTo>
                  <a:cubicBezTo>
                    <a:pt x="141" y="124"/>
                    <a:pt x="141" y="125"/>
                    <a:pt x="140" y="125"/>
                  </a:cubicBezTo>
                  <a:close/>
                  <a:moveTo>
                    <a:pt x="73" y="30"/>
                  </a:moveTo>
                  <a:cubicBezTo>
                    <a:pt x="73" y="32"/>
                    <a:pt x="74" y="35"/>
                    <a:pt x="72" y="36"/>
                  </a:cubicBezTo>
                  <a:cubicBezTo>
                    <a:pt x="68" y="39"/>
                    <a:pt x="69" y="45"/>
                    <a:pt x="66" y="48"/>
                  </a:cubicBezTo>
                  <a:cubicBezTo>
                    <a:pt x="65" y="51"/>
                    <a:pt x="62" y="53"/>
                    <a:pt x="62" y="56"/>
                  </a:cubicBezTo>
                  <a:cubicBezTo>
                    <a:pt x="60" y="56"/>
                    <a:pt x="58" y="59"/>
                    <a:pt x="56" y="58"/>
                  </a:cubicBezTo>
                  <a:cubicBezTo>
                    <a:pt x="54" y="57"/>
                    <a:pt x="52" y="57"/>
                    <a:pt x="51" y="57"/>
                  </a:cubicBezTo>
                  <a:cubicBezTo>
                    <a:pt x="39" y="57"/>
                    <a:pt x="27" y="58"/>
                    <a:pt x="16" y="57"/>
                  </a:cubicBezTo>
                  <a:cubicBezTo>
                    <a:pt x="14" y="57"/>
                    <a:pt x="13" y="57"/>
                    <a:pt x="12" y="59"/>
                  </a:cubicBezTo>
                  <a:cubicBezTo>
                    <a:pt x="12" y="61"/>
                    <a:pt x="13" y="63"/>
                    <a:pt x="14" y="63"/>
                  </a:cubicBezTo>
                  <a:cubicBezTo>
                    <a:pt x="18" y="63"/>
                    <a:pt x="18" y="69"/>
                    <a:pt x="23" y="69"/>
                  </a:cubicBezTo>
                  <a:cubicBezTo>
                    <a:pt x="23" y="69"/>
                    <a:pt x="24" y="70"/>
                    <a:pt x="24" y="71"/>
                  </a:cubicBezTo>
                  <a:cubicBezTo>
                    <a:pt x="26" y="74"/>
                    <a:pt x="29" y="76"/>
                    <a:pt x="32" y="78"/>
                  </a:cubicBezTo>
                  <a:cubicBezTo>
                    <a:pt x="34" y="82"/>
                    <a:pt x="39" y="84"/>
                    <a:pt x="42" y="87"/>
                  </a:cubicBezTo>
                  <a:cubicBezTo>
                    <a:pt x="46" y="90"/>
                    <a:pt x="46" y="94"/>
                    <a:pt x="48" y="98"/>
                  </a:cubicBezTo>
                  <a:cubicBezTo>
                    <a:pt x="49" y="101"/>
                    <a:pt x="45" y="100"/>
                    <a:pt x="44" y="102"/>
                  </a:cubicBezTo>
                  <a:cubicBezTo>
                    <a:pt x="44" y="102"/>
                    <a:pt x="44" y="102"/>
                    <a:pt x="44" y="102"/>
                  </a:cubicBezTo>
                  <a:cubicBezTo>
                    <a:pt x="41" y="106"/>
                    <a:pt x="41" y="110"/>
                    <a:pt x="41" y="114"/>
                  </a:cubicBezTo>
                  <a:cubicBezTo>
                    <a:pt x="40" y="120"/>
                    <a:pt x="37" y="125"/>
                    <a:pt x="35" y="130"/>
                  </a:cubicBezTo>
                  <a:cubicBezTo>
                    <a:pt x="34" y="135"/>
                    <a:pt x="34" y="140"/>
                    <a:pt x="32" y="145"/>
                  </a:cubicBezTo>
                  <a:cubicBezTo>
                    <a:pt x="31" y="145"/>
                    <a:pt x="32" y="146"/>
                    <a:pt x="32" y="147"/>
                  </a:cubicBezTo>
                  <a:cubicBezTo>
                    <a:pt x="32" y="147"/>
                    <a:pt x="33" y="147"/>
                    <a:pt x="33" y="147"/>
                  </a:cubicBezTo>
                  <a:cubicBezTo>
                    <a:pt x="36" y="145"/>
                    <a:pt x="40" y="145"/>
                    <a:pt x="43" y="143"/>
                  </a:cubicBezTo>
                  <a:cubicBezTo>
                    <a:pt x="48" y="139"/>
                    <a:pt x="53" y="136"/>
                    <a:pt x="59" y="134"/>
                  </a:cubicBezTo>
                  <a:cubicBezTo>
                    <a:pt x="65" y="131"/>
                    <a:pt x="71" y="129"/>
                    <a:pt x="77" y="127"/>
                  </a:cubicBezTo>
                  <a:cubicBezTo>
                    <a:pt x="83" y="126"/>
                    <a:pt x="87" y="122"/>
                    <a:pt x="94" y="127"/>
                  </a:cubicBezTo>
                  <a:cubicBezTo>
                    <a:pt x="98" y="130"/>
                    <a:pt x="105" y="133"/>
                    <a:pt x="110" y="134"/>
                  </a:cubicBezTo>
                  <a:cubicBezTo>
                    <a:pt x="119" y="137"/>
                    <a:pt x="125" y="144"/>
                    <a:pt x="134" y="147"/>
                  </a:cubicBezTo>
                  <a:cubicBezTo>
                    <a:pt x="135" y="147"/>
                    <a:pt x="136" y="148"/>
                    <a:pt x="137" y="147"/>
                  </a:cubicBezTo>
                  <a:cubicBezTo>
                    <a:pt x="138" y="147"/>
                    <a:pt x="138" y="145"/>
                    <a:pt x="138" y="144"/>
                  </a:cubicBezTo>
                  <a:cubicBezTo>
                    <a:pt x="135" y="137"/>
                    <a:pt x="133" y="130"/>
                    <a:pt x="132" y="122"/>
                  </a:cubicBezTo>
                  <a:cubicBezTo>
                    <a:pt x="130" y="116"/>
                    <a:pt x="128" y="109"/>
                    <a:pt x="126" y="103"/>
                  </a:cubicBezTo>
                  <a:cubicBezTo>
                    <a:pt x="125" y="100"/>
                    <a:pt x="125" y="97"/>
                    <a:pt x="126" y="94"/>
                  </a:cubicBezTo>
                  <a:cubicBezTo>
                    <a:pt x="128" y="91"/>
                    <a:pt x="130" y="88"/>
                    <a:pt x="133" y="85"/>
                  </a:cubicBezTo>
                  <a:cubicBezTo>
                    <a:pt x="134" y="85"/>
                    <a:pt x="136" y="84"/>
                    <a:pt x="137" y="83"/>
                  </a:cubicBezTo>
                  <a:cubicBezTo>
                    <a:pt x="139" y="80"/>
                    <a:pt x="141" y="76"/>
                    <a:pt x="144" y="75"/>
                  </a:cubicBezTo>
                  <a:cubicBezTo>
                    <a:pt x="147" y="73"/>
                    <a:pt x="148" y="70"/>
                    <a:pt x="152" y="69"/>
                  </a:cubicBezTo>
                  <a:cubicBezTo>
                    <a:pt x="154" y="68"/>
                    <a:pt x="156" y="64"/>
                    <a:pt x="159" y="63"/>
                  </a:cubicBezTo>
                  <a:cubicBezTo>
                    <a:pt x="160" y="62"/>
                    <a:pt x="161" y="61"/>
                    <a:pt x="160" y="59"/>
                  </a:cubicBezTo>
                  <a:cubicBezTo>
                    <a:pt x="160" y="58"/>
                    <a:pt x="159" y="57"/>
                    <a:pt x="157" y="57"/>
                  </a:cubicBezTo>
                  <a:cubicBezTo>
                    <a:pt x="151" y="58"/>
                    <a:pt x="145" y="57"/>
                    <a:pt x="140" y="57"/>
                  </a:cubicBezTo>
                  <a:cubicBezTo>
                    <a:pt x="133" y="57"/>
                    <a:pt x="127" y="56"/>
                    <a:pt x="120" y="57"/>
                  </a:cubicBezTo>
                  <a:cubicBezTo>
                    <a:pt x="118" y="58"/>
                    <a:pt x="116" y="56"/>
                    <a:pt x="115" y="59"/>
                  </a:cubicBezTo>
                  <a:cubicBezTo>
                    <a:pt x="114" y="60"/>
                    <a:pt x="113" y="60"/>
                    <a:pt x="112" y="59"/>
                  </a:cubicBezTo>
                  <a:cubicBezTo>
                    <a:pt x="111" y="56"/>
                    <a:pt x="108" y="55"/>
                    <a:pt x="107" y="53"/>
                  </a:cubicBezTo>
                  <a:cubicBezTo>
                    <a:pt x="104" y="47"/>
                    <a:pt x="102" y="41"/>
                    <a:pt x="99" y="35"/>
                  </a:cubicBezTo>
                  <a:cubicBezTo>
                    <a:pt x="96" y="28"/>
                    <a:pt x="94" y="20"/>
                    <a:pt x="89" y="14"/>
                  </a:cubicBezTo>
                  <a:cubicBezTo>
                    <a:pt x="86" y="8"/>
                    <a:pt x="86" y="9"/>
                    <a:pt x="83" y="13"/>
                  </a:cubicBezTo>
                  <a:cubicBezTo>
                    <a:pt x="82" y="13"/>
                    <a:pt x="82" y="14"/>
                    <a:pt x="81" y="14"/>
                  </a:cubicBezTo>
                  <a:cubicBezTo>
                    <a:pt x="79" y="16"/>
                    <a:pt x="81" y="21"/>
                    <a:pt x="76" y="22"/>
                  </a:cubicBezTo>
                  <a:cubicBezTo>
                    <a:pt x="76" y="22"/>
                    <a:pt x="76" y="22"/>
                    <a:pt x="76" y="22"/>
                  </a:cubicBezTo>
                  <a:cubicBezTo>
                    <a:pt x="77" y="25"/>
                    <a:pt x="75" y="27"/>
                    <a:pt x="75" y="30"/>
                  </a:cubicBezTo>
                  <a:cubicBezTo>
                    <a:pt x="75" y="33"/>
                    <a:pt x="74" y="30"/>
                    <a:pt x="73" y="30"/>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67">
              <a:extLst>
                <a:ext uri="{FF2B5EF4-FFF2-40B4-BE49-F238E27FC236}">
                  <a16:creationId xmlns:a16="http://schemas.microsoft.com/office/drawing/2014/main" id="{5713E458-06B7-443C-9798-7DF2095D11DD}"/>
                </a:ext>
              </a:extLst>
            </p:cNvPr>
            <p:cNvSpPr>
              <a:spLocks/>
            </p:cNvSpPr>
            <p:nvPr/>
          </p:nvSpPr>
          <p:spPr bwMode="auto">
            <a:xfrm>
              <a:off x="9585642" y="3452632"/>
              <a:ext cx="1638300" cy="839788"/>
            </a:xfrm>
            <a:custGeom>
              <a:avLst/>
              <a:gdLst/>
              <a:ahLst/>
              <a:cxnLst>
                <a:cxn ang="0">
                  <a:pos x="403" y="14"/>
                </a:cxn>
                <a:cxn ang="0">
                  <a:pos x="419" y="17"/>
                </a:cxn>
                <a:cxn ang="0">
                  <a:pos x="436" y="22"/>
                </a:cxn>
                <a:cxn ang="0">
                  <a:pos x="434" y="56"/>
                </a:cxn>
                <a:cxn ang="0">
                  <a:pos x="433" y="102"/>
                </a:cxn>
                <a:cxn ang="0">
                  <a:pos x="434" y="133"/>
                </a:cxn>
                <a:cxn ang="0">
                  <a:pos x="434" y="159"/>
                </a:cxn>
                <a:cxn ang="0">
                  <a:pos x="434" y="221"/>
                </a:cxn>
                <a:cxn ang="0">
                  <a:pos x="408" y="222"/>
                </a:cxn>
                <a:cxn ang="0">
                  <a:pos x="358" y="219"/>
                </a:cxn>
                <a:cxn ang="0">
                  <a:pos x="323" y="218"/>
                </a:cxn>
                <a:cxn ang="0">
                  <a:pos x="274" y="217"/>
                </a:cxn>
                <a:cxn ang="0">
                  <a:pos x="207" y="217"/>
                </a:cxn>
                <a:cxn ang="0">
                  <a:pos x="132" y="217"/>
                </a:cxn>
                <a:cxn ang="0">
                  <a:pos x="65" y="219"/>
                </a:cxn>
                <a:cxn ang="0">
                  <a:pos x="20" y="221"/>
                </a:cxn>
                <a:cxn ang="0">
                  <a:pos x="2" y="223"/>
                </a:cxn>
                <a:cxn ang="0">
                  <a:pos x="1" y="201"/>
                </a:cxn>
                <a:cxn ang="0">
                  <a:pos x="2" y="174"/>
                </a:cxn>
                <a:cxn ang="0">
                  <a:pos x="3" y="151"/>
                </a:cxn>
                <a:cxn ang="0">
                  <a:pos x="3" y="123"/>
                </a:cxn>
                <a:cxn ang="0">
                  <a:pos x="3" y="90"/>
                </a:cxn>
                <a:cxn ang="0">
                  <a:pos x="3" y="75"/>
                </a:cxn>
                <a:cxn ang="0">
                  <a:pos x="2" y="56"/>
                </a:cxn>
                <a:cxn ang="0">
                  <a:pos x="1" y="34"/>
                </a:cxn>
                <a:cxn ang="0">
                  <a:pos x="3" y="20"/>
                </a:cxn>
                <a:cxn ang="0">
                  <a:pos x="52" y="12"/>
                </a:cxn>
                <a:cxn ang="0">
                  <a:pos x="58" y="11"/>
                </a:cxn>
                <a:cxn ang="0">
                  <a:pos x="91" y="8"/>
                </a:cxn>
                <a:cxn ang="0">
                  <a:pos x="134" y="4"/>
                </a:cxn>
                <a:cxn ang="0">
                  <a:pos x="173" y="1"/>
                </a:cxn>
                <a:cxn ang="0">
                  <a:pos x="218" y="0"/>
                </a:cxn>
                <a:cxn ang="0">
                  <a:pos x="275" y="1"/>
                </a:cxn>
                <a:cxn ang="0">
                  <a:pos x="313" y="3"/>
                </a:cxn>
                <a:cxn ang="0">
                  <a:pos x="336" y="4"/>
                </a:cxn>
                <a:cxn ang="0">
                  <a:pos x="344" y="6"/>
                </a:cxn>
                <a:cxn ang="0">
                  <a:pos x="356" y="7"/>
                </a:cxn>
                <a:cxn ang="0">
                  <a:pos x="363" y="8"/>
                </a:cxn>
                <a:cxn ang="0">
                  <a:pos x="366" y="9"/>
                </a:cxn>
                <a:cxn ang="0">
                  <a:pos x="381" y="10"/>
                </a:cxn>
              </a:cxnLst>
              <a:rect l="0" t="0" r="r" b="b"/>
              <a:pathLst>
                <a:path w="437" h="224">
                  <a:moveTo>
                    <a:pt x="392" y="12"/>
                  </a:moveTo>
                  <a:cubicBezTo>
                    <a:pt x="395" y="13"/>
                    <a:pt x="399" y="13"/>
                    <a:pt x="403" y="14"/>
                  </a:cubicBezTo>
                  <a:cubicBezTo>
                    <a:pt x="406" y="15"/>
                    <a:pt x="410" y="15"/>
                    <a:pt x="414" y="15"/>
                  </a:cubicBezTo>
                  <a:cubicBezTo>
                    <a:pt x="416" y="15"/>
                    <a:pt x="417" y="17"/>
                    <a:pt x="419" y="17"/>
                  </a:cubicBezTo>
                  <a:cubicBezTo>
                    <a:pt x="424" y="17"/>
                    <a:pt x="429" y="18"/>
                    <a:pt x="433" y="19"/>
                  </a:cubicBezTo>
                  <a:cubicBezTo>
                    <a:pt x="435" y="19"/>
                    <a:pt x="437" y="20"/>
                    <a:pt x="436" y="22"/>
                  </a:cubicBezTo>
                  <a:cubicBezTo>
                    <a:pt x="433" y="27"/>
                    <a:pt x="434" y="32"/>
                    <a:pt x="434" y="38"/>
                  </a:cubicBezTo>
                  <a:cubicBezTo>
                    <a:pt x="433" y="44"/>
                    <a:pt x="434" y="50"/>
                    <a:pt x="434" y="56"/>
                  </a:cubicBezTo>
                  <a:cubicBezTo>
                    <a:pt x="432" y="64"/>
                    <a:pt x="433" y="72"/>
                    <a:pt x="433" y="81"/>
                  </a:cubicBezTo>
                  <a:cubicBezTo>
                    <a:pt x="433" y="88"/>
                    <a:pt x="433" y="95"/>
                    <a:pt x="433" y="102"/>
                  </a:cubicBezTo>
                  <a:cubicBezTo>
                    <a:pt x="433" y="108"/>
                    <a:pt x="435" y="115"/>
                    <a:pt x="434" y="121"/>
                  </a:cubicBezTo>
                  <a:cubicBezTo>
                    <a:pt x="433" y="125"/>
                    <a:pt x="433" y="129"/>
                    <a:pt x="434" y="133"/>
                  </a:cubicBezTo>
                  <a:cubicBezTo>
                    <a:pt x="434" y="137"/>
                    <a:pt x="433" y="141"/>
                    <a:pt x="434" y="146"/>
                  </a:cubicBezTo>
                  <a:cubicBezTo>
                    <a:pt x="434" y="150"/>
                    <a:pt x="434" y="155"/>
                    <a:pt x="434" y="159"/>
                  </a:cubicBezTo>
                  <a:cubicBezTo>
                    <a:pt x="434" y="165"/>
                    <a:pt x="434" y="172"/>
                    <a:pt x="434" y="178"/>
                  </a:cubicBezTo>
                  <a:cubicBezTo>
                    <a:pt x="434" y="192"/>
                    <a:pt x="433" y="206"/>
                    <a:pt x="434" y="221"/>
                  </a:cubicBezTo>
                  <a:cubicBezTo>
                    <a:pt x="434" y="222"/>
                    <a:pt x="433" y="224"/>
                    <a:pt x="432" y="223"/>
                  </a:cubicBezTo>
                  <a:cubicBezTo>
                    <a:pt x="424" y="223"/>
                    <a:pt x="416" y="223"/>
                    <a:pt x="408" y="222"/>
                  </a:cubicBezTo>
                  <a:cubicBezTo>
                    <a:pt x="396" y="221"/>
                    <a:pt x="385" y="219"/>
                    <a:pt x="373" y="220"/>
                  </a:cubicBezTo>
                  <a:cubicBezTo>
                    <a:pt x="368" y="220"/>
                    <a:pt x="363" y="219"/>
                    <a:pt x="358" y="219"/>
                  </a:cubicBezTo>
                  <a:cubicBezTo>
                    <a:pt x="351" y="218"/>
                    <a:pt x="344" y="218"/>
                    <a:pt x="337" y="219"/>
                  </a:cubicBezTo>
                  <a:cubicBezTo>
                    <a:pt x="332" y="219"/>
                    <a:pt x="328" y="218"/>
                    <a:pt x="323" y="218"/>
                  </a:cubicBezTo>
                  <a:cubicBezTo>
                    <a:pt x="317" y="219"/>
                    <a:pt x="311" y="217"/>
                    <a:pt x="305" y="217"/>
                  </a:cubicBezTo>
                  <a:cubicBezTo>
                    <a:pt x="295" y="217"/>
                    <a:pt x="285" y="218"/>
                    <a:pt x="274" y="217"/>
                  </a:cubicBezTo>
                  <a:cubicBezTo>
                    <a:pt x="265" y="217"/>
                    <a:pt x="256" y="216"/>
                    <a:pt x="247" y="217"/>
                  </a:cubicBezTo>
                  <a:cubicBezTo>
                    <a:pt x="234" y="217"/>
                    <a:pt x="220" y="216"/>
                    <a:pt x="207" y="217"/>
                  </a:cubicBezTo>
                  <a:cubicBezTo>
                    <a:pt x="193" y="217"/>
                    <a:pt x="180" y="217"/>
                    <a:pt x="166" y="217"/>
                  </a:cubicBezTo>
                  <a:cubicBezTo>
                    <a:pt x="155" y="217"/>
                    <a:pt x="143" y="217"/>
                    <a:pt x="132" y="217"/>
                  </a:cubicBezTo>
                  <a:cubicBezTo>
                    <a:pt x="121" y="217"/>
                    <a:pt x="110" y="218"/>
                    <a:pt x="99" y="218"/>
                  </a:cubicBezTo>
                  <a:cubicBezTo>
                    <a:pt x="88" y="218"/>
                    <a:pt x="77" y="218"/>
                    <a:pt x="65" y="219"/>
                  </a:cubicBezTo>
                  <a:cubicBezTo>
                    <a:pt x="54" y="219"/>
                    <a:pt x="43" y="220"/>
                    <a:pt x="32" y="220"/>
                  </a:cubicBezTo>
                  <a:cubicBezTo>
                    <a:pt x="28" y="221"/>
                    <a:pt x="23" y="220"/>
                    <a:pt x="20" y="221"/>
                  </a:cubicBezTo>
                  <a:cubicBezTo>
                    <a:pt x="16" y="222"/>
                    <a:pt x="12" y="222"/>
                    <a:pt x="8" y="222"/>
                  </a:cubicBezTo>
                  <a:cubicBezTo>
                    <a:pt x="6" y="223"/>
                    <a:pt x="4" y="221"/>
                    <a:pt x="2" y="223"/>
                  </a:cubicBezTo>
                  <a:cubicBezTo>
                    <a:pt x="2" y="217"/>
                    <a:pt x="3" y="211"/>
                    <a:pt x="1" y="206"/>
                  </a:cubicBezTo>
                  <a:cubicBezTo>
                    <a:pt x="1" y="204"/>
                    <a:pt x="1" y="202"/>
                    <a:pt x="1" y="201"/>
                  </a:cubicBezTo>
                  <a:cubicBezTo>
                    <a:pt x="3" y="194"/>
                    <a:pt x="2" y="188"/>
                    <a:pt x="2" y="181"/>
                  </a:cubicBezTo>
                  <a:cubicBezTo>
                    <a:pt x="3" y="179"/>
                    <a:pt x="1" y="176"/>
                    <a:pt x="2" y="174"/>
                  </a:cubicBezTo>
                  <a:cubicBezTo>
                    <a:pt x="4" y="170"/>
                    <a:pt x="2" y="166"/>
                    <a:pt x="3" y="162"/>
                  </a:cubicBezTo>
                  <a:cubicBezTo>
                    <a:pt x="3" y="159"/>
                    <a:pt x="3" y="155"/>
                    <a:pt x="3" y="151"/>
                  </a:cubicBezTo>
                  <a:cubicBezTo>
                    <a:pt x="2" y="147"/>
                    <a:pt x="3" y="143"/>
                    <a:pt x="3" y="139"/>
                  </a:cubicBezTo>
                  <a:cubicBezTo>
                    <a:pt x="2" y="133"/>
                    <a:pt x="3" y="128"/>
                    <a:pt x="3" y="123"/>
                  </a:cubicBezTo>
                  <a:cubicBezTo>
                    <a:pt x="2" y="117"/>
                    <a:pt x="4" y="111"/>
                    <a:pt x="3" y="105"/>
                  </a:cubicBezTo>
                  <a:cubicBezTo>
                    <a:pt x="2" y="100"/>
                    <a:pt x="4" y="95"/>
                    <a:pt x="3" y="90"/>
                  </a:cubicBezTo>
                  <a:cubicBezTo>
                    <a:pt x="2" y="88"/>
                    <a:pt x="5" y="85"/>
                    <a:pt x="2" y="83"/>
                  </a:cubicBezTo>
                  <a:cubicBezTo>
                    <a:pt x="6" y="80"/>
                    <a:pt x="1" y="78"/>
                    <a:pt x="3" y="75"/>
                  </a:cubicBezTo>
                  <a:cubicBezTo>
                    <a:pt x="5" y="72"/>
                    <a:pt x="3" y="68"/>
                    <a:pt x="3" y="64"/>
                  </a:cubicBezTo>
                  <a:cubicBezTo>
                    <a:pt x="3" y="62"/>
                    <a:pt x="5" y="59"/>
                    <a:pt x="2" y="56"/>
                  </a:cubicBezTo>
                  <a:cubicBezTo>
                    <a:pt x="2" y="56"/>
                    <a:pt x="2" y="56"/>
                    <a:pt x="2" y="56"/>
                  </a:cubicBezTo>
                  <a:cubicBezTo>
                    <a:pt x="4" y="48"/>
                    <a:pt x="3" y="41"/>
                    <a:pt x="1" y="34"/>
                  </a:cubicBezTo>
                  <a:cubicBezTo>
                    <a:pt x="1" y="30"/>
                    <a:pt x="2" y="26"/>
                    <a:pt x="1" y="22"/>
                  </a:cubicBezTo>
                  <a:cubicBezTo>
                    <a:pt x="0" y="21"/>
                    <a:pt x="1" y="20"/>
                    <a:pt x="3" y="20"/>
                  </a:cubicBezTo>
                  <a:cubicBezTo>
                    <a:pt x="13" y="19"/>
                    <a:pt x="22" y="16"/>
                    <a:pt x="32" y="15"/>
                  </a:cubicBezTo>
                  <a:cubicBezTo>
                    <a:pt x="39" y="13"/>
                    <a:pt x="45" y="13"/>
                    <a:pt x="52" y="12"/>
                  </a:cubicBezTo>
                  <a:cubicBezTo>
                    <a:pt x="53" y="12"/>
                    <a:pt x="53" y="12"/>
                    <a:pt x="54" y="12"/>
                  </a:cubicBezTo>
                  <a:cubicBezTo>
                    <a:pt x="55" y="11"/>
                    <a:pt x="57" y="11"/>
                    <a:pt x="58" y="11"/>
                  </a:cubicBezTo>
                  <a:cubicBezTo>
                    <a:pt x="65" y="9"/>
                    <a:pt x="72" y="9"/>
                    <a:pt x="79" y="9"/>
                  </a:cubicBezTo>
                  <a:cubicBezTo>
                    <a:pt x="83" y="9"/>
                    <a:pt x="87" y="9"/>
                    <a:pt x="91" y="8"/>
                  </a:cubicBezTo>
                  <a:cubicBezTo>
                    <a:pt x="98" y="6"/>
                    <a:pt x="105" y="7"/>
                    <a:pt x="112" y="6"/>
                  </a:cubicBezTo>
                  <a:cubicBezTo>
                    <a:pt x="119" y="4"/>
                    <a:pt x="127" y="5"/>
                    <a:pt x="134" y="4"/>
                  </a:cubicBezTo>
                  <a:cubicBezTo>
                    <a:pt x="141" y="4"/>
                    <a:pt x="148" y="3"/>
                    <a:pt x="155" y="3"/>
                  </a:cubicBezTo>
                  <a:cubicBezTo>
                    <a:pt x="161" y="2"/>
                    <a:pt x="167" y="3"/>
                    <a:pt x="173" y="1"/>
                  </a:cubicBezTo>
                  <a:cubicBezTo>
                    <a:pt x="179" y="0"/>
                    <a:pt x="186" y="1"/>
                    <a:pt x="192" y="1"/>
                  </a:cubicBezTo>
                  <a:cubicBezTo>
                    <a:pt x="201" y="0"/>
                    <a:pt x="210" y="1"/>
                    <a:pt x="218" y="0"/>
                  </a:cubicBezTo>
                  <a:cubicBezTo>
                    <a:pt x="230" y="0"/>
                    <a:pt x="241" y="1"/>
                    <a:pt x="253" y="1"/>
                  </a:cubicBezTo>
                  <a:cubicBezTo>
                    <a:pt x="260" y="1"/>
                    <a:pt x="268" y="1"/>
                    <a:pt x="275" y="1"/>
                  </a:cubicBezTo>
                  <a:cubicBezTo>
                    <a:pt x="282" y="1"/>
                    <a:pt x="289" y="3"/>
                    <a:pt x="296" y="3"/>
                  </a:cubicBezTo>
                  <a:cubicBezTo>
                    <a:pt x="302" y="3"/>
                    <a:pt x="308" y="4"/>
                    <a:pt x="313" y="3"/>
                  </a:cubicBezTo>
                  <a:cubicBezTo>
                    <a:pt x="320" y="2"/>
                    <a:pt x="326" y="4"/>
                    <a:pt x="331" y="5"/>
                  </a:cubicBezTo>
                  <a:cubicBezTo>
                    <a:pt x="334" y="6"/>
                    <a:pt x="334" y="4"/>
                    <a:pt x="336" y="4"/>
                  </a:cubicBezTo>
                  <a:cubicBezTo>
                    <a:pt x="337" y="5"/>
                    <a:pt x="335" y="6"/>
                    <a:pt x="337" y="6"/>
                  </a:cubicBezTo>
                  <a:cubicBezTo>
                    <a:pt x="339" y="6"/>
                    <a:pt x="342" y="8"/>
                    <a:pt x="344" y="6"/>
                  </a:cubicBezTo>
                  <a:cubicBezTo>
                    <a:pt x="344" y="6"/>
                    <a:pt x="346" y="5"/>
                    <a:pt x="347" y="6"/>
                  </a:cubicBezTo>
                  <a:cubicBezTo>
                    <a:pt x="350" y="9"/>
                    <a:pt x="353" y="7"/>
                    <a:pt x="356" y="7"/>
                  </a:cubicBezTo>
                  <a:cubicBezTo>
                    <a:pt x="357" y="6"/>
                    <a:pt x="358" y="6"/>
                    <a:pt x="357" y="8"/>
                  </a:cubicBezTo>
                  <a:cubicBezTo>
                    <a:pt x="359" y="8"/>
                    <a:pt x="361" y="10"/>
                    <a:pt x="363" y="8"/>
                  </a:cubicBezTo>
                  <a:cubicBezTo>
                    <a:pt x="364" y="7"/>
                    <a:pt x="364" y="7"/>
                    <a:pt x="366" y="9"/>
                  </a:cubicBezTo>
                  <a:cubicBezTo>
                    <a:pt x="366" y="9"/>
                    <a:pt x="366" y="9"/>
                    <a:pt x="366" y="9"/>
                  </a:cubicBezTo>
                  <a:cubicBezTo>
                    <a:pt x="369" y="8"/>
                    <a:pt x="372" y="11"/>
                    <a:pt x="375" y="10"/>
                  </a:cubicBezTo>
                  <a:cubicBezTo>
                    <a:pt x="377" y="9"/>
                    <a:pt x="379" y="9"/>
                    <a:pt x="381" y="10"/>
                  </a:cubicBezTo>
                  <a:cubicBezTo>
                    <a:pt x="384" y="14"/>
                    <a:pt x="388" y="11"/>
                    <a:pt x="392" y="12"/>
                  </a:cubicBezTo>
                  <a:close/>
                </a:path>
              </a:pathLst>
            </a:custGeom>
            <a:solidFill>
              <a:srgbClr val="222F3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68">
              <a:extLst>
                <a:ext uri="{FF2B5EF4-FFF2-40B4-BE49-F238E27FC236}">
                  <a16:creationId xmlns:a16="http://schemas.microsoft.com/office/drawing/2014/main" id="{AFF4A1CC-8850-47CA-88DB-479054B02888}"/>
                </a:ext>
              </a:extLst>
            </p:cNvPr>
            <p:cNvSpPr>
              <a:spLocks/>
            </p:cNvSpPr>
            <p:nvPr/>
          </p:nvSpPr>
          <p:spPr bwMode="auto">
            <a:xfrm>
              <a:off x="9792017" y="3254195"/>
              <a:ext cx="1222375" cy="217488"/>
            </a:xfrm>
            <a:custGeom>
              <a:avLst/>
              <a:gdLst/>
              <a:ahLst/>
              <a:cxnLst>
                <a:cxn ang="0">
                  <a:pos x="316" y="19"/>
                </a:cxn>
                <a:cxn ang="0">
                  <a:pos x="321" y="24"/>
                </a:cxn>
                <a:cxn ang="0">
                  <a:pos x="323" y="38"/>
                </a:cxn>
                <a:cxn ang="0">
                  <a:pos x="325" y="53"/>
                </a:cxn>
                <a:cxn ang="0">
                  <a:pos x="323" y="55"/>
                </a:cxn>
                <a:cxn ang="0">
                  <a:pos x="313" y="54"/>
                </a:cxn>
                <a:cxn ang="0">
                  <a:pos x="293" y="52"/>
                </a:cxn>
                <a:cxn ang="0">
                  <a:pos x="257" y="48"/>
                </a:cxn>
                <a:cxn ang="0">
                  <a:pos x="231" y="46"/>
                </a:cxn>
                <a:cxn ang="0">
                  <a:pos x="189" y="44"/>
                </a:cxn>
                <a:cxn ang="0">
                  <a:pos x="156" y="44"/>
                </a:cxn>
                <a:cxn ang="0">
                  <a:pos x="130" y="45"/>
                </a:cxn>
                <a:cxn ang="0">
                  <a:pos x="100" y="47"/>
                </a:cxn>
                <a:cxn ang="0">
                  <a:pos x="65" y="50"/>
                </a:cxn>
                <a:cxn ang="0">
                  <a:pos x="50" y="52"/>
                </a:cxn>
                <a:cxn ang="0">
                  <a:pos x="34" y="53"/>
                </a:cxn>
                <a:cxn ang="0">
                  <a:pos x="15" y="55"/>
                </a:cxn>
                <a:cxn ang="0">
                  <a:pos x="8" y="56"/>
                </a:cxn>
                <a:cxn ang="0">
                  <a:pos x="1" y="58"/>
                </a:cxn>
                <a:cxn ang="0">
                  <a:pos x="1" y="57"/>
                </a:cxn>
                <a:cxn ang="0">
                  <a:pos x="1" y="55"/>
                </a:cxn>
                <a:cxn ang="0">
                  <a:pos x="1" y="52"/>
                </a:cxn>
                <a:cxn ang="0">
                  <a:pos x="1" y="50"/>
                </a:cxn>
                <a:cxn ang="0">
                  <a:pos x="3" y="28"/>
                </a:cxn>
                <a:cxn ang="0">
                  <a:pos x="10" y="17"/>
                </a:cxn>
                <a:cxn ang="0">
                  <a:pos x="27" y="13"/>
                </a:cxn>
                <a:cxn ang="0">
                  <a:pos x="68" y="6"/>
                </a:cxn>
                <a:cxn ang="0">
                  <a:pos x="113" y="2"/>
                </a:cxn>
                <a:cxn ang="0">
                  <a:pos x="129" y="0"/>
                </a:cxn>
                <a:cxn ang="0">
                  <a:pos x="145" y="0"/>
                </a:cxn>
                <a:cxn ang="0">
                  <a:pos x="165" y="1"/>
                </a:cxn>
                <a:cxn ang="0">
                  <a:pos x="200" y="3"/>
                </a:cxn>
                <a:cxn ang="0">
                  <a:pos x="208" y="3"/>
                </a:cxn>
                <a:cxn ang="0">
                  <a:pos x="228" y="5"/>
                </a:cxn>
                <a:cxn ang="0">
                  <a:pos x="246" y="7"/>
                </a:cxn>
                <a:cxn ang="0">
                  <a:pos x="264" y="10"/>
                </a:cxn>
                <a:cxn ang="0">
                  <a:pos x="283" y="12"/>
                </a:cxn>
                <a:cxn ang="0">
                  <a:pos x="316" y="19"/>
                </a:cxn>
              </a:cxnLst>
              <a:rect l="0" t="0" r="r" b="b"/>
              <a:pathLst>
                <a:path w="326" h="58">
                  <a:moveTo>
                    <a:pt x="316" y="19"/>
                  </a:moveTo>
                  <a:cubicBezTo>
                    <a:pt x="318" y="19"/>
                    <a:pt x="321" y="20"/>
                    <a:pt x="321" y="24"/>
                  </a:cubicBezTo>
                  <a:cubicBezTo>
                    <a:pt x="322" y="29"/>
                    <a:pt x="322" y="34"/>
                    <a:pt x="323" y="38"/>
                  </a:cubicBezTo>
                  <a:cubicBezTo>
                    <a:pt x="324" y="43"/>
                    <a:pt x="323" y="48"/>
                    <a:pt x="325" y="53"/>
                  </a:cubicBezTo>
                  <a:cubicBezTo>
                    <a:pt x="325" y="54"/>
                    <a:pt x="326" y="56"/>
                    <a:pt x="323" y="55"/>
                  </a:cubicBezTo>
                  <a:cubicBezTo>
                    <a:pt x="320" y="55"/>
                    <a:pt x="316" y="55"/>
                    <a:pt x="313" y="54"/>
                  </a:cubicBezTo>
                  <a:cubicBezTo>
                    <a:pt x="306" y="52"/>
                    <a:pt x="300" y="52"/>
                    <a:pt x="293" y="52"/>
                  </a:cubicBezTo>
                  <a:cubicBezTo>
                    <a:pt x="281" y="51"/>
                    <a:pt x="269" y="48"/>
                    <a:pt x="257" y="48"/>
                  </a:cubicBezTo>
                  <a:cubicBezTo>
                    <a:pt x="248" y="47"/>
                    <a:pt x="240" y="46"/>
                    <a:pt x="231" y="46"/>
                  </a:cubicBezTo>
                  <a:cubicBezTo>
                    <a:pt x="217" y="45"/>
                    <a:pt x="203" y="44"/>
                    <a:pt x="189" y="44"/>
                  </a:cubicBezTo>
                  <a:cubicBezTo>
                    <a:pt x="178" y="44"/>
                    <a:pt x="167" y="43"/>
                    <a:pt x="156" y="44"/>
                  </a:cubicBezTo>
                  <a:cubicBezTo>
                    <a:pt x="147" y="44"/>
                    <a:pt x="139" y="44"/>
                    <a:pt x="130" y="45"/>
                  </a:cubicBezTo>
                  <a:cubicBezTo>
                    <a:pt x="120" y="45"/>
                    <a:pt x="110" y="46"/>
                    <a:pt x="100" y="47"/>
                  </a:cubicBezTo>
                  <a:cubicBezTo>
                    <a:pt x="89" y="47"/>
                    <a:pt x="77" y="50"/>
                    <a:pt x="65" y="50"/>
                  </a:cubicBezTo>
                  <a:cubicBezTo>
                    <a:pt x="60" y="50"/>
                    <a:pt x="55" y="52"/>
                    <a:pt x="50" y="52"/>
                  </a:cubicBezTo>
                  <a:cubicBezTo>
                    <a:pt x="45" y="53"/>
                    <a:pt x="40" y="53"/>
                    <a:pt x="34" y="53"/>
                  </a:cubicBezTo>
                  <a:cubicBezTo>
                    <a:pt x="28" y="54"/>
                    <a:pt x="21" y="55"/>
                    <a:pt x="15" y="55"/>
                  </a:cubicBezTo>
                  <a:cubicBezTo>
                    <a:pt x="13" y="55"/>
                    <a:pt x="10" y="55"/>
                    <a:pt x="8" y="56"/>
                  </a:cubicBezTo>
                  <a:cubicBezTo>
                    <a:pt x="6" y="57"/>
                    <a:pt x="4" y="58"/>
                    <a:pt x="1" y="58"/>
                  </a:cubicBezTo>
                  <a:cubicBezTo>
                    <a:pt x="1" y="57"/>
                    <a:pt x="1" y="57"/>
                    <a:pt x="1" y="57"/>
                  </a:cubicBezTo>
                  <a:cubicBezTo>
                    <a:pt x="1" y="56"/>
                    <a:pt x="1" y="56"/>
                    <a:pt x="1" y="55"/>
                  </a:cubicBezTo>
                  <a:cubicBezTo>
                    <a:pt x="1" y="54"/>
                    <a:pt x="1" y="54"/>
                    <a:pt x="1" y="52"/>
                  </a:cubicBezTo>
                  <a:cubicBezTo>
                    <a:pt x="0" y="52"/>
                    <a:pt x="1" y="51"/>
                    <a:pt x="1" y="50"/>
                  </a:cubicBezTo>
                  <a:cubicBezTo>
                    <a:pt x="1" y="43"/>
                    <a:pt x="2" y="36"/>
                    <a:pt x="3" y="28"/>
                  </a:cubicBezTo>
                  <a:cubicBezTo>
                    <a:pt x="3" y="23"/>
                    <a:pt x="5" y="18"/>
                    <a:pt x="10" y="17"/>
                  </a:cubicBezTo>
                  <a:cubicBezTo>
                    <a:pt x="16" y="15"/>
                    <a:pt x="21" y="14"/>
                    <a:pt x="27" y="13"/>
                  </a:cubicBezTo>
                  <a:cubicBezTo>
                    <a:pt x="40" y="9"/>
                    <a:pt x="55" y="8"/>
                    <a:pt x="68" y="6"/>
                  </a:cubicBezTo>
                  <a:cubicBezTo>
                    <a:pt x="83" y="3"/>
                    <a:pt x="98" y="2"/>
                    <a:pt x="113" y="2"/>
                  </a:cubicBezTo>
                  <a:cubicBezTo>
                    <a:pt x="119" y="2"/>
                    <a:pt x="123" y="0"/>
                    <a:pt x="129" y="0"/>
                  </a:cubicBezTo>
                  <a:cubicBezTo>
                    <a:pt x="134" y="0"/>
                    <a:pt x="140" y="0"/>
                    <a:pt x="145" y="0"/>
                  </a:cubicBezTo>
                  <a:cubicBezTo>
                    <a:pt x="152" y="1"/>
                    <a:pt x="158" y="1"/>
                    <a:pt x="165" y="1"/>
                  </a:cubicBezTo>
                  <a:cubicBezTo>
                    <a:pt x="177" y="1"/>
                    <a:pt x="188" y="2"/>
                    <a:pt x="200" y="3"/>
                  </a:cubicBezTo>
                  <a:cubicBezTo>
                    <a:pt x="203" y="3"/>
                    <a:pt x="205" y="2"/>
                    <a:pt x="208" y="3"/>
                  </a:cubicBezTo>
                  <a:cubicBezTo>
                    <a:pt x="214" y="5"/>
                    <a:pt x="221" y="4"/>
                    <a:pt x="228" y="5"/>
                  </a:cubicBezTo>
                  <a:cubicBezTo>
                    <a:pt x="234" y="6"/>
                    <a:pt x="240" y="6"/>
                    <a:pt x="246" y="7"/>
                  </a:cubicBezTo>
                  <a:cubicBezTo>
                    <a:pt x="252" y="8"/>
                    <a:pt x="258" y="10"/>
                    <a:pt x="264" y="10"/>
                  </a:cubicBezTo>
                  <a:cubicBezTo>
                    <a:pt x="270" y="10"/>
                    <a:pt x="277" y="11"/>
                    <a:pt x="283" y="12"/>
                  </a:cubicBezTo>
                  <a:cubicBezTo>
                    <a:pt x="294" y="13"/>
                    <a:pt x="305" y="17"/>
                    <a:pt x="316" y="19"/>
                  </a:cubicBezTo>
                  <a:close/>
                </a:path>
              </a:pathLst>
            </a:custGeom>
            <a:solidFill>
              <a:srgbClr val="F7D27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20" name="Group 24">
            <a:extLst>
              <a:ext uri="{FF2B5EF4-FFF2-40B4-BE49-F238E27FC236}">
                <a16:creationId xmlns:a16="http://schemas.microsoft.com/office/drawing/2014/main" id="{3418126D-BAAB-46EB-85DC-0D393056FAF4}"/>
              </a:ext>
            </a:extLst>
          </p:cNvPr>
          <p:cNvGrpSpPr/>
          <p:nvPr/>
        </p:nvGrpSpPr>
        <p:grpSpPr bwMode="auto">
          <a:xfrm>
            <a:off x="1425842" y="2588816"/>
            <a:ext cx="3100714" cy="2510832"/>
            <a:chOff x="404" y="2698"/>
            <a:chExt cx="2027" cy="2152"/>
          </a:xfrm>
        </p:grpSpPr>
        <p:sp>
          <p:nvSpPr>
            <p:cNvPr id="21" name="文本框 9">
              <a:extLst>
                <a:ext uri="{FF2B5EF4-FFF2-40B4-BE49-F238E27FC236}">
                  <a16:creationId xmlns:a16="http://schemas.microsoft.com/office/drawing/2014/main" id="{17CEC502-4F60-4406-8731-37AB3B5735D7}"/>
                </a:ext>
              </a:extLst>
            </p:cNvPr>
            <p:cNvSpPr txBox="1">
              <a:spLocks noChangeArrowheads="1"/>
            </p:cNvSpPr>
            <p:nvPr/>
          </p:nvSpPr>
          <p:spPr bwMode="auto">
            <a:xfrm>
              <a:off x="404" y="2698"/>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2" name="矩形 10">
              <a:extLst>
                <a:ext uri="{FF2B5EF4-FFF2-40B4-BE49-F238E27FC236}">
                  <a16:creationId xmlns:a16="http://schemas.microsoft.com/office/drawing/2014/main" id="{CD8181A5-DB1C-4192-96D7-7B27DCB2CD24}"/>
                </a:ext>
              </a:extLst>
            </p:cNvPr>
            <p:cNvSpPr>
              <a:spLocks noChangeArrowheads="1"/>
            </p:cNvSpPr>
            <p:nvPr/>
          </p:nvSpPr>
          <p:spPr bwMode="auto">
            <a:xfrm>
              <a:off x="475" y="3164"/>
              <a:ext cx="1956" cy="668"/>
            </a:xfrm>
            <a:prstGeom prst="rect">
              <a:avLst/>
            </a:prstGeom>
            <a:noFill/>
            <a:ln w="9525">
              <a:noFill/>
              <a:miter lim="800000"/>
            </a:ln>
          </p:spPr>
          <p:txBody>
            <a:bodyPr wrap="square">
              <a:spAutoFit/>
            </a:bodyPr>
            <a:lstStyle/>
            <a:p>
              <a:pPr algn="l"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23" name="矩形 10">
              <a:extLst>
                <a:ext uri="{FF2B5EF4-FFF2-40B4-BE49-F238E27FC236}">
                  <a16:creationId xmlns:a16="http://schemas.microsoft.com/office/drawing/2014/main" id="{4B3AE180-C57E-43B1-8427-69FB87949DA9}"/>
                </a:ext>
              </a:extLst>
            </p:cNvPr>
            <p:cNvSpPr>
              <a:spLocks noChangeArrowheads="1"/>
            </p:cNvSpPr>
            <p:nvPr/>
          </p:nvSpPr>
          <p:spPr bwMode="auto">
            <a:xfrm>
              <a:off x="472" y="4182"/>
              <a:ext cx="1956" cy="668"/>
            </a:xfrm>
            <a:prstGeom prst="rect">
              <a:avLst/>
            </a:prstGeom>
            <a:noFill/>
            <a:ln w="9525">
              <a:noFill/>
              <a:miter lim="800000"/>
            </a:ln>
          </p:spPr>
          <p:txBody>
            <a:bodyPr wrap="square">
              <a:spAutoFit/>
            </a:bodyPr>
            <a:lstStyle/>
            <a:p>
              <a:pPr algn="l"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24" name="Group 24">
            <a:extLst>
              <a:ext uri="{FF2B5EF4-FFF2-40B4-BE49-F238E27FC236}">
                <a16:creationId xmlns:a16="http://schemas.microsoft.com/office/drawing/2014/main" id="{0D25AD22-EF69-4197-994F-0DD87CB6730E}"/>
              </a:ext>
            </a:extLst>
          </p:cNvPr>
          <p:cNvGrpSpPr/>
          <p:nvPr/>
        </p:nvGrpSpPr>
        <p:grpSpPr bwMode="auto">
          <a:xfrm>
            <a:off x="7727707" y="2582432"/>
            <a:ext cx="3100714" cy="2516666"/>
            <a:chOff x="404" y="2698"/>
            <a:chExt cx="2027" cy="2157"/>
          </a:xfrm>
        </p:grpSpPr>
        <p:sp>
          <p:nvSpPr>
            <p:cNvPr id="25" name="文本框 9">
              <a:extLst>
                <a:ext uri="{FF2B5EF4-FFF2-40B4-BE49-F238E27FC236}">
                  <a16:creationId xmlns:a16="http://schemas.microsoft.com/office/drawing/2014/main" id="{3448D7CA-4457-4505-99D2-2E4D17F772FF}"/>
                </a:ext>
              </a:extLst>
            </p:cNvPr>
            <p:cNvSpPr txBox="1">
              <a:spLocks noChangeArrowheads="1"/>
            </p:cNvSpPr>
            <p:nvPr/>
          </p:nvSpPr>
          <p:spPr bwMode="auto">
            <a:xfrm>
              <a:off x="404" y="2698"/>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6" name="矩形 10">
              <a:extLst>
                <a:ext uri="{FF2B5EF4-FFF2-40B4-BE49-F238E27FC236}">
                  <a16:creationId xmlns:a16="http://schemas.microsoft.com/office/drawing/2014/main" id="{5F17F9AB-CCD0-4893-AAE5-2818E02FB85B}"/>
                </a:ext>
              </a:extLst>
            </p:cNvPr>
            <p:cNvSpPr>
              <a:spLocks noChangeArrowheads="1"/>
            </p:cNvSpPr>
            <p:nvPr/>
          </p:nvSpPr>
          <p:spPr bwMode="auto">
            <a:xfrm>
              <a:off x="475" y="3164"/>
              <a:ext cx="1956" cy="668"/>
            </a:xfrm>
            <a:prstGeom prst="rect">
              <a:avLst/>
            </a:prstGeom>
            <a:noFill/>
            <a:ln w="9525">
              <a:noFill/>
              <a:miter lim="800000"/>
            </a:ln>
          </p:spPr>
          <p:txBody>
            <a:bodyPr wrap="square">
              <a:spAutoFit/>
            </a:bodyPr>
            <a:lstStyle/>
            <a:p>
              <a:pPr algn="l"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sp>
          <p:nvSpPr>
            <p:cNvPr id="27" name="矩形 10">
              <a:extLst>
                <a:ext uri="{FF2B5EF4-FFF2-40B4-BE49-F238E27FC236}">
                  <a16:creationId xmlns:a16="http://schemas.microsoft.com/office/drawing/2014/main" id="{8B52B341-A239-4AC4-984F-07343E9FBA5F}"/>
                </a:ext>
              </a:extLst>
            </p:cNvPr>
            <p:cNvSpPr>
              <a:spLocks noChangeArrowheads="1"/>
            </p:cNvSpPr>
            <p:nvPr/>
          </p:nvSpPr>
          <p:spPr bwMode="auto">
            <a:xfrm>
              <a:off x="404" y="4187"/>
              <a:ext cx="1956" cy="668"/>
            </a:xfrm>
            <a:prstGeom prst="rect">
              <a:avLst/>
            </a:prstGeom>
            <a:noFill/>
            <a:ln w="9525">
              <a:noFill/>
              <a:miter lim="800000"/>
            </a:ln>
          </p:spPr>
          <p:txBody>
            <a:bodyPr wrap="square">
              <a:spAutoFit/>
            </a:bodyPr>
            <a:lstStyle/>
            <a:p>
              <a:pPr algn="l" defTabSz="0">
                <a:lnSpc>
                  <a:spcPct val="150000"/>
                </a:lnSpc>
                <a:tabLst>
                  <a:tab pos="998220" algn="l"/>
                </a:tabLst>
              </a:pPr>
              <a:r>
                <a:rPr lang="zh-CN" altLang="en-US" sz="16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Tree>
    <p:extLst>
      <p:ext uri="{BB962C8B-B14F-4D97-AF65-F5344CB8AC3E}">
        <p14:creationId xmlns:p14="http://schemas.microsoft.com/office/powerpoint/2010/main" val="33961655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anim calcmode="lin" valueType="num">
                                      <p:cBhvr>
                                        <p:cTn id="25" dur="500" fill="hold"/>
                                        <p:tgtEl>
                                          <p:spTgt spid="20"/>
                                        </p:tgtEl>
                                        <p:attrNameLst>
                                          <p:attrName>ppt_x</p:attrName>
                                        </p:attrNameLst>
                                      </p:cBhvr>
                                      <p:tavLst>
                                        <p:tav tm="0">
                                          <p:val>
                                            <p:strVal val="#ppt_x"/>
                                          </p:val>
                                        </p:tav>
                                        <p:tav tm="100000">
                                          <p:val>
                                            <p:strVal val="#ppt_x"/>
                                          </p:val>
                                        </p:tav>
                                      </p:tavLst>
                                    </p:anim>
                                    <p:anim calcmode="lin" valueType="num">
                                      <p:cBhvr>
                                        <p:cTn id="26" dur="500" fill="hold"/>
                                        <p:tgtEl>
                                          <p:spTgt spid="20"/>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1246"/>
            <a:ext cx="7218152"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258186" y="870596"/>
            <a:ext cx="3364924"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pic>
        <p:nvPicPr>
          <p:cNvPr id="15" name="图片 14">
            <a:extLst>
              <a:ext uri="{FF2B5EF4-FFF2-40B4-BE49-F238E27FC236}">
                <a16:creationId xmlns:a16="http://schemas.microsoft.com/office/drawing/2014/main" id="{90FE8D96-E957-40C0-B60F-E376E9B3BB7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233634" y="2069074"/>
            <a:ext cx="2962833" cy="2962833"/>
          </a:xfrm>
          <a:prstGeom prst="rect">
            <a:avLst/>
          </a:prstGeom>
          <a:effectLst>
            <a:outerShdw blurRad="63500" sx="102000" sy="102000" algn="ctr" rotWithShape="0">
              <a:prstClr val="black">
                <a:alpha val="40000"/>
              </a:prstClr>
            </a:outerShdw>
          </a:effectLst>
        </p:spPr>
      </p:pic>
      <p:pic>
        <p:nvPicPr>
          <p:cNvPr id="16" name="图片 15">
            <a:extLst>
              <a:ext uri="{FF2B5EF4-FFF2-40B4-BE49-F238E27FC236}">
                <a16:creationId xmlns:a16="http://schemas.microsoft.com/office/drawing/2014/main" id="{70C7C0EA-BB81-492F-AAB4-8F3C466D113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570340" y="2069074"/>
            <a:ext cx="2962833" cy="2962833"/>
          </a:xfrm>
          <a:prstGeom prst="rect">
            <a:avLst/>
          </a:prstGeom>
          <a:effectLst>
            <a:outerShdw blurRad="63500" sx="102000" sy="102000" algn="ctr" rotWithShape="0">
              <a:prstClr val="black">
                <a:alpha val="40000"/>
              </a:prstClr>
            </a:outerShdw>
          </a:effectLst>
        </p:spPr>
      </p:pic>
      <p:pic>
        <p:nvPicPr>
          <p:cNvPr id="17" name="图片 16">
            <a:extLst>
              <a:ext uri="{FF2B5EF4-FFF2-40B4-BE49-F238E27FC236}">
                <a16:creationId xmlns:a16="http://schemas.microsoft.com/office/drawing/2014/main" id="{55322895-3832-49D6-9FD6-B3215C4F4B8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907046" y="2069073"/>
            <a:ext cx="2962834" cy="2962834"/>
          </a:xfrm>
          <a:prstGeom prst="rect">
            <a:avLst/>
          </a:prstGeom>
          <a:effectLst>
            <a:outerShdw blurRad="63500" sx="102000" sy="102000" algn="ctr" rotWithShape="0">
              <a:prstClr val="black">
                <a:alpha val="40000"/>
              </a:prstClr>
            </a:outerShdw>
          </a:effectLst>
        </p:spPr>
      </p:pic>
      <p:sp>
        <p:nvSpPr>
          <p:cNvPr id="18" name="Rectangle 6">
            <a:extLst>
              <a:ext uri="{FF2B5EF4-FFF2-40B4-BE49-F238E27FC236}">
                <a16:creationId xmlns:a16="http://schemas.microsoft.com/office/drawing/2014/main" id="{E05D5892-BD85-4F96-8B01-C09C4B53878A}"/>
              </a:ext>
            </a:extLst>
          </p:cNvPr>
          <p:cNvSpPr/>
          <p:nvPr/>
        </p:nvSpPr>
        <p:spPr>
          <a:xfrm>
            <a:off x="1171912" y="1560326"/>
            <a:ext cx="3086275" cy="400110"/>
          </a:xfrm>
          <a:prstGeom prst="rect">
            <a:avLst/>
          </a:prstGeom>
        </p:spPr>
        <p:txBody>
          <a:bodyPr wrap="square">
            <a:spAutoFit/>
          </a:bodyPr>
          <a:lstStyle/>
          <a:p>
            <a:pPr algn="ctr"/>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19" name="Rectangle 6">
            <a:extLst>
              <a:ext uri="{FF2B5EF4-FFF2-40B4-BE49-F238E27FC236}">
                <a16:creationId xmlns:a16="http://schemas.microsoft.com/office/drawing/2014/main" id="{56647189-6E9F-40FD-8530-E6708C1F74FA}"/>
              </a:ext>
            </a:extLst>
          </p:cNvPr>
          <p:cNvSpPr/>
          <p:nvPr/>
        </p:nvSpPr>
        <p:spPr>
          <a:xfrm>
            <a:off x="4446898" y="1560326"/>
            <a:ext cx="3086275" cy="400110"/>
          </a:xfrm>
          <a:prstGeom prst="rect">
            <a:avLst/>
          </a:prstGeom>
        </p:spPr>
        <p:txBody>
          <a:bodyPr wrap="square">
            <a:spAutoFit/>
          </a:bodyPr>
          <a:lstStyle/>
          <a:p>
            <a:pPr algn="ctr"/>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20" name="Rectangle 6">
            <a:extLst>
              <a:ext uri="{FF2B5EF4-FFF2-40B4-BE49-F238E27FC236}">
                <a16:creationId xmlns:a16="http://schemas.microsoft.com/office/drawing/2014/main" id="{2D99AE1E-7E5D-41FE-B215-E62F49F9F426}"/>
              </a:ext>
            </a:extLst>
          </p:cNvPr>
          <p:cNvSpPr/>
          <p:nvPr/>
        </p:nvSpPr>
        <p:spPr>
          <a:xfrm>
            <a:off x="7907046" y="1551176"/>
            <a:ext cx="3086275" cy="400110"/>
          </a:xfrm>
          <a:prstGeom prst="rect">
            <a:avLst/>
          </a:prstGeom>
        </p:spPr>
        <p:txBody>
          <a:bodyPr wrap="square">
            <a:spAutoFit/>
          </a:bodyPr>
          <a:lstStyle/>
          <a:p>
            <a:pPr algn="ctr"/>
            <a:r>
              <a:rPr lang="en-US" sz="2000" dirty="0">
                <a:solidFill>
                  <a:schemeClr val="tx1">
                    <a:lumMod val="65000"/>
                    <a:lumOff val="35000"/>
                  </a:schemeClr>
                </a:solidFill>
                <a:latin typeface="字魂58号-创中黑" panose="00000500000000000000" pitchFamily="2" charset="-122"/>
                <a:ea typeface="字魂58号-创中黑" panose="00000500000000000000" pitchFamily="2" charset="-122"/>
                <a:sym typeface="思源黑体" panose="020B0500000000000000" pitchFamily="34" charset="-122"/>
              </a:rPr>
              <a:t>Short Text Here</a:t>
            </a:r>
          </a:p>
        </p:txBody>
      </p:sp>
      <p:sp>
        <p:nvSpPr>
          <p:cNvPr id="21" name="TextBox 82">
            <a:extLst>
              <a:ext uri="{FF2B5EF4-FFF2-40B4-BE49-F238E27FC236}">
                <a16:creationId xmlns:a16="http://schemas.microsoft.com/office/drawing/2014/main" id="{66277E3B-CBBA-4611-AFB0-14B2021CCC92}"/>
              </a:ext>
            </a:extLst>
          </p:cNvPr>
          <p:cNvSpPr txBox="1"/>
          <p:nvPr/>
        </p:nvSpPr>
        <p:spPr>
          <a:xfrm>
            <a:off x="1574891" y="5114018"/>
            <a:ext cx="2683295" cy="540091"/>
          </a:xfrm>
          <a:prstGeom prst="rect">
            <a:avLst/>
          </a:prstGeom>
        </p:spPr>
        <p:txBody>
          <a:bodyPr vert="horz" lIns="182880" tIns="91440" rIns="182880" bIns="91440" rtlCol="0" anchor="ctr">
            <a:noAutofit/>
          </a:bodyPr>
          <a:lstStyle>
            <a:defPPr>
              <a:defRPr lang="en-US"/>
            </a:defPPr>
            <a:lvl1pPr defTabSz="914082">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defTabSz="1828164" rtl="0"/>
            <a:r>
              <a:rPr lang="id-ID" sz="14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22" name="Rectangle 54">
            <a:extLst>
              <a:ext uri="{FF2B5EF4-FFF2-40B4-BE49-F238E27FC236}">
                <a16:creationId xmlns:a16="http://schemas.microsoft.com/office/drawing/2014/main" id="{63F90470-F8F0-45BD-BA86-68F3BF786131}"/>
              </a:ext>
            </a:extLst>
          </p:cNvPr>
          <p:cNvSpPr/>
          <p:nvPr/>
        </p:nvSpPr>
        <p:spPr>
          <a:xfrm>
            <a:off x="1515641" y="5497523"/>
            <a:ext cx="2699004" cy="600164"/>
          </a:xfrm>
          <a:prstGeom prst="rect">
            <a:avLst/>
          </a:prstGeom>
        </p:spPr>
        <p:txBody>
          <a:bodyPr wrap="square" anchor="ctr">
            <a:spAutoFit/>
          </a:bodyPr>
          <a:lstStyle/>
          <a:p>
            <a:pPr defTabSz="1828800" rtl="0">
              <a:spcBef>
                <a:spcPts val="1200"/>
              </a:spcBef>
              <a:buClr>
                <a:srgbClr val="E24848"/>
              </a:buClr>
              <a:defRPr/>
            </a:pPr>
            <a:r>
              <a:rPr lang="en-US" sz="11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 or sit amet consectetur adipiscing elit nunc enim sem.</a:t>
            </a:r>
          </a:p>
        </p:txBody>
      </p:sp>
      <p:sp>
        <p:nvSpPr>
          <p:cNvPr id="23" name="TextBox 82">
            <a:extLst>
              <a:ext uri="{FF2B5EF4-FFF2-40B4-BE49-F238E27FC236}">
                <a16:creationId xmlns:a16="http://schemas.microsoft.com/office/drawing/2014/main" id="{0D415005-F497-40E7-B7BC-2612A8DEF817}"/>
              </a:ext>
            </a:extLst>
          </p:cNvPr>
          <p:cNvSpPr txBox="1"/>
          <p:nvPr/>
        </p:nvSpPr>
        <p:spPr>
          <a:xfrm>
            <a:off x="4978771" y="5114018"/>
            <a:ext cx="2771858" cy="540091"/>
          </a:xfrm>
          <a:prstGeom prst="rect">
            <a:avLst/>
          </a:prstGeom>
        </p:spPr>
        <p:txBody>
          <a:bodyPr vert="horz" lIns="182880" tIns="91440" rIns="182880" bIns="91440" rtlCol="0" anchor="ctr">
            <a:noAutofit/>
          </a:bodyPr>
          <a:lstStyle>
            <a:defPPr>
              <a:defRPr lang="en-US"/>
            </a:defPPr>
            <a:lvl1pPr defTabSz="914082">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defTabSz="1828164" rtl="0"/>
            <a:r>
              <a:rPr lang="id-ID" sz="14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24" name="Rectangle 54">
            <a:extLst>
              <a:ext uri="{FF2B5EF4-FFF2-40B4-BE49-F238E27FC236}">
                <a16:creationId xmlns:a16="http://schemas.microsoft.com/office/drawing/2014/main" id="{AAABF9C5-B535-4759-B877-BA35A47C69A2}"/>
              </a:ext>
            </a:extLst>
          </p:cNvPr>
          <p:cNvSpPr/>
          <p:nvPr/>
        </p:nvSpPr>
        <p:spPr>
          <a:xfrm>
            <a:off x="4701809" y="5483009"/>
            <a:ext cx="2787567" cy="600164"/>
          </a:xfrm>
          <a:prstGeom prst="rect">
            <a:avLst/>
          </a:prstGeom>
        </p:spPr>
        <p:txBody>
          <a:bodyPr wrap="square" anchor="ctr">
            <a:spAutoFit/>
          </a:bodyPr>
          <a:lstStyle/>
          <a:p>
            <a:pPr defTabSz="1828800" rtl="0">
              <a:spcBef>
                <a:spcPts val="1200"/>
              </a:spcBef>
              <a:buClr>
                <a:srgbClr val="E24848"/>
              </a:buClr>
              <a:defRPr/>
            </a:pPr>
            <a:r>
              <a:rPr lang="en-US" sz="11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 or sit amet consectetur adipiscing elit nunc enim sem.</a:t>
            </a:r>
          </a:p>
        </p:txBody>
      </p:sp>
      <p:sp>
        <p:nvSpPr>
          <p:cNvPr id="25" name="TextBox 82">
            <a:extLst>
              <a:ext uri="{FF2B5EF4-FFF2-40B4-BE49-F238E27FC236}">
                <a16:creationId xmlns:a16="http://schemas.microsoft.com/office/drawing/2014/main" id="{E5267F74-B752-4C43-AB40-2579654786F5}"/>
              </a:ext>
            </a:extLst>
          </p:cNvPr>
          <p:cNvSpPr txBox="1"/>
          <p:nvPr/>
        </p:nvSpPr>
        <p:spPr>
          <a:xfrm>
            <a:off x="8246406" y="5114018"/>
            <a:ext cx="2886038" cy="540091"/>
          </a:xfrm>
          <a:prstGeom prst="rect">
            <a:avLst/>
          </a:prstGeom>
        </p:spPr>
        <p:txBody>
          <a:bodyPr vert="horz" lIns="182880" tIns="91440" rIns="182880" bIns="91440" rtlCol="0" anchor="ctr">
            <a:noAutofit/>
          </a:bodyPr>
          <a:lstStyle>
            <a:defPPr>
              <a:defRPr lang="en-US"/>
            </a:defPPr>
            <a:lvl1pPr defTabSz="914082">
              <a:spcBef>
                <a:spcPct val="0"/>
              </a:spcBef>
              <a:defRPr sz="2800">
                <a:solidFill>
                  <a:srgbClr val="171717"/>
                </a:solidFill>
                <a:latin typeface="Bebas Neue" panose="020B0606020202050201" pitchFamily="34" charset="0"/>
                <a:ea typeface="Roboto Light" panose="02000000000000000000" pitchFamily="2" charset="0"/>
                <a:cs typeface="Lato Light" panose="020F0402020204030203" pitchFamily="34" charset="0"/>
              </a:defRPr>
            </a:lvl1pPr>
          </a:lstStyle>
          <a:p>
            <a:pPr defTabSz="1828164" rtl="0"/>
            <a:r>
              <a:rPr lang="id-ID" sz="1400" kern="1200" dirty="0">
                <a:solidFill>
                  <a:schemeClr val="tx1">
                    <a:lumMod val="75000"/>
                    <a:lumOff val="25000"/>
                  </a:schemeClr>
                </a:solidFill>
                <a:latin typeface="字魂58号-创中黑" panose="00000500000000000000" pitchFamily="2" charset="-122"/>
                <a:ea typeface="字魂58号-创中黑" panose="00000500000000000000" pitchFamily="2" charset="-122"/>
              </a:rPr>
              <a:t>Project In Progress</a:t>
            </a:r>
          </a:p>
        </p:txBody>
      </p:sp>
      <p:sp>
        <p:nvSpPr>
          <p:cNvPr id="26" name="Rectangle 54">
            <a:extLst>
              <a:ext uri="{FF2B5EF4-FFF2-40B4-BE49-F238E27FC236}">
                <a16:creationId xmlns:a16="http://schemas.microsoft.com/office/drawing/2014/main" id="{F8D3824B-0ADF-4706-9AB4-C620619BF047}"/>
              </a:ext>
            </a:extLst>
          </p:cNvPr>
          <p:cNvSpPr/>
          <p:nvPr/>
        </p:nvSpPr>
        <p:spPr>
          <a:xfrm>
            <a:off x="8129099" y="5468495"/>
            <a:ext cx="2762624" cy="600164"/>
          </a:xfrm>
          <a:prstGeom prst="rect">
            <a:avLst/>
          </a:prstGeom>
        </p:spPr>
        <p:txBody>
          <a:bodyPr wrap="square" anchor="ctr">
            <a:spAutoFit/>
          </a:bodyPr>
          <a:lstStyle/>
          <a:p>
            <a:pPr defTabSz="1828800" rtl="0">
              <a:spcBef>
                <a:spcPts val="1200"/>
              </a:spcBef>
              <a:buClr>
                <a:srgbClr val="E24848"/>
              </a:buClr>
              <a:defRPr/>
            </a:pPr>
            <a:r>
              <a:rPr lang="en-US" sz="1100" kern="1200" noProof="1">
                <a:solidFill>
                  <a:schemeClr val="tx1">
                    <a:lumMod val="75000"/>
                    <a:lumOff val="25000"/>
                  </a:schemeClr>
                </a:solidFill>
                <a:latin typeface="字魂58号-创中黑" panose="00000500000000000000" pitchFamily="2" charset="-122"/>
                <a:ea typeface="字魂58号-创中黑" panose="00000500000000000000" pitchFamily="2" charset="-122"/>
                <a:cs typeface="Open Sans Light" panose="020B0306030504020204" pitchFamily="34" charset="0"/>
              </a:rPr>
              <a:t>Lorem ipsum dol or sit amet consectetur adipiscing elit nunc enim sem.</a:t>
            </a:r>
          </a:p>
        </p:txBody>
      </p:sp>
    </p:spTree>
    <p:extLst>
      <p:ext uri="{BB962C8B-B14F-4D97-AF65-F5344CB8AC3E}">
        <p14:creationId xmlns:p14="http://schemas.microsoft.com/office/powerpoint/2010/main" val="28922516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1000" fill="hold"/>
                                        <p:tgtEl>
                                          <p:spTgt spid="2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1000"/>
                                        <p:tgtEl>
                                          <p:spTgt spid="24"/>
                                        </p:tgtEl>
                                      </p:cBhvr>
                                    </p:animEffect>
                                    <p:anim calcmode="lin" valueType="num">
                                      <p:cBhvr>
                                        <p:cTn id="61" dur="1000" fill="hold"/>
                                        <p:tgtEl>
                                          <p:spTgt spid="24"/>
                                        </p:tgtEl>
                                        <p:attrNameLst>
                                          <p:attrName>ppt_x</p:attrName>
                                        </p:attrNameLst>
                                      </p:cBhvr>
                                      <p:tavLst>
                                        <p:tav tm="0">
                                          <p:val>
                                            <p:strVal val="#ppt_x"/>
                                          </p:val>
                                        </p:tav>
                                        <p:tav tm="100000">
                                          <p:val>
                                            <p:strVal val="#ppt_x"/>
                                          </p:val>
                                        </p:tav>
                                      </p:tavLst>
                                    </p:anim>
                                    <p:anim calcmode="lin" valueType="num">
                                      <p:cBhvr>
                                        <p:cTn id="6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8" grpId="0"/>
      <p:bldP spid="19" grpId="0"/>
      <p:bldP spid="20" grpId="0"/>
      <p:bldP spid="21" grpId="0"/>
      <p:bldP spid="22" grpId="0"/>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1246"/>
            <a:ext cx="7218152"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471743" y="870596"/>
            <a:ext cx="3462144"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3" name="矩形 2">
            <a:extLst>
              <a:ext uri="{FF2B5EF4-FFF2-40B4-BE49-F238E27FC236}">
                <a16:creationId xmlns:a16="http://schemas.microsoft.com/office/drawing/2014/main" id="{2041A2A2-1077-4646-983C-0F0AF0987CCF}"/>
              </a:ext>
            </a:extLst>
          </p:cNvPr>
          <p:cNvSpPr/>
          <p:nvPr/>
        </p:nvSpPr>
        <p:spPr>
          <a:xfrm>
            <a:off x="1975757" y="2106385"/>
            <a:ext cx="146957" cy="2008414"/>
          </a:xfrm>
          <a:prstGeom prst="rect">
            <a:avLst/>
          </a:prstGeom>
          <a:solidFill>
            <a:srgbClr val="ADDDEB"/>
          </a:solidFill>
          <a:ln>
            <a:solidFill>
              <a:srgbClr val="F6E2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Group 24">
            <a:extLst>
              <a:ext uri="{FF2B5EF4-FFF2-40B4-BE49-F238E27FC236}">
                <a16:creationId xmlns:a16="http://schemas.microsoft.com/office/drawing/2014/main" id="{B2BAD276-2906-440F-9282-8FA8C316602F}"/>
              </a:ext>
            </a:extLst>
          </p:cNvPr>
          <p:cNvGrpSpPr/>
          <p:nvPr/>
        </p:nvGrpSpPr>
        <p:grpSpPr bwMode="auto">
          <a:xfrm>
            <a:off x="2572872" y="3467421"/>
            <a:ext cx="2944684" cy="982398"/>
            <a:chOff x="427" y="2769"/>
            <a:chExt cx="1925" cy="842"/>
          </a:xfrm>
        </p:grpSpPr>
        <p:sp>
          <p:nvSpPr>
            <p:cNvPr id="11" name="文本框 9">
              <a:extLst>
                <a:ext uri="{FF2B5EF4-FFF2-40B4-BE49-F238E27FC236}">
                  <a16:creationId xmlns:a16="http://schemas.microsoft.com/office/drawing/2014/main" id="{47698736-A07F-4663-87E4-9ED56A26B079}"/>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2" name="矩形 10">
              <a:extLst>
                <a:ext uri="{FF2B5EF4-FFF2-40B4-BE49-F238E27FC236}">
                  <a16:creationId xmlns:a16="http://schemas.microsoft.com/office/drawing/2014/main" id="{7FD61793-7531-4013-ADBD-81B50848FBC0}"/>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13" name="Group 24">
            <a:extLst>
              <a:ext uri="{FF2B5EF4-FFF2-40B4-BE49-F238E27FC236}">
                <a16:creationId xmlns:a16="http://schemas.microsoft.com/office/drawing/2014/main" id="{0014CF10-2CD8-4231-9E69-A7A4F90FEAB8}"/>
              </a:ext>
            </a:extLst>
          </p:cNvPr>
          <p:cNvGrpSpPr/>
          <p:nvPr/>
        </p:nvGrpSpPr>
        <p:grpSpPr bwMode="auto">
          <a:xfrm>
            <a:off x="2543522" y="2082775"/>
            <a:ext cx="2973749" cy="982398"/>
            <a:chOff x="427" y="2769"/>
            <a:chExt cx="1944" cy="842"/>
          </a:xfrm>
        </p:grpSpPr>
        <p:sp>
          <p:nvSpPr>
            <p:cNvPr id="14" name="文本框 13">
              <a:extLst>
                <a:ext uri="{FF2B5EF4-FFF2-40B4-BE49-F238E27FC236}">
                  <a16:creationId xmlns:a16="http://schemas.microsoft.com/office/drawing/2014/main" id="{6679E7FC-1D49-495E-9D92-42DC8769DFF1}"/>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5" name="矩形 14">
              <a:extLst>
                <a:ext uri="{FF2B5EF4-FFF2-40B4-BE49-F238E27FC236}">
                  <a16:creationId xmlns:a16="http://schemas.microsoft.com/office/drawing/2014/main" id="{600807BB-37A7-4B65-9B19-2C1B5B04FE6A}"/>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
        <p:nvSpPr>
          <p:cNvPr id="16" name="矩形 15">
            <a:extLst>
              <a:ext uri="{FF2B5EF4-FFF2-40B4-BE49-F238E27FC236}">
                <a16:creationId xmlns:a16="http://schemas.microsoft.com/office/drawing/2014/main" id="{40BB0D81-4A65-48C4-A0B7-62FD57E604B4}"/>
              </a:ext>
            </a:extLst>
          </p:cNvPr>
          <p:cNvSpPr/>
          <p:nvPr/>
        </p:nvSpPr>
        <p:spPr>
          <a:xfrm>
            <a:off x="6674729" y="2129995"/>
            <a:ext cx="146957" cy="2008414"/>
          </a:xfrm>
          <a:prstGeom prst="rect">
            <a:avLst/>
          </a:prstGeom>
          <a:solidFill>
            <a:srgbClr val="ADDDEB"/>
          </a:solidFill>
          <a:ln>
            <a:solidFill>
              <a:srgbClr val="F6E2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Group 24">
            <a:extLst>
              <a:ext uri="{FF2B5EF4-FFF2-40B4-BE49-F238E27FC236}">
                <a16:creationId xmlns:a16="http://schemas.microsoft.com/office/drawing/2014/main" id="{F4609CA9-6FBA-432E-B323-D91B7325A797}"/>
              </a:ext>
            </a:extLst>
          </p:cNvPr>
          <p:cNvGrpSpPr/>
          <p:nvPr/>
        </p:nvGrpSpPr>
        <p:grpSpPr bwMode="auto">
          <a:xfrm>
            <a:off x="7271844" y="3491031"/>
            <a:ext cx="2944684" cy="982398"/>
            <a:chOff x="427" y="2769"/>
            <a:chExt cx="1925" cy="842"/>
          </a:xfrm>
        </p:grpSpPr>
        <p:sp>
          <p:nvSpPr>
            <p:cNvPr id="18" name="文本框 9">
              <a:extLst>
                <a:ext uri="{FF2B5EF4-FFF2-40B4-BE49-F238E27FC236}">
                  <a16:creationId xmlns:a16="http://schemas.microsoft.com/office/drawing/2014/main" id="{457A6B86-39A3-4DEF-A322-A3706C7BBA8F}"/>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pPr algn="l"/>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19" name="矩形 10">
              <a:extLst>
                <a:ext uri="{FF2B5EF4-FFF2-40B4-BE49-F238E27FC236}">
                  <a16:creationId xmlns:a16="http://schemas.microsoft.com/office/drawing/2014/main" id="{C5491131-695A-4CFD-9664-B3CA9CDF4C04}"/>
                </a:ext>
              </a:extLst>
            </p:cNvPr>
            <p:cNvSpPr>
              <a:spLocks noChangeArrowheads="1"/>
            </p:cNvSpPr>
            <p:nvPr/>
          </p:nvSpPr>
          <p:spPr bwMode="auto">
            <a:xfrm>
              <a:off x="475" y="3164"/>
              <a:ext cx="1877" cy="447"/>
            </a:xfrm>
            <a:prstGeom prst="rect">
              <a:avLst/>
            </a:prstGeom>
            <a:noFill/>
            <a:ln w="9525">
              <a:noFill/>
              <a:miter lim="800000"/>
            </a:ln>
          </p:spPr>
          <p:txBody>
            <a:bodyPr wrap="square">
              <a:spAutoFit/>
            </a:bodyPr>
            <a:lstStyle/>
            <a:p>
              <a:pPr algn="l"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grpSp>
        <p:nvGrpSpPr>
          <p:cNvPr id="20" name="Group 24">
            <a:extLst>
              <a:ext uri="{FF2B5EF4-FFF2-40B4-BE49-F238E27FC236}">
                <a16:creationId xmlns:a16="http://schemas.microsoft.com/office/drawing/2014/main" id="{1E81BC20-E931-46F3-A64B-93A40423A709}"/>
              </a:ext>
            </a:extLst>
          </p:cNvPr>
          <p:cNvGrpSpPr/>
          <p:nvPr/>
        </p:nvGrpSpPr>
        <p:grpSpPr bwMode="auto">
          <a:xfrm>
            <a:off x="7242494" y="2106385"/>
            <a:ext cx="2973749" cy="982398"/>
            <a:chOff x="427" y="2769"/>
            <a:chExt cx="1944" cy="842"/>
          </a:xfrm>
        </p:grpSpPr>
        <p:sp>
          <p:nvSpPr>
            <p:cNvPr id="21" name="文本框 20">
              <a:extLst>
                <a:ext uri="{FF2B5EF4-FFF2-40B4-BE49-F238E27FC236}">
                  <a16:creationId xmlns:a16="http://schemas.microsoft.com/office/drawing/2014/main" id="{0329C81B-1275-46B2-A596-E1E108DCF350}"/>
                </a:ext>
              </a:extLst>
            </p:cNvPr>
            <p:cNvSpPr txBox="1">
              <a:spLocks noChangeArrowheads="1"/>
            </p:cNvSpPr>
            <p:nvPr/>
          </p:nvSpPr>
          <p:spPr bwMode="auto">
            <a:xfrm>
              <a:off x="427" y="2769"/>
              <a:ext cx="1736" cy="395"/>
            </a:xfrm>
            <a:prstGeom prst="rect">
              <a:avLst/>
            </a:prstGeom>
            <a:noFill/>
            <a:ln w="9525">
              <a:noFill/>
              <a:miter lim="800000"/>
            </a:ln>
          </p:spPr>
          <p:txBody>
            <a:bodyPr>
              <a:spAutoFit/>
            </a:bodyPr>
            <a:lstStyle/>
            <a:p>
              <a:r>
                <a:rPr lang="zh-CN" altLang="en-US" sz="2400" dirty="0">
                  <a:solidFill>
                    <a:schemeClr val="tx1">
                      <a:lumMod val="75000"/>
                      <a:lumOff val="25000"/>
                    </a:schemeClr>
                  </a:solidFill>
                  <a:latin typeface="字魂27号-布丁体" panose="00000500000000000000" charset="-122"/>
                  <a:ea typeface="字魂27号-布丁体" panose="00000500000000000000" charset="-122"/>
                  <a:cs typeface="Arial" panose="020B0604020202020204" pitchFamily="34" charset="0"/>
                </a:rPr>
                <a:t>Title content</a:t>
              </a:r>
            </a:p>
          </p:txBody>
        </p:sp>
        <p:sp>
          <p:nvSpPr>
            <p:cNvPr id="22" name="矩形 21">
              <a:extLst>
                <a:ext uri="{FF2B5EF4-FFF2-40B4-BE49-F238E27FC236}">
                  <a16:creationId xmlns:a16="http://schemas.microsoft.com/office/drawing/2014/main" id="{01C4799C-EAD3-4F6D-8488-D4ECCEC6D082}"/>
                </a:ext>
              </a:extLst>
            </p:cNvPr>
            <p:cNvSpPr>
              <a:spLocks noChangeArrowheads="1"/>
            </p:cNvSpPr>
            <p:nvPr/>
          </p:nvSpPr>
          <p:spPr bwMode="auto">
            <a:xfrm>
              <a:off x="475" y="3164"/>
              <a:ext cx="1896" cy="447"/>
            </a:xfrm>
            <a:prstGeom prst="rect">
              <a:avLst/>
            </a:prstGeom>
            <a:noFill/>
            <a:ln w="9525">
              <a:noFill/>
              <a:miter lim="800000"/>
            </a:ln>
          </p:spPr>
          <p:txBody>
            <a:bodyPr wrap="square">
              <a:spAutoFit/>
            </a:bodyPr>
            <a:lstStyle/>
            <a:p>
              <a:pPr defTabSz="0">
                <a:tabLst>
                  <a:tab pos="998220" algn="l"/>
                </a:tabLst>
              </a:pPr>
              <a:r>
                <a:rPr lang="zh-CN" altLang="en-US" sz="1400" dirty="0">
                  <a:solidFill>
                    <a:schemeClr val="tx1">
                      <a:lumMod val="75000"/>
                      <a:lumOff val="25000"/>
                    </a:schemeClr>
                  </a:solidFill>
                  <a:latin typeface="字魂27号-布丁体" panose="00000500000000000000" charset="-122"/>
                  <a:ea typeface="字魂27号-布丁体" panose="00000500000000000000" charset="-122"/>
                </a:rPr>
                <a:t>Please enter your text here, please enter your text content here</a:t>
              </a:r>
            </a:p>
          </p:txBody>
        </p:sp>
      </p:grpSp>
      <p:sp>
        <p:nvSpPr>
          <p:cNvPr id="23" name="文本框 22">
            <a:extLst>
              <a:ext uri="{FF2B5EF4-FFF2-40B4-BE49-F238E27FC236}">
                <a16:creationId xmlns:a16="http://schemas.microsoft.com/office/drawing/2014/main" id="{D86ECE57-472F-411C-BE84-10974269A706}"/>
              </a:ext>
            </a:extLst>
          </p:cNvPr>
          <p:cNvSpPr txBox="1"/>
          <p:nvPr/>
        </p:nvSpPr>
        <p:spPr>
          <a:xfrm>
            <a:off x="3591824" y="5037229"/>
            <a:ext cx="5412454" cy="707886"/>
          </a:xfrm>
          <a:prstGeom prst="rect">
            <a:avLst/>
          </a:prstGeom>
          <a:solidFill>
            <a:srgbClr val="F6E2E3"/>
          </a:solidFill>
        </p:spPr>
        <p:txBody>
          <a:bodyPr wrap="square" rtlCol="0">
            <a:spAutoFit/>
          </a:bodyPr>
          <a:lstStyle/>
          <a:p>
            <a:pPr algn="ctr"/>
            <a:r>
              <a:rPr lang="en-US" altLang="zh-CN" sz="2000"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sz="20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11343932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47"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anim calcmode="lin" valueType="num">
                                      <p:cBhvr>
                                        <p:cTn id="25" dur="500" fill="hold"/>
                                        <p:tgtEl>
                                          <p:spTgt spid="10"/>
                                        </p:tgtEl>
                                        <p:attrNameLst>
                                          <p:attrName>ppt_x</p:attrName>
                                        </p:attrNameLst>
                                      </p:cBhvr>
                                      <p:tavLst>
                                        <p:tav tm="0">
                                          <p:val>
                                            <p:strVal val="#ppt_x"/>
                                          </p:val>
                                        </p:tav>
                                        <p:tav tm="100000">
                                          <p:val>
                                            <p:strVal val="#ppt_x"/>
                                          </p:val>
                                        </p:tav>
                                      </p:tavLst>
                                    </p:anim>
                                    <p:anim calcmode="lin" valueType="num">
                                      <p:cBhvr>
                                        <p:cTn id="26" dur="5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7" presetClass="entr" presetSubtype="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anim calcmode="lin" valueType="num">
                                      <p:cBhvr>
                                        <p:cTn id="31" dur="500" fill="hold"/>
                                        <p:tgtEl>
                                          <p:spTgt spid="13"/>
                                        </p:tgtEl>
                                        <p:attrNameLst>
                                          <p:attrName>ppt_x</p:attrName>
                                        </p:attrNameLst>
                                      </p:cBhvr>
                                      <p:tavLst>
                                        <p:tav tm="0">
                                          <p:val>
                                            <p:strVal val="#ppt_x"/>
                                          </p:val>
                                        </p:tav>
                                        <p:tav tm="100000">
                                          <p:val>
                                            <p:strVal val="#ppt_x"/>
                                          </p:val>
                                        </p:tav>
                                      </p:tavLst>
                                    </p:anim>
                                    <p:anim calcmode="lin" valueType="num">
                                      <p:cBhvr>
                                        <p:cTn id="32" dur="500" fill="hold"/>
                                        <p:tgtEl>
                                          <p:spTgt spid="13"/>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7" presetClass="entr" presetSubtype="0"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anim calcmode="lin" valueType="num">
                                      <p:cBhvr>
                                        <p:cTn id="37" dur="500" fill="hold"/>
                                        <p:tgtEl>
                                          <p:spTgt spid="17"/>
                                        </p:tgtEl>
                                        <p:attrNameLst>
                                          <p:attrName>ppt_x</p:attrName>
                                        </p:attrNameLst>
                                      </p:cBhvr>
                                      <p:tavLst>
                                        <p:tav tm="0">
                                          <p:val>
                                            <p:strVal val="#ppt_x"/>
                                          </p:val>
                                        </p:tav>
                                        <p:tav tm="100000">
                                          <p:val>
                                            <p:strVal val="#ppt_x"/>
                                          </p:val>
                                        </p:tav>
                                      </p:tavLst>
                                    </p:anim>
                                    <p:anim calcmode="lin" valueType="num">
                                      <p:cBhvr>
                                        <p:cTn id="38" dur="500" fill="hold"/>
                                        <p:tgtEl>
                                          <p:spTgt spid="17"/>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anim calcmode="lin" valueType="num">
                                      <p:cBhvr>
                                        <p:cTn id="43" dur="500" fill="hold"/>
                                        <p:tgtEl>
                                          <p:spTgt spid="20"/>
                                        </p:tgtEl>
                                        <p:attrNameLst>
                                          <p:attrName>ppt_x</p:attrName>
                                        </p:attrNameLst>
                                      </p:cBhvr>
                                      <p:tavLst>
                                        <p:tav tm="0">
                                          <p:val>
                                            <p:strVal val="#ppt_x"/>
                                          </p:val>
                                        </p:tav>
                                        <p:tav tm="100000">
                                          <p:val>
                                            <p:strVal val="#ppt_x"/>
                                          </p:val>
                                        </p:tav>
                                      </p:tavLst>
                                    </p:anim>
                                    <p:anim calcmode="lin" valueType="num">
                                      <p:cBhvr>
                                        <p:cTn id="44" dur="500" fill="hold"/>
                                        <p:tgtEl>
                                          <p:spTgt spid="20"/>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5BA6A6CF-5F0D-4149-BCE4-63683D2AF05D}"/>
              </a:ext>
            </a:extLst>
          </p:cNvPr>
          <p:cNvSpPr/>
          <p:nvPr/>
        </p:nvSpPr>
        <p:spPr>
          <a:xfrm>
            <a:off x="2106487" y="-258792"/>
            <a:ext cx="5558816" cy="7115546"/>
          </a:xfrm>
          <a:prstGeom prst="rtTriangl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a:extLst>
              <a:ext uri="{FF2B5EF4-FFF2-40B4-BE49-F238E27FC236}">
                <a16:creationId xmlns:a16="http://schemas.microsoft.com/office/drawing/2014/main" id="{B9E60D1B-9CDC-4CCB-9342-733C74EF6A9F}"/>
              </a:ext>
            </a:extLst>
          </p:cNvPr>
          <p:cNvSpPr/>
          <p:nvPr/>
        </p:nvSpPr>
        <p:spPr>
          <a:xfrm>
            <a:off x="-17252" y="1246"/>
            <a:ext cx="2198450" cy="68580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a:extLst>
              <a:ext uri="{FF2B5EF4-FFF2-40B4-BE49-F238E27FC236}">
                <a16:creationId xmlns:a16="http://schemas.microsoft.com/office/drawing/2014/main" id="{FB5FFC29-C18B-4D19-AE79-B0520FA2368E}"/>
              </a:ext>
            </a:extLst>
          </p:cNvPr>
          <p:cNvCxnSpPr>
            <a:cxnSpLocks/>
          </p:cNvCxnSpPr>
          <p:nvPr/>
        </p:nvCxnSpPr>
        <p:spPr>
          <a:xfrm>
            <a:off x="724619" y="2518913"/>
            <a:ext cx="9834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9DE55FA5-B273-48BD-B00A-B0F1FA3979F5}"/>
              </a:ext>
            </a:extLst>
          </p:cNvPr>
          <p:cNvCxnSpPr>
            <a:cxnSpLocks/>
          </p:cNvCxnSpPr>
          <p:nvPr/>
        </p:nvCxnSpPr>
        <p:spPr>
          <a:xfrm>
            <a:off x="1009290" y="2664441"/>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B312BEF0-CE49-4F2D-A235-BFEA9000A720}"/>
              </a:ext>
            </a:extLst>
          </p:cNvPr>
          <p:cNvCxnSpPr>
            <a:cxnSpLocks/>
          </p:cNvCxnSpPr>
          <p:nvPr/>
        </p:nvCxnSpPr>
        <p:spPr>
          <a:xfrm>
            <a:off x="2329552" y="1055774"/>
            <a:ext cx="37956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2A51F828-12A3-4934-93CF-8ED339D2F58E}"/>
              </a:ext>
            </a:extLst>
          </p:cNvPr>
          <p:cNvCxnSpPr>
            <a:cxnSpLocks/>
          </p:cNvCxnSpPr>
          <p:nvPr/>
        </p:nvCxnSpPr>
        <p:spPr>
          <a:xfrm>
            <a:off x="9262724" y="1072408"/>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47D5216A-4C92-46EC-8F1B-5DCA9B7C79A7}"/>
              </a:ext>
            </a:extLst>
          </p:cNvPr>
          <p:cNvCxnSpPr>
            <a:cxnSpLocks/>
          </p:cNvCxnSpPr>
          <p:nvPr/>
        </p:nvCxnSpPr>
        <p:spPr>
          <a:xfrm>
            <a:off x="9676792" y="934385"/>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F9B7DAE-2A4B-41E4-9A13-2A67123A72EA}"/>
              </a:ext>
            </a:extLst>
          </p:cNvPr>
          <p:cNvCxnSpPr>
            <a:cxnSpLocks/>
          </p:cNvCxnSpPr>
          <p:nvPr/>
        </p:nvCxnSpPr>
        <p:spPr>
          <a:xfrm>
            <a:off x="10724229" y="3775494"/>
            <a:ext cx="66966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10521136-BA96-4314-856A-C8F0DDA640BA}"/>
              </a:ext>
            </a:extLst>
          </p:cNvPr>
          <p:cNvCxnSpPr>
            <a:cxnSpLocks/>
          </p:cNvCxnSpPr>
          <p:nvPr/>
        </p:nvCxnSpPr>
        <p:spPr>
          <a:xfrm>
            <a:off x="10882697" y="3901657"/>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5ADFA536-1684-4581-846F-C359D5053861}"/>
              </a:ext>
            </a:extLst>
          </p:cNvPr>
          <p:cNvCxnSpPr>
            <a:cxnSpLocks/>
          </p:cNvCxnSpPr>
          <p:nvPr/>
        </p:nvCxnSpPr>
        <p:spPr>
          <a:xfrm>
            <a:off x="4885895" y="6230789"/>
            <a:ext cx="2556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06884157-8DE6-4FF4-A09B-C2CDD12294B0}"/>
              </a:ext>
            </a:extLst>
          </p:cNvPr>
          <p:cNvSpPr/>
          <p:nvPr/>
        </p:nvSpPr>
        <p:spPr>
          <a:xfrm>
            <a:off x="2750089" y="3901657"/>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a:extLst>
              <a:ext uri="{FF2B5EF4-FFF2-40B4-BE49-F238E27FC236}">
                <a16:creationId xmlns:a16="http://schemas.microsoft.com/office/drawing/2014/main" id="{741EF193-4579-4F93-B7CA-0F97D8B28D73}"/>
              </a:ext>
            </a:extLst>
          </p:cNvPr>
          <p:cNvSpPr/>
          <p:nvPr/>
        </p:nvSpPr>
        <p:spPr>
          <a:xfrm>
            <a:off x="2750089" y="4169395"/>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a:extLst>
              <a:ext uri="{FF2B5EF4-FFF2-40B4-BE49-F238E27FC236}">
                <a16:creationId xmlns:a16="http://schemas.microsoft.com/office/drawing/2014/main" id="{3C389B98-15EC-4C95-B4B3-0CD405331F5D}"/>
              </a:ext>
            </a:extLst>
          </p:cNvPr>
          <p:cNvSpPr/>
          <p:nvPr/>
        </p:nvSpPr>
        <p:spPr>
          <a:xfrm>
            <a:off x="2747215" y="4477072"/>
            <a:ext cx="126521" cy="1265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a:extLst>
              <a:ext uri="{FF2B5EF4-FFF2-40B4-BE49-F238E27FC236}">
                <a16:creationId xmlns:a16="http://schemas.microsoft.com/office/drawing/2014/main" id="{89B82780-5059-4AEA-8CA5-9B7DF26223AF}"/>
              </a:ext>
            </a:extLst>
          </p:cNvPr>
          <p:cNvSpPr/>
          <p:nvPr/>
        </p:nvSpPr>
        <p:spPr>
          <a:xfrm>
            <a:off x="9676792" y="1913595"/>
            <a:ext cx="130646" cy="1306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a:extLst>
              <a:ext uri="{FF2B5EF4-FFF2-40B4-BE49-F238E27FC236}">
                <a16:creationId xmlns:a16="http://schemas.microsoft.com/office/drawing/2014/main" id="{79C3A1C0-49FE-4239-953F-D27B9A2CB3C6}"/>
              </a:ext>
            </a:extLst>
          </p:cNvPr>
          <p:cNvSpPr/>
          <p:nvPr/>
        </p:nvSpPr>
        <p:spPr>
          <a:xfrm>
            <a:off x="8890254" y="5868778"/>
            <a:ext cx="322170" cy="3221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3316BB9B-583A-4D92-A892-EF6727D3D8B4}"/>
              </a:ext>
            </a:extLst>
          </p:cNvPr>
          <p:cNvSpPr/>
          <p:nvPr/>
        </p:nvSpPr>
        <p:spPr>
          <a:xfrm>
            <a:off x="9378709" y="6099385"/>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35893F8E-C4E8-4A68-96BA-308FD099A68C}"/>
              </a:ext>
            </a:extLst>
          </p:cNvPr>
          <p:cNvSpPr/>
          <p:nvPr/>
        </p:nvSpPr>
        <p:spPr>
          <a:xfrm>
            <a:off x="649748" y="963852"/>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a:extLst>
              <a:ext uri="{FF2B5EF4-FFF2-40B4-BE49-F238E27FC236}">
                <a16:creationId xmlns:a16="http://schemas.microsoft.com/office/drawing/2014/main" id="{C9A4D54F-026E-4296-BF25-3874DC5F8A0C}"/>
              </a:ext>
            </a:extLst>
          </p:cNvPr>
          <p:cNvSpPr/>
          <p:nvPr/>
        </p:nvSpPr>
        <p:spPr>
          <a:xfrm>
            <a:off x="961988" y="740548"/>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a:extLst>
              <a:ext uri="{FF2B5EF4-FFF2-40B4-BE49-F238E27FC236}">
                <a16:creationId xmlns:a16="http://schemas.microsoft.com/office/drawing/2014/main" id="{8512BAAF-9E21-4FB0-8993-E4A83A649C22}"/>
              </a:ext>
            </a:extLst>
          </p:cNvPr>
          <p:cNvSpPr/>
          <p:nvPr/>
        </p:nvSpPr>
        <p:spPr>
          <a:xfrm>
            <a:off x="943131" y="5351811"/>
            <a:ext cx="231787" cy="2317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E574D757-58FB-4646-A3F3-AB087933E9B4}"/>
              </a:ext>
            </a:extLst>
          </p:cNvPr>
          <p:cNvSpPr/>
          <p:nvPr/>
        </p:nvSpPr>
        <p:spPr>
          <a:xfrm>
            <a:off x="8708565" y="840622"/>
            <a:ext cx="93758" cy="937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14A4D3D7-EC3D-4183-B79A-5F48868A38C7}"/>
              </a:ext>
            </a:extLst>
          </p:cNvPr>
          <p:cNvSpPr/>
          <p:nvPr/>
        </p:nvSpPr>
        <p:spPr>
          <a:xfrm>
            <a:off x="11473132" y="4180858"/>
            <a:ext cx="156520" cy="1565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4" name="图片 23">
            <a:extLst>
              <a:ext uri="{FF2B5EF4-FFF2-40B4-BE49-F238E27FC236}">
                <a16:creationId xmlns:a16="http://schemas.microsoft.com/office/drawing/2014/main" id="{452F0D4C-3FCD-4278-83E8-247B1EDC4DA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2695" t="13963" r="15432" b="9410"/>
          <a:stretch/>
        </p:blipFill>
        <p:spPr>
          <a:xfrm>
            <a:off x="3466606" y="1204146"/>
            <a:ext cx="5423648" cy="4549051"/>
          </a:xfrm>
          <a:prstGeom prst="rect">
            <a:avLst/>
          </a:prstGeom>
          <a:effectLst>
            <a:outerShdw blurRad="152400" dist="76200" dir="5400000" algn="t" rotWithShape="0">
              <a:prstClr val="black">
                <a:alpha val="40000"/>
              </a:prstClr>
            </a:outerShdw>
          </a:effectLst>
        </p:spPr>
      </p:pic>
      <p:sp>
        <p:nvSpPr>
          <p:cNvPr id="28" name="椭圆 27">
            <a:extLst>
              <a:ext uri="{FF2B5EF4-FFF2-40B4-BE49-F238E27FC236}">
                <a16:creationId xmlns:a16="http://schemas.microsoft.com/office/drawing/2014/main" id="{7CB140EC-8220-4434-A85E-4A9D031E8D2E}"/>
              </a:ext>
            </a:extLst>
          </p:cNvPr>
          <p:cNvSpPr/>
          <p:nvPr/>
        </p:nvSpPr>
        <p:spPr>
          <a:xfrm>
            <a:off x="9451135" y="3183087"/>
            <a:ext cx="144853" cy="1448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a:extLst>
              <a:ext uri="{FF2B5EF4-FFF2-40B4-BE49-F238E27FC236}">
                <a16:creationId xmlns:a16="http://schemas.microsoft.com/office/drawing/2014/main" id="{4F63E51F-47DC-43BD-8C1C-1C9B01141D16}"/>
              </a:ext>
            </a:extLst>
          </p:cNvPr>
          <p:cNvSpPr/>
          <p:nvPr/>
        </p:nvSpPr>
        <p:spPr>
          <a:xfrm>
            <a:off x="5723926" y="2047514"/>
            <a:ext cx="1362674" cy="900342"/>
          </a:xfrm>
          <a:prstGeom prst="rect">
            <a:avLst/>
          </a:prstGeom>
          <a:solidFill>
            <a:srgbClr val="F6E2E3"/>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a:extLst>
              <a:ext uri="{FF2B5EF4-FFF2-40B4-BE49-F238E27FC236}">
                <a16:creationId xmlns:a16="http://schemas.microsoft.com/office/drawing/2014/main" id="{66A62D7E-1635-4BCC-BB2A-6DF8E37FB477}"/>
              </a:ext>
            </a:extLst>
          </p:cNvPr>
          <p:cNvSpPr/>
          <p:nvPr/>
        </p:nvSpPr>
        <p:spPr>
          <a:xfrm>
            <a:off x="4739136" y="3373262"/>
            <a:ext cx="3761052" cy="346249"/>
          </a:xfrm>
          <a:prstGeom prst="rect">
            <a:avLst/>
          </a:prstGeom>
          <a:solidFill>
            <a:srgbClr val="ADDDEB"/>
          </a:solidFill>
          <a:ln>
            <a:noFill/>
          </a:ln>
        </p:spPr>
        <p:txBody>
          <a:bodyPr wrap="square" lIns="68580" tIns="34290" rIns="68580" bIns="34290">
            <a:spAutoFit/>
          </a:bodyPr>
          <a:lstStyle/>
          <a:p>
            <a:pPr algn="ctr">
              <a:defRPr/>
            </a:pPr>
            <a:r>
              <a:rPr lang="zh-CN" altLang="en-US" spc="225" dirty="0">
                <a:solidFill>
                  <a:srgbClr val="171919"/>
                </a:solidFill>
                <a:latin typeface="字魂58号-创中黑" panose="00000500000000000000" pitchFamily="2" charset="-122"/>
                <a:ea typeface="字魂58号-创中黑" panose="00000500000000000000" pitchFamily="2" charset="-122"/>
                <a:cs typeface="+mn-ea"/>
                <a:sym typeface="+mn-lt"/>
              </a:rPr>
              <a:t>Please enter the title here</a:t>
            </a:r>
            <a:endParaRPr spc="225" dirty="0">
              <a:solidFill>
                <a:srgbClr val="171919"/>
              </a:solidFill>
              <a:latin typeface="字魂58号-创中黑" panose="00000500000000000000" pitchFamily="2" charset="-122"/>
              <a:ea typeface="字魂58号-创中黑" panose="00000500000000000000" pitchFamily="2" charset="-122"/>
              <a:cs typeface="+mn-ea"/>
              <a:sym typeface="+mn-lt"/>
            </a:endParaRPr>
          </a:p>
        </p:txBody>
      </p:sp>
      <p:sp>
        <p:nvSpPr>
          <p:cNvPr id="43" name="文本框 42">
            <a:extLst>
              <a:ext uri="{FF2B5EF4-FFF2-40B4-BE49-F238E27FC236}">
                <a16:creationId xmlns:a16="http://schemas.microsoft.com/office/drawing/2014/main" id="{5C96B1E3-63BB-4D34-9AF0-1B807CFE03EB}"/>
              </a:ext>
            </a:extLst>
          </p:cNvPr>
          <p:cNvSpPr txBox="1"/>
          <p:nvPr/>
        </p:nvSpPr>
        <p:spPr>
          <a:xfrm>
            <a:off x="5897430" y="2024526"/>
            <a:ext cx="1015663" cy="923330"/>
          </a:xfrm>
          <a:prstGeom prst="rect">
            <a:avLst/>
          </a:prstGeom>
          <a:noFill/>
        </p:spPr>
        <p:txBody>
          <a:bodyPr vert="horz" wrap="square" rtlCol="0">
            <a:spAutoFit/>
          </a:bodyPr>
          <a:lstStyle/>
          <a:p>
            <a:pPr algn="ctr"/>
            <a:r>
              <a:rPr lang="en-US" altLang="zh-CN" sz="5400" dirty="0">
                <a:solidFill>
                  <a:schemeClr val="tx1">
                    <a:lumMod val="75000"/>
                    <a:lumOff val="25000"/>
                  </a:schemeClr>
                </a:solidFill>
                <a:latin typeface="字魂59号-创粗黑" panose="00000500000000000000" pitchFamily="2" charset="-122"/>
                <a:ea typeface="字魂59号-创粗黑" panose="00000500000000000000" pitchFamily="2" charset="-122"/>
              </a:rPr>
              <a:t>02</a:t>
            </a:r>
            <a:endParaRPr lang="zh-CN" altLang="en-US" sz="5400" dirty="0">
              <a:solidFill>
                <a:schemeClr val="tx1">
                  <a:lumMod val="75000"/>
                  <a:lumOff val="25000"/>
                </a:schemeClr>
              </a:solidFill>
              <a:latin typeface="字魂59号-创粗黑" panose="00000500000000000000" pitchFamily="2" charset="-122"/>
              <a:ea typeface="字魂59号-创粗黑" panose="00000500000000000000" pitchFamily="2" charset="-122"/>
            </a:endParaRPr>
          </a:p>
        </p:txBody>
      </p:sp>
      <p:sp>
        <p:nvSpPr>
          <p:cNvPr id="44" name="文本框 43">
            <a:extLst>
              <a:ext uri="{FF2B5EF4-FFF2-40B4-BE49-F238E27FC236}">
                <a16:creationId xmlns:a16="http://schemas.microsoft.com/office/drawing/2014/main" id="{7528344A-8B61-4B0D-AB3B-367861B374CC}"/>
              </a:ext>
            </a:extLst>
          </p:cNvPr>
          <p:cNvSpPr txBox="1"/>
          <p:nvPr/>
        </p:nvSpPr>
        <p:spPr>
          <a:xfrm>
            <a:off x="5042441" y="4232655"/>
            <a:ext cx="2622862" cy="738664"/>
          </a:xfrm>
          <a:prstGeom prst="rect">
            <a:avLst/>
          </a:prstGeom>
          <a:noFill/>
        </p:spPr>
        <p:txBody>
          <a:bodyPr wrap="square" rtlCol="0">
            <a:spAutoFit/>
          </a:bodyPr>
          <a:lstStyle/>
          <a:p>
            <a:pPr algn="ctr"/>
            <a:r>
              <a:rPr lang="en-US" altLang="zh-CN" sz="1400" dirty="0">
                <a:solidFill>
                  <a:schemeClr val="tx1">
                    <a:lumMod val="75000"/>
                    <a:lumOff val="25000"/>
                  </a:schemeClr>
                </a:solidFill>
                <a:latin typeface="字魂58号-创中黑" panose="00000500000000000000" pitchFamily="2" charset="-122"/>
                <a:ea typeface="字魂58号-创中黑" panose="00000500000000000000" pitchFamily="2" charset="-122"/>
              </a:rPr>
              <a:t> Life isn't about waiting for the storm to pass. it's about learning to dance</a:t>
            </a:r>
            <a:endParaRPr lang="zh-CN" altLang="en-US" sz="1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Tree>
    <p:extLst>
      <p:ext uri="{BB962C8B-B14F-4D97-AF65-F5344CB8AC3E}">
        <p14:creationId xmlns:p14="http://schemas.microsoft.com/office/powerpoint/2010/main" val="1286085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anim calcmode="lin" valueType="num">
                                      <p:cBhvr>
                                        <p:cTn id="18" dur="1000" fill="hold"/>
                                        <p:tgtEl>
                                          <p:spTgt spid="32"/>
                                        </p:tgtEl>
                                        <p:attrNameLst>
                                          <p:attrName>ppt_x</p:attrName>
                                        </p:attrNameLst>
                                      </p:cBhvr>
                                      <p:tavLst>
                                        <p:tav tm="0">
                                          <p:val>
                                            <p:strVal val="#ppt_x"/>
                                          </p:val>
                                        </p:tav>
                                        <p:tav tm="100000">
                                          <p:val>
                                            <p:strVal val="#ppt_x"/>
                                          </p:val>
                                        </p:tav>
                                      </p:tavLst>
                                    </p:anim>
                                    <p:anim calcmode="lin" valueType="num">
                                      <p:cBhvr>
                                        <p:cTn id="1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left)">
                                      <p:cBhvr>
                                        <p:cTn id="50" dur="500"/>
                                        <p:tgtEl>
                                          <p:spTgt spid="24"/>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par>
                                <p:cTn id="57" presetID="10" presetClass="entr" presetSubtype="0" fill="hold"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wipe(left)">
                                      <p:cBhvr>
                                        <p:cTn id="75" dur="500"/>
                                        <p:tgtEl>
                                          <p:spTgt spid="43"/>
                                        </p:tgtEl>
                                      </p:cBhvr>
                                    </p:animEffect>
                                  </p:childTnLst>
                                </p:cTn>
                              </p:par>
                            </p:childTnLst>
                          </p:cTn>
                        </p:par>
                        <p:par>
                          <p:cTn id="76" fill="hold">
                            <p:stCondLst>
                              <p:cond delay="100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1500"/>
                            </p:stCondLst>
                            <p:childTnLst>
                              <p:par>
                                <p:cTn id="81" presetID="22" presetClass="entr" presetSubtype="8" fill="hold" grpId="0" nodeType="after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wipe(left)">
                                      <p:cBhvr>
                                        <p:cTn id="8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28" grpId="0" animBg="1"/>
      <p:bldP spid="42" grpId="0" animBg="1"/>
      <p:bldP spid="43" grpId="0"/>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C8256A-141F-4AA0-91DF-9B669381FF0F}"/>
              </a:ext>
            </a:extLst>
          </p:cNvPr>
          <p:cNvSpPr/>
          <p:nvPr/>
        </p:nvSpPr>
        <p:spPr>
          <a:xfrm>
            <a:off x="-17252" y="3429000"/>
            <a:ext cx="12209252" cy="3430246"/>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466571E5-95D8-47E4-9066-10D201D95179}"/>
              </a:ext>
            </a:extLst>
          </p:cNvPr>
          <p:cNvSpPr/>
          <p:nvPr/>
        </p:nvSpPr>
        <p:spPr>
          <a:xfrm>
            <a:off x="715735" y="628650"/>
            <a:ext cx="10760529" cy="5600700"/>
          </a:xfrm>
          <a:prstGeom prst="roundRect">
            <a:avLst>
              <a:gd name="adj" fmla="val 5005"/>
            </a:avLst>
          </a:prstGeom>
          <a:solidFill>
            <a:schemeClr val="bg1"/>
          </a:solidFill>
          <a:ln>
            <a:noFill/>
          </a:ln>
          <a:effectLst>
            <a:outerShdw blurRad="114300" dist="12700" sx="102000" sy="102000" algn="ctr" rotWithShape="0">
              <a:schemeClr val="tx1">
                <a:lumMod val="65000"/>
                <a:lumOff val="3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D2C064BC-4F19-4498-9B8A-AAB5B911457D}"/>
              </a:ext>
            </a:extLst>
          </p:cNvPr>
          <p:cNvSpPr/>
          <p:nvPr/>
        </p:nvSpPr>
        <p:spPr>
          <a:xfrm>
            <a:off x="943662"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BB29152F-73C0-4E1F-B79E-F71641D304C4}"/>
              </a:ext>
            </a:extLst>
          </p:cNvPr>
          <p:cNvSpPr/>
          <p:nvPr/>
        </p:nvSpPr>
        <p:spPr>
          <a:xfrm>
            <a:off x="11016551" y="833223"/>
            <a:ext cx="231787" cy="231787"/>
          </a:xfrm>
          <a:prstGeom prst="ellipse">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4C0AD194-29E0-4A8E-8ECF-ED9C8CCE5ACD}"/>
              </a:ext>
            </a:extLst>
          </p:cNvPr>
          <p:cNvSpPr/>
          <p:nvPr/>
        </p:nvSpPr>
        <p:spPr>
          <a:xfrm>
            <a:off x="943662"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04CFED81-5C1F-46A0-A322-43988E122457}"/>
              </a:ext>
            </a:extLst>
          </p:cNvPr>
          <p:cNvSpPr/>
          <p:nvPr/>
        </p:nvSpPr>
        <p:spPr>
          <a:xfrm>
            <a:off x="11016551" y="5792990"/>
            <a:ext cx="231787" cy="231787"/>
          </a:xfrm>
          <a:prstGeom prst="ellipse">
            <a:avLst/>
          </a:prstGeom>
          <a:solidFill>
            <a:srgbClr val="F6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37EB06C-B73A-4AC2-BF1D-C412B71FDCDE}"/>
              </a:ext>
            </a:extLst>
          </p:cNvPr>
          <p:cNvSpPr txBox="1"/>
          <p:nvPr/>
        </p:nvSpPr>
        <p:spPr>
          <a:xfrm>
            <a:off x="4235523" y="870596"/>
            <a:ext cx="3406248" cy="584775"/>
          </a:xfrm>
          <a:prstGeom prst="rect">
            <a:avLst/>
          </a:prstGeom>
          <a:noFill/>
        </p:spPr>
        <p:txBody>
          <a:bodyPr vert="horz" wrap="square" rtlCol="0">
            <a:spAutoFit/>
          </a:bodyPr>
          <a:lstStyle/>
          <a:p>
            <a:pPr algn="ctr"/>
            <a:r>
              <a:rPr lang="zh-CN" altLang="en-US" sz="3200" dirty="0">
                <a:solidFill>
                  <a:schemeClr val="tx1">
                    <a:lumMod val="65000"/>
                    <a:lumOff val="35000"/>
                  </a:schemeClr>
                </a:solidFill>
                <a:latin typeface="字魂27号-布丁体" panose="00000500000000000000" pitchFamily="2" charset="-122"/>
                <a:ea typeface="字魂27号-布丁体" panose="00000500000000000000" pitchFamily="2" charset="-122"/>
              </a:rPr>
              <a:t>Enter the title</a:t>
            </a:r>
          </a:p>
        </p:txBody>
      </p:sp>
      <p:sp>
        <p:nvSpPr>
          <p:cNvPr id="10" name="文本框 9">
            <a:extLst>
              <a:ext uri="{FF2B5EF4-FFF2-40B4-BE49-F238E27FC236}">
                <a16:creationId xmlns:a16="http://schemas.microsoft.com/office/drawing/2014/main" id="{8BD8F6CE-F5D2-4AB4-BBEF-70126418D586}"/>
              </a:ext>
            </a:extLst>
          </p:cNvPr>
          <p:cNvSpPr txBox="1"/>
          <p:nvPr/>
        </p:nvSpPr>
        <p:spPr>
          <a:xfrm>
            <a:off x="1752237" y="3330303"/>
            <a:ext cx="5690870" cy="193802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2000">
                <a:solidFill>
                  <a:schemeClr val="tx1">
                    <a:lumMod val="95000"/>
                    <a:lumOff val="5000"/>
                  </a:schemeClr>
                </a:solidFill>
                <a:latin typeface="字魂59号-创粗黑" panose="00000500000000000000" charset="-122"/>
                <a:ea typeface="字魂59号-创粗黑" panose="00000500000000000000" charset="-122"/>
              </a:rPr>
              <a:t>Please enter text here.</a:t>
            </a:r>
            <a:r>
              <a:rPr lang="en-US" sz="2000">
                <a:solidFill>
                  <a:schemeClr val="tx1">
                    <a:lumMod val="95000"/>
                    <a:lumOff val="5000"/>
                  </a:schemeClr>
                </a:solidFill>
                <a:latin typeface="字魂59号-创粗黑" panose="00000500000000000000" charset="-122"/>
                <a:ea typeface="字魂59号-创粗黑" panose="00000500000000000000" charset="-122"/>
                <a:sym typeface="+mn-ea"/>
              </a:rPr>
              <a:t>Please enter text here. Please enter text here. Please enter text here. Please enter text here. Please enter text here. Please enter text here. Please enter text here</a:t>
            </a:r>
          </a:p>
        </p:txBody>
      </p:sp>
      <p:sp>
        <p:nvSpPr>
          <p:cNvPr id="11" name="文本框 10">
            <a:extLst>
              <a:ext uri="{FF2B5EF4-FFF2-40B4-BE49-F238E27FC236}">
                <a16:creationId xmlns:a16="http://schemas.microsoft.com/office/drawing/2014/main" id="{652DD829-E947-45EE-B675-38817D72561B}"/>
              </a:ext>
            </a:extLst>
          </p:cNvPr>
          <p:cNvSpPr txBox="1"/>
          <p:nvPr/>
        </p:nvSpPr>
        <p:spPr>
          <a:xfrm>
            <a:off x="1824081" y="2098995"/>
            <a:ext cx="2891790" cy="46037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r>
              <a:rPr lang="zh-CN" altLang="en-US" sz="2400" dirty="0">
                <a:solidFill>
                  <a:schemeClr val="tx1">
                    <a:lumMod val="95000"/>
                    <a:lumOff val="5000"/>
                  </a:schemeClr>
                </a:solidFill>
                <a:latin typeface="字魂27号-布丁体" panose="00000500000000000000" pitchFamily="2" charset="-122"/>
                <a:ea typeface="字魂27号-布丁体" panose="00000500000000000000" pitchFamily="2" charset="-122"/>
              </a:rPr>
              <a:t>Enter the title</a:t>
            </a:r>
          </a:p>
        </p:txBody>
      </p:sp>
      <p:sp>
        <p:nvSpPr>
          <p:cNvPr id="12" name="矩形 11">
            <a:extLst>
              <a:ext uri="{FF2B5EF4-FFF2-40B4-BE49-F238E27FC236}">
                <a16:creationId xmlns:a16="http://schemas.microsoft.com/office/drawing/2014/main" id="{76B0EC8E-875F-4037-8BFD-04A90A2FC11C}"/>
              </a:ext>
            </a:extLst>
          </p:cNvPr>
          <p:cNvSpPr/>
          <p:nvPr/>
        </p:nvSpPr>
        <p:spPr>
          <a:xfrm flipV="1">
            <a:off x="1889397" y="2716258"/>
            <a:ext cx="1256665" cy="76200"/>
          </a:xfrm>
          <a:prstGeom prst="rect">
            <a:avLst/>
          </a:prstGeom>
          <a:solidFill>
            <a:srgbClr val="A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82">
            <a:extLst>
              <a:ext uri="{FF2B5EF4-FFF2-40B4-BE49-F238E27FC236}">
                <a16:creationId xmlns:a16="http://schemas.microsoft.com/office/drawing/2014/main" id="{488470B5-B2F0-446D-ADBB-90EF9D4E4084}"/>
              </a:ext>
            </a:extLst>
          </p:cNvPr>
          <p:cNvSpPr>
            <a:spLocks noEditPoints="1"/>
          </p:cNvSpPr>
          <p:nvPr/>
        </p:nvSpPr>
        <p:spPr bwMode="auto">
          <a:xfrm rot="3151819">
            <a:off x="8002552" y="2199600"/>
            <a:ext cx="2460610" cy="3192827"/>
          </a:xfrm>
          <a:custGeom>
            <a:avLst/>
            <a:gdLst/>
            <a:ahLst/>
            <a:cxnLst>
              <a:cxn ang="0">
                <a:pos x="106" y="95"/>
              </a:cxn>
              <a:cxn ang="0">
                <a:pos x="120" y="125"/>
              </a:cxn>
              <a:cxn ang="0">
                <a:pos x="110" y="145"/>
              </a:cxn>
              <a:cxn ang="0">
                <a:pos x="98" y="153"/>
              </a:cxn>
              <a:cxn ang="0">
                <a:pos x="66" y="149"/>
              </a:cxn>
              <a:cxn ang="0">
                <a:pos x="57" y="132"/>
              </a:cxn>
              <a:cxn ang="0">
                <a:pos x="45" y="118"/>
              </a:cxn>
              <a:cxn ang="0">
                <a:pos x="23" y="105"/>
              </a:cxn>
              <a:cxn ang="0">
                <a:pos x="3" y="73"/>
              </a:cxn>
              <a:cxn ang="0">
                <a:pos x="4" y="36"/>
              </a:cxn>
              <a:cxn ang="0">
                <a:pos x="18" y="14"/>
              </a:cxn>
              <a:cxn ang="0">
                <a:pos x="34" y="4"/>
              </a:cxn>
              <a:cxn ang="0">
                <a:pos x="44" y="3"/>
              </a:cxn>
              <a:cxn ang="0">
                <a:pos x="53" y="2"/>
              </a:cxn>
              <a:cxn ang="0">
                <a:pos x="83" y="13"/>
              </a:cxn>
              <a:cxn ang="0">
                <a:pos x="99" y="32"/>
              </a:cxn>
              <a:cxn ang="0">
                <a:pos x="106" y="64"/>
              </a:cxn>
              <a:cxn ang="0">
                <a:pos x="102" y="91"/>
              </a:cxn>
              <a:cxn ang="0">
                <a:pos x="30" y="100"/>
              </a:cxn>
              <a:cxn ang="0">
                <a:pos x="52" y="114"/>
              </a:cxn>
              <a:cxn ang="0">
                <a:pos x="65" y="109"/>
              </a:cxn>
              <a:cxn ang="0">
                <a:pos x="54" y="90"/>
              </a:cxn>
              <a:cxn ang="0">
                <a:pos x="34" y="71"/>
              </a:cxn>
              <a:cxn ang="0">
                <a:pos x="39" y="50"/>
              </a:cxn>
              <a:cxn ang="0">
                <a:pos x="53" y="39"/>
              </a:cxn>
              <a:cxn ang="0">
                <a:pos x="74" y="86"/>
              </a:cxn>
              <a:cxn ang="0">
                <a:pos x="81" y="98"/>
              </a:cxn>
              <a:cxn ang="0">
                <a:pos x="88" y="97"/>
              </a:cxn>
              <a:cxn ang="0">
                <a:pos x="98" y="92"/>
              </a:cxn>
              <a:cxn ang="0">
                <a:pos x="96" y="52"/>
              </a:cxn>
              <a:cxn ang="0">
                <a:pos x="71" y="17"/>
              </a:cxn>
              <a:cxn ang="0">
                <a:pos x="17" y="30"/>
              </a:cxn>
              <a:cxn ang="0">
                <a:pos x="10" y="72"/>
              </a:cxn>
              <a:cxn ang="0">
                <a:pos x="75" y="145"/>
              </a:cxn>
              <a:cxn ang="0">
                <a:pos x="103" y="138"/>
              </a:cxn>
              <a:cxn ang="0">
                <a:pos x="102" y="124"/>
              </a:cxn>
              <a:cxn ang="0">
                <a:pos x="74" y="138"/>
              </a:cxn>
              <a:cxn ang="0">
                <a:pos x="75" y="145"/>
              </a:cxn>
              <a:cxn ang="0">
                <a:pos x="70" y="133"/>
              </a:cxn>
              <a:cxn ang="0">
                <a:pos x="100" y="116"/>
              </a:cxn>
              <a:cxn ang="0">
                <a:pos x="97" y="105"/>
              </a:cxn>
              <a:cxn ang="0">
                <a:pos x="90" y="108"/>
              </a:cxn>
              <a:cxn ang="0">
                <a:pos x="65" y="128"/>
              </a:cxn>
              <a:cxn ang="0">
                <a:pos x="71" y="103"/>
              </a:cxn>
              <a:cxn ang="0">
                <a:pos x="76" y="103"/>
              </a:cxn>
              <a:cxn ang="0">
                <a:pos x="66" y="88"/>
              </a:cxn>
              <a:cxn ang="0">
                <a:pos x="52" y="55"/>
              </a:cxn>
              <a:cxn ang="0">
                <a:pos x="48" y="51"/>
              </a:cxn>
              <a:cxn ang="0">
                <a:pos x="41" y="68"/>
              </a:cxn>
              <a:cxn ang="0">
                <a:pos x="53" y="79"/>
              </a:cxn>
              <a:cxn ang="0">
                <a:pos x="71" y="103"/>
              </a:cxn>
            </a:cxnLst>
            <a:rect l="0" t="0" r="r" b="b"/>
            <a:pathLst>
              <a:path w="122" h="159">
                <a:moveTo>
                  <a:pt x="102" y="91"/>
                </a:moveTo>
                <a:cubicBezTo>
                  <a:pt x="104" y="90"/>
                  <a:pt x="105" y="92"/>
                  <a:pt x="106" y="95"/>
                </a:cubicBezTo>
                <a:cubicBezTo>
                  <a:pt x="106" y="99"/>
                  <a:pt x="106" y="103"/>
                  <a:pt x="109" y="106"/>
                </a:cubicBezTo>
                <a:cubicBezTo>
                  <a:pt x="113" y="113"/>
                  <a:pt x="117" y="119"/>
                  <a:pt x="120" y="125"/>
                </a:cubicBezTo>
                <a:cubicBezTo>
                  <a:pt x="122" y="129"/>
                  <a:pt x="121" y="136"/>
                  <a:pt x="117" y="139"/>
                </a:cubicBezTo>
                <a:cubicBezTo>
                  <a:pt x="115" y="141"/>
                  <a:pt x="113" y="143"/>
                  <a:pt x="110" y="145"/>
                </a:cubicBezTo>
                <a:cubicBezTo>
                  <a:pt x="108" y="148"/>
                  <a:pt x="104" y="149"/>
                  <a:pt x="101" y="151"/>
                </a:cubicBezTo>
                <a:cubicBezTo>
                  <a:pt x="100" y="151"/>
                  <a:pt x="99" y="152"/>
                  <a:pt x="98" y="153"/>
                </a:cubicBezTo>
                <a:cubicBezTo>
                  <a:pt x="94" y="155"/>
                  <a:pt x="90" y="155"/>
                  <a:pt x="86" y="156"/>
                </a:cubicBezTo>
                <a:cubicBezTo>
                  <a:pt x="79" y="159"/>
                  <a:pt x="71" y="155"/>
                  <a:pt x="66" y="149"/>
                </a:cubicBezTo>
                <a:cubicBezTo>
                  <a:pt x="64" y="146"/>
                  <a:pt x="62" y="143"/>
                  <a:pt x="60" y="140"/>
                </a:cubicBezTo>
                <a:cubicBezTo>
                  <a:pt x="58" y="138"/>
                  <a:pt x="58" y="135"/>
                  <a:pt x="57" y="132"/>
                </a:cubicBezTo>
                <a:cubicBezTo>
                  <a:pt x="54" y="129"/>
                  <a:pt x="53" y="126"/>
                  <a:pt x="51" y="122"/>
                </a:cubicBezTo>
                <a:cubicBezTo>
                  <a:pt x="50" y="120"/>
                  <a:pt x="49" y="118"/>
                  <a:pt x="45" y="118"/>
                </a:cubicBezTo>
                <a:cubicBezTo>
                  <a:pt x="42" y="118"/>
                  <a:pt x="40" y="115"/>
                  <a:pt x="37" y="113"/>
                </a:cubicBezTo>
                <a:cubicBezTo>
                  <a:pt x="32" y="111"/>
                  <a:pt x="27" y="108"/>
                  <a:pt x="23" y="105"/>
                </a:cubicBezTo>
                <a:cubicBezTo>
                  <a:pt x="19" y="101"/>
                  <a:pt x="14" y="97"/>
                  <a:pt x="11" y="92"/>
                </a:cubicBezTo>
                <a:cubicBezTo>
                  <a:pt x="8" y="86"/>
                  <a:pt x="4" y="80"/>
                  <a:pt x="3" y="73"/>
                </a:cubicBezTo>
                <a:cubicBezTo>
                  <a:pt x="1" y="67"/>
                  <a:pt x="0" y="60"/>
                  <a:pt x="1" y="54"/>
                </a:cubicBezTo>
                <a:cubicBezTo>
                  <a:pt x="1" y="48"/>
                  <a:pt x="2" y="42"/>
                  <a:pt x="4" y="36"/>
                </a:cubicBezTo>
                <a:cubicBezTo>
                  <a:pt x="5" y="32"/>
                  <a:pt x="7" y="27"/>
                  <a:pt x="9" y="23"/>
                </a:cubicBezTo>
                <a:cubicBezTo>
                  <a:pt x="11" y="20"/>
                  <a:pt x="15" y="16"/>
                  <a:pt x="18" y="14"/>
                </a:cubicBezTo>
                <a:cubicBezTo>
                  <a:pt x="21" y="12"/>
                  <a:pt x="24" y="10"/>
                  <a:pt x="25" y="8"/>
                </a:cubicBezTo>
                <a:cubicBezTo>
                  <a:pt x="27" y="4"/>
                  <a:pt x="31" y="6"/>
                  <a:pt x="34" y="4"/>
                </a:cubicBezTo>
                <a:cubicBezTo>
                  <a:pt x="35" y="3"/>
                  <a:pt x="38" y="3"/>
                  <a:pt x="40" y="2"/>
                </a:cubicBezTo>
                <a:cubicBezTo>
                  <a:pt x="42" y="2"/>
                  <a:pt x="43" y="1"/>
                  <a:pt x="44" y="3"/>
                </a:cubicBezTo>
                <a:cubicBezTo>
                  <a:pt x="44" y="3"/>
                  <a:pt x="45" y="3"/>
                  <a:pt x="45" y="3"/>
                </a:cubicBezTo>
                <a:cubicBezTo>
                  <a:pt x="48" y="0"/>
                  <a:pt x="51" y="2"/>
                  <a:pt x="53" y="2"/>
                </a:cubicBezTo>
                <a:cubicBezTo>
                  <a:pt x="58" y="2"/>
                  <a:pt x="63" y="4"/>
                  <a:pt x="67" y="5"/>
                </a:cubicBezTo>
                <a:cubicBezTo>
                  <a:pt x="73" y="6"/>
                  <a:pt x="78" y="9"/>
                  <a:pt x="83" y="13"/>
                </a:cubicBezTo>
                <a:cubicBezTo>
                  <a:pt x="86" y="15"/>
                  <a:pt x="88" y="17"/>
                  <a:pt x="90" y="19"/>
                </a:cubicBezTo>
                <a:cubicBezTo>
                  <a:pt x="93" y="23"/>
                  <a:pt x="97" y="27"/>
                  <a:pt x="99" y="32"/>
                </a:cubicBezTo>
                <a:cubicBezTo>
                  <a:pt x="103" y="39"/>
                  <a:pt x="106" y="47"/>
                  <a:pt x="105" y="55"/>
                </a:cubicBezTo>
                <a:cubicBezTo>
                  <a:pt x="105" y="58"/>
                  <a:pt x="106" y="61"/>
                  <a:pt x="106" y="64"/>
                </a:cubicBezTo>
                <a:cubicBezTo>
                  <a:pt x="105" y="70"/>
                  <a:pt x="105" y="76"/>
                  <a:pt x="104" y="82"/>
                </a:cubicBezTo>
                <a:cubicBezTo>
                  <a:pt x="103" y="85"/>
                  <a:pt x="104" y="88"/>
                  <a:pt x="102" y="91"/>
                </a:cubicBezTo>
                <a:close/>
                <a:moveTo>
                  <a:pt x="20" y="90"/>
                </a:moveTo>
                <a:cubicBezTo>
                  <a:pt x="22" y="95"/>
                  <a:pt x="27" y="96"/>
                  <a:pt x="30" y="100"/>
                </a:cubicBezTo>
                <a:cubicBezTo>
                  <a:pt x="32" y="101"/>
                  <a:pt x="34" y="104"/>
                  <a:pt x="36" y="105"/>
                </a:cubicBezTo>
                <a:cubicBezTo>
                  <a:pt x="43" y="106"/>
                  <a:pt x="47" y="111"/>
                  <a:pt x="52" y="114"/>
                </a:cubicBezTo>
                <a:cubicBezTo>
                  <a:pt x="53" y="115"/>
                  <a:pt x="55" y="117"/>
                  <a:pt x="56" y="115"/>
                </a:cubicBezTo>
                <a:cubicBezTo>
                  <a:pt x="59" y="112"/>
                  <a:pt x="62" y="110"/>
                  <a:pt x="65" y="109"/>
                </a:cubicBezTo>
                <a:cubicBezTo>
                  <a:pt x="66" y="108"/>
                  <a:pt x="67" y="107"/>
                  <a:pt x="65" y="105"/>
                </a:cubicBezTo>
                <a:cubicBezTo>
                  <a:pt x="61" y="100"/>
                  <a:pt x="57" y="95"/>
                  <a:pt x="54" y="90"/>
                </a:cubicBezTo>
                <a:cubicBezTo>
                  <a:pt x="51" y="87"/>
                  <a:pt x="48" y="85"/>
                  <a:pt x="46" y="82"/>
                </a:cubicBezTo>
                <a:cubicBezTo>
                  <a:pt x="42" y="78"/>
                  <a:pt x="38" y="74"/>
                  <a:pt x="34" y="71"/>
                </a:cubicBezTo>
                <a:cubicBezTo>
                  <a:pt x="29" y="68"/>
                  <a:pt x="29" y="67"/>
                  <a:pt x="31" y="61"/>
                </a:cubicBezTo>
                <a:cubicBezTo>
                  <a:pt x="33" y="57"/>
                  <a:pt x="37" y="54"/>
                  <a:pt x="39" y="50"/>
                </a:cubicBezTo>
                <a:cubicBezTo>
                  <a:pt x="42" y="46"/>
                  <a:pt x="45" y="43"/>
                  <a:pt x="48" y="39"/>
                </a:cubicBezTo>
                <a:cubicBezTo>
                  <a:pt x="49" y="38"/>
                  <a:pt x="51" y="37"/>
                  <a:pt x="53" y="39"/>
                </a:cubicBezTo>
                <a:cubicBezTo>
                  <a:pt x="57" y="43"/>
                  <a:pt x="58" y="48"/>
                  <a:pt x="59" y="52"/>
                </a:cubicBezTo>
                <a:cubicBezTo>
                  <a:pt x="64" y="64"/>
                  <a:pt x="67" y="75"/>
                  <a:pt x="74" y="86"/>
                </a:cubicBezTo>
                <a:cubicBezTo>
                  <a:pt x="75" y="87"/>
                  <a:pt x="75" y="88"/>
                  <a:pt x="76" y="89"/>
                </a:cubicBezTo>
                <a:cubicBezTo>
                  <a:pt x="77" y="92"/>
                  <a:pt x="78" y="96"/>
                  <a:pt x="81" y="98"/>
                </a:cubicBezTo>
                <a:cubicBezTo>
                  <a:pt x="81" y="99"/>
                  <a:pt x="81" y="99"/>
                  <a:pt x="82" y="99"/>
                </a:cubicBezTo>
                <a:cubicBezTo>
                  <a:pt x="84" y="98"/>
                  <a:pt x="86" y="98"/>
                  <a:pt x="88" y="97"/>
                </a:cubicBezTo>
                <a:cubicBezTo>
                  <a:pt x="89" y="95"/>
                  <a:pt x="91" y="93"/>
                  <a:pt x="94" y="94"/>
                </a:cubicBezTo>
                <a:cubicBezTo>
                  <a:pt x="96" y="95"/>
                  <a:pt x="98" y="93"/>
                  <a:pt x="98" y="92"/>
                </a:cubicBezTo>
                <a:cubicBezTo>
                  <a:pt x="96" y="86"/>
                  <a:pt x="97" y="80"/>
                  <a:pt x="97" y="75"/>
                </a:cubicBezTo>
                <a:cubicBezTo>
                  <a:pt x="98" y="67"/>
                  <a:pt x="97" y="59"/>
                  <a:pt x="96" y="52"/>
                </a:cubicBezTo>
                <a:cubicBezTo>
                  <a:pt x="95" y="43"/>
                  <a:pt x="93" y="35"/>
                  <a:pt x="86" y="28"/>
                </a:cubicBezTo>
                <a:cubicBezTo>
                  <a:pt x="81" y="24"/>
                  <a:pt x="77" y="20"/>
                  <a:pt x="71" y="17"/>
                </a:cubicBezTo>
                <a:cubicBezTo>
                  <a:pt x="62" y="13"/>
                  <a:pt x="53" y="10"/>
                  <a:pt x="42" y="12"/>
                </a:cubicBezTo>
                <a:cubicBezTo>
                  <a:pt x="31" y="14"/>
                  <a:pt x="22" y="21"/>
                  <a:pt x="17" y="30"/>
                </a:cubicBezTo>
                <a:cubicBezTo>
                  <a:pt x="11" y="40"/>
                  <a:pt x="7" y="51"/>
                  <a:pt x="9" y="63"/>
                </a:cubicBezTo>
                <a:cubicBezTo>
                  <a:pt x="10" y="66"/>
                  <a:pt x="9" y="69"/>
                  <a:pt x="10" y="72"/>
                </a:cubicBezTo>
                <a:cubicBezTo>
                  <a:pt x="13" y="78"/>
                  <a:pt x="15" y="85"/>
                  <a:pt x="20" y="90"/>
                </a:cubicBezTo>
                <a:close/>
                <a:moveTo>
                  <a:pt x="75" y="145"/>
                </a:moveTo>
                <a:cubicBezTo>
                  <a:pt x="76" y="148"/>
                  <a:pt x="78" y="148"/>
                  <a:pt x="81" y="148"/>
                </a:cubicBezTo>
                <a:cubicBezTo>
                  <a:pt x="89" y="146"/>
                  <a:pt x="96" y="144"/>
                  <a:pt x="103" y="138"/>
                </a:cubicBezTo>
                <a:cubicBezTo>
                  <a:pt x="109" y="133"/>
                  <a:pt x="110" y="133"/>
                  <a:pt x="108" y="126"/>
                </a:cubicBezTo>
                <a:cubicBezTo>
                  <a:pt x="107" y="122"/>
                  <a:pt x="105" y="121"/>
                  <a:pt x="102" y="124"/>
                </a:cubicBezTo>
                <a:cubicBezTo>
                  <a:pt x="96" y="129"/>
                  <a:pt x="88" y="133"/>
                  <a:pt x="81" y="136"/>
                </a:cubicBezTo>
                <a:cubicBezTo>
                  <a:pt x="79" y="137"/>
                  <a:pt x="76" y="137"/>
                  <a:pt x="74" y="138"/>
                </a:cubicBezTo>
                <a:cubicBezTo>
                  <a:pt x="71" y="140"/>
                  <a:pt x="71" y="140"/>
                  <a:pt x="73" y="143"/>
                </a:cubicBezTo>
                <a:cubicBezTo>
                  <a:pt x="74" y="144"/>
                  <a:pt x="73" y="145"/>
                  <a:pt x="75" y="145"/>
                </a:cubicBezTo>
                <a:close/>
                <a:moveTo>
                  <a:pt x="67" y="131"/>
                </a:moveTo>
                <a:cubicBezTo>
                  <a:pt x="67" y="132"/>
                  <a:pt x="68" y="133"/>
                  <a:pt x="70" y="133"/>
                </a:cubicBezTo>
                <a:cubicBezTo>
                  <a:pt x="75" y="130"/>
                  <a:pt x="80" y="128"/>
                  <a:pt x="84" y="125"/>
                </a:cubicBezTo>
                <a:cubicBezTo>
                  <a:pt x="89" y="122"/>
                  <a:pt x="94" y="118"/>
                  <a:pt x="100" y="116"/>
                </a:cubicBezTo>
                <a:cubicBezTo>
                  <a:pt x="101" y="116"/>
                  <a:pt x="102" y="115"/>
                  <a:pt x="102" y="114"/>
                </a:cubicBezTo>
                <a:cubicBezTo>
                  <a:pt x="100" y="111"/>
                  <a:pt x="98" y="108"/>
                  <a:pt x="97" y="105"/>
                </a:cubicBezTo>
                <a:cubicBezTo>
                  <a:pt x="97" y="104"/>
                  <a:pt x="96" y="104"/>
                  <a:pt x="96" y="105"/>
                </a:cubicBezTo>
                <a:cubicBezTo>
                  <a:pt x="94" y="106"/>
                  <a:pt x="92" y="107"/>
                  <a:pt x="90" y="108"/>
                </a:cubicBezTo>
                <a:cubicBezTo>
                  <a:pt x="82" y="113"/>
                  <a:pt x="74" y="117"/>
                  <a:pt x="67" y="121"/>
                </a:cubicBezTo>
                <a:cubicBezTo>
                  <a:pt x="63" y="123"/>
                  <a:pt x="62" y="124"/>
                  <a:pt x="65" y="128"/>
                </a:cubicBezTo>
                <a:cubicBezTo>
                  <a:pt x="65" y="129"/>
                  <a:pt x="66" y="130"/>
                  <a:pt x="67" y="131"/>
                </a:cubicBezTo>
                <a:close/>
                <a:moveTo>
                  <a:pt x="71" y="103"/>
                </a:moveTo>
                <a:cubicBezTo>
                  <a:pt x="72" y="104"/>
                  <a:pt x="72" y="105"/>
                  <a:pt x="73" y="104"/>
                </a:cubicBezTo>
                <a:cubicBezTo>
                  <a:pt x="74" y="104"/>
                  <a:pt x="75" y="103"/>
                  <a:pt x="76" y="103"/>
                </a:cubicBezTo>
                <a:cubicBezTo>
                  <a:pt x="76" y="102"/>
                  <a:pt x="75" y="101"/>
                  <a:pt x="75" y="100"/>
                </a:cubicBezTo>
                <a:cubicBezTo>
                  <a:pt x="71" y="97"/>
                  <a:pt x="69" y="92"/>
                  <a:pt x="66" y="88"/>
                </a:cubicBezTo>
                <a:cubicBezTo>
                  <a:pt x="63" y="82"/>
                  <a:pt x="61" y="76"/>
                  <a:pt x="58" y="71"/>
                </a:cubicBezTo>
                <a:cubicBezTo>
                  <a:pt x="56" y="65"/>
                  <a:pt x="54" y="60"/>
                  <a:pt x="52" y="55"/>
                </a:cubicBezTo>
                <a:cubicBezTo>
                  <a:pt x="52" y="53"/>
                  <a:pt x="51" y="52"/>
                  <a:pt x="50" y="51"/>
                </a:cubicBezTo>
                <a:cubicBezTo>
                  <a:pt x="49" y="50"/>
                  <a:pt x="49" y="49"/>
                  <a:pt x="48" y="51"/>
                </a:cubicBezTo>
                <a:cubicBezTo>
                  <a:pt x="46" y="55"/>
                  <a:pt x="44" y="58"/>
                  <a:pt x="41" y="61"/>
                </a:cubicBezTo>
                <a:cubicBezTo>
                  <a:pt x="38" y="64"/>
                  <a:pt x="39" y="65"/>
                  <a:pt x="41" y="68"/>
                </a:cubicBezTo>
                <a:cubicBezTo>
                  <a:pt x="43" y="70"/>
                  <a:pt x="46" y="72"/>
                  <a:pt x="48" y="73"/>
                </a:cubicBezTo>
                <a:cubicBezTo>
                  <a:pt x="50" y="75"/>
                  <a:pt x="50" y="77"/>
                  <a:pt x="53" y="79"/>
                </a:cubicBezTo>
                <a:cubicBezTo>
                  <a:pt x="57" y="82"/>
                  <a:pt x="60" y="87"/>
                  <a:pt x="64" y="91"/>
                </a:cubicBezTo>
                <a:cubicBezTo>
                  <a:pt x="67" y="95"/>
                  <a:pt x="69" y="99"/>
                  <a:pt x="71" y="103"/>
                </a:cubicBezTo>
                <a:close/>
              </a:path>
            </a:pathLst>
          </a:custGeom>
          <a:solidFill>
            <a:srgbClr val="ADDDEB"/>
          </a:solidFill>
          <a:ln w="9525">
            <a:noFill/>
            <a:round/>
          </a:ln>
        </p:spPr>
        <p:txBody>
          <a:bodyPr vert="horz" wrap="square" lIns="91440" tIns="45720" rIns="91440" bIns="45720" numCol="1" anchor="t" anchorCtr="0" compatLnSpc="1"/>
          <a:lstStyle/>
          <a:p>
            <a:endParaRPr lang="zh-CN" altLang="en-US"/>
          </a:p>
        </p:txBody>
      </p:sp>
    </p:spTree>
    <p:extLst>
      <p:ext uri="{BB962C8B-B14F-4D97-AF65-F5344CB8AC3E}">
        <p14:creationId xmlns:p14="http://schemas.microsoft.com/office/powerpoint/2010/main" val="31409473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a16="http://schemas.microsoft.com/office/drawing/2014/main"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000"/>
                            </p:stCondLst>
                            <p:childTnLst>
                              <p:par>
                                <p:cTn id="22" presetID="1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p:tgtEl>
                                          <p:spTgt spid="10"/>
                                        </p:tgtEl>
                                        <p:attrNameLst>
                                          <p:attrName>ppt_y</p:attrName>
                                        </p:attrNameLst>
                                      </p:cBhvr>
                                      <p:tavLst>
                                        <p:tav tm="0">
                                          <p:val>
                                            <p:strVal val="#ppt_y+#ppt_h*1.125000"/>
                                          </p:val>
                                        </p:tav>
                                        <p:tav tm="100000">
                                          <p:val>
                                            <p:strVal val="#ppt_y"/>
                                          </p:val>
                                        </p:tav>
                                      </p:tavLst>
                                    </p:anim>
                                    <p:animEffect transition="in" filter="wipe(up)">
                                      <p:cBhvr>
                                        <p:cTn id="25" dur="500"/>
                                        <p:tgtEl>
                                          <p:spTgt spid="10"/>
                                        </p:tgtEl>
                                      </p:cBhvr>
                                    </p:animEffect>
                                  </p:childTnLst>
                                </p:cTn>
                              </p:par>
                            </p:childTnLst>
                          </p:cTn>
                        </p:par>
                        <p:par>
                          <p:cTn id="26" fill="hold">
                            <p:stCondLst>
                              <p:cond delay="1500"/>
                            </p:stCondLst>
                            <p:childTnLst>
                              <p:par>
                                <p:cTn id="27" presetID="12" presetClass="entr" presetSubtype="4"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p:tgtEl>
                                          <p:spTgt spid="11"/>
                                        </p:tgtEl>
                                        <p:attrNameLst>
                                          <p:attrName>ppt_y</p:attrName>
                                        </p:attrNameLst>
                                      </p:cBhvr>
                                      <p:tavLst>
                                        <p:tav tm="0">
                                          <p:val>
                                            <p:strVal val="#ppt_y+#ppt_h*1.125000"/>
                                          </p:val>
                                        </p:tav>
                                        <p:tav tm="100000">
                                          <p:val>
                                            <p:strVal val="#ppt_y"/>
                                          </p:val>
                                        </p:tav>
                                      </p:tavLst>
                                    </p:anim>
                                    <p:animEffect transition="in" filter="wipe(up)">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bldLvl="0" animBg="1"/>
      <p:bldP spid="11"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家长会"/>
</p:tagLst>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1814</TotalTime>
  <Words>1238</Words>
  <Application>Microsoft Office PowerPoint</Application>
  <PresentationFormat>宽屏</PresentationFormat>
  <Paragraphs>209</Paragraphs>
  <Slides>28</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等线</vt:lpstr>
      <vt:lpstr>等线 Light</vt:lpstr>
      <vt:lpstr>方正姚体</vt:lpstr>
      <vt:lpstr>微软雅黑</vt:lpstr>
      <vt:lpstr>字魂27号-布丁体</vt:lpstr>
      <vt:lpstr>字魂58号-创中黑</vt:lpstr>
      <vt:lpstr>字魂59号-创粗黑</vt:lpstr>
      <vt:lpstr>Agency FB</vt: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www.freeppt7.com</dc:creator>
  <cp:keywords>https:/www.freeppt7.com</cp:keywords>
  <dc:description>https://www.freeppt7.com</dc:description>
  <cp:lastModifiedBy>Windows 用户</cp:lastModifiedBy>
  <cp:revision>124</cp:revision>
  <dcterms:created xsi:type="dcterms:W3CDTF">2019-07-04T08:14:45Z</dcterms:created>
  <dcterms:modified xsi:type="dcterms:W3CDTF">2020-06-01T07:00:06Z</dcterms:modified>
</cp:coreProperties>
</file>