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0" r:id="rId2"/>
    <p:sldId id="301" r:id="rId3"/>
    <p:sldId id="291" r:id="rId4"/>
    <p:sldId id="294" r:id="rId5"/>
    <p:sldId id="304" r:id="rId6"/>
    <p:sldId id="305" r:id="rId7"/>
    <p:sldId id="306" r:id="rId8"/>
    <p:sldId id="302" r:id="rId9"/>
    <p:sldId id="307" r:id="rId10"/>
    <p:sldId id="308" r:id="rId11"/>
    <p:sldId id="303" r:id="rId12"/>
    <p:sldId id="309" r:id="rId13"/>
    <p:sldId id="310" r:id="rId14"/>
    <p:sldId id="29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92218C"/>
    <a:srgbClr val="00FFFE"/>
    <a:srgbClr val="262626"/>
    <a:srgbClr val="2CC8B8"/>
    <a:srgbClr val="FFFFFF"/>
    <a:srgbClr val="174742"/>
    <a:srgbClr val="FF9999"/>
    <a:srgbClr val="FF5050"/>
    <a:srgbClr val="E5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6314" autoAdjust="0"/>
  </p:normalViewPr>
  <p:slideViewPr>
    <p:cSldViewPr snapToGrid="0" showGuides="1">
      <p:cViewPr varScale="1">
        <p:scale>
          <a:sx n="82" d="100"/>
          <a:sy n="82" d="100"/>
        </p:scale>
        <p:origin x="586" y="62"/>
      </p:cViewPr>
      <p:guideLst>
        <p:guide orient="horz" pos="2614"/>
        <p:guide pos="3840"/>
      </p:guideLst>
    </p:cSldViewPr>
  </p:slideViewPr>
  <p:notesTextViewPr>
    <p:cViewPr>
      <p:scale>
        <a:sx n="1" d="1"/>
        <a:sy n="1" d="1"/>
      </p:scale>
      <p:origin x="0" y="0"/>
    </p:cViewPr>
  </p:notesTextViewPr>
  <p:sorterViewPr>
    <p:cViewPr>
      <p:scale>
        <a:sx n="100" d="100"/>
        <a:sy n="100" d="100"/>
      </p:scale>
      <p:origin x="0" y="-20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3F9C7-F064-475C-B149-8C64DA37A412}" type="datetimeFigureOut">
              <a:rPr lang="zh-CN" altLang="en-US" smtClean="0"/>
              <a:t>2020/6/2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F0273-6967-466F-A241-11494D430C68}" type="slidenum">
              <a:rPr lang="zh-CN" altLang="en-US" smtClean="0"/>
              <a:t>‹#›</a:t>
            </a:fld>
            <a:endParaRPr lang="zh-CN" altLang="en-US"/>
          </a:p>
        </p:txBody>
      </p:sp>
    </p:spTree>
    <p:extLst>
      <p:ext uri="{BB962C8B-B14F-4D97-AF65-F5344CB8AC3E}">
        <p14:creationId xmlns:p14="http://schemas.microsoft.com/office/powerpoint/2010/main" val="321249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A1AA6-B857-4ACC-99A7-D0671A5FB3CA}" type="datetimeFigureOut">
              <a:rPr lang="zh-CN" altLang="en-US" smtClean="0"/>
              <a:t>2020/6/2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B62CE-5CD0-40C5-84F0-8919020C36E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facebook.com/freeppt7"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26BABD-EA7E-480A-B124-6D7B341222B1}"/>
              </a:ext>
            </a:extLst>
          </p:cNvPr>
          <p:cNvPicPr>
            <a:picLocks noChangeAspect="1"/>
          </p:cNvPicPr>
          <p:nvPr/>
        </p:nvPicPr>
        <p:blipFill rotWithShape="1">
          <a:blip r:embed="rId2">
            <a:extLst>
              <a:ext uri="{28A0092B-C50C-407E-A947-70E740481C1C}">
                <a14:useLocalDpi xmlns:a14="http://schemas.microsoft.com/office/drawing/2010/main" val="0"/>
              </a:ext>
            </a:extLst>
          </a:blip>
          <a:srcRect t="9762" b="6172"/>
          <a:stretch/>
        </p:blipFill>
        <p:spPr>
          <a:xfrm>
            <a:off x="-22719" y="0"/>
            <a:ext cx="12239822" cy="6858000"/>
          </a:xfrm>
          <a:prstGeom prst="rect">
            <a:avLst/>
          </a:prstGeom>
        </p:spPr>
      </p:pic>
      <p:sp>
        <p:nvSpPr>
          <p:cNvPr id="10" name="矩形 9">
            <a:extLst>
              <a:ext uri="{FF2B5EF4-FFF2-40B4-BE49-F238E27FC236}">
                <a16:creationId xmlns:a16="http://schemas.microsoft.com/office/drawing/2014/main" id="{64F26EA0-B5E1-49F4-A12F-FDEDD6DD7B5B}"/>
              </a:ext>
            </a:extLst>
          </p:cNvPr>
          <p:cNvSpPr/>
          <p:nvPr/>
        </p:nvSpPr>
        <p:spPr>
          <a:xfrm>
            <a:off x="-22719" y="0"/>
            <a:ext cx="12239822" cy="6858000"/>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rot="20762779">
            <a:off x="3727275" y="3725236"/>
            <a:ext cx="6810189" cy="461665"/>
          </a:xfrm>
          <a:prstGeom prst="rect">
            <a:avLst/>
          </a:prstGeom>
          <a:noFill/>
        </p:spPr>
        <p:txBody>
          <a:bodyPr wrap="square" rtlCol="0">
            <a:spAutoFit/>
          </a:bodyPr>
          <a:lstStyle/>
          <a:p>
            <a:pPr algn="dist"/>
            <a:r>
              <a:rPr lang="zh-CN" altLang="en-US" sz="2400" b="1" i="1" spc="600" dirty="0">
                <a:solidFill>
                  <a:schemeClr val="bg1"/>
                </a:solidFill>
                <a:latin typeface="方正兰亭中黑_GBK" panose="02000000000000000000" pitchFamily="2" charset="-122"/>
                <a:ea typeface="方正兰亭中黑_GBK" panose="02000000000000000000" pitchFamily="2" charset="-122"/>
              </a:rPr>
              <a:t>Introduce yourself</a:t>
            </a:r>
          </a:p>
        </p:txBody>
      </p:sp>
      <p:sp>
        <p:nvSpPr>
          <p:cNvPr id="6" name="矩形 5"/>
          <p:cNvSpPr/>
          <p:nvPr/>
        </p:nvSpPr>
        <p:spPr>
          <a:xfrm>
            <a:off x="9562562" y="6232207"/>
            <a:ext cx="2167581" cy="307777"/>
          </a:xfrm>
          <a:prstGeom prst="rect">
            <a:avLst/>
          </a:prstGeom>
          <a:noFill/>
        </p:spPr>
        <p:txBody>
          <a:bodyPr wrap="none" lIns="91440" tIns="45720" rIns="91440" bIns="45720">
            <a:spAutoFit/>
          </a:bodyPr>
          <a:lstStyle/>
          <a:p>
            <a:pPr algn="ctr"/>
            <a:r>
              <a:rPr lang="en-US" altLang="zh-CN" sz="1400" dirty="0">
                <a:ln w="0"/>
                <a:solidFill>
                  <a:schemeClr val="bg1"/>
                </a:solidFill>
                <a:effectLst>
                  <a:outerShdw blurRad="38100" dist="19050" dir="2700000" algn="tl" rotWithShape="0">
                    <a:schemeClr val="dk1">
                      <a:alpha val="40000"/>
                    </a:schemeClr>
                  </a:outerShdw>
                </a:effectLst>
                <a:latin typeface="+mn-ea"/>
              </a:rPr>
              <a:t>202X </a:t>
            </a:r>
            <a:r>
              <a:rPr lang="zh-CN" altLang="en-US" sz="1400" dirty="0">
                <a:ln w="0"/>
                <a:solidFill>
                  <a:schemeClr val="bg1"/>
                </a:solidFill>
                <a:effectLst>
                  <a:outerShdw blurRad="38100" dist="19050" dir="2700000" algn="tl" rotWithShape="0">
                    <a:schemeClr val="dk1">
                      <a:alpha val="40000"/>
                    </a:schemeClr>
                  </a:outerShdw>
                </a:effectLst>
                <a:latin typeface="+mn-ea"/>
              </a:rPr>
              <a:t>years</a:t>
            </a:r>
            <a:r>
              <a:rPr lang="en-US" altLang="zh-CN" sz="1400" dirty="0">
                <a:ln w="0"/>
                <a:solidFill>
                  <a:schemeClr val="bg1"/>
                </a:solidFill>
                <a:effectLst>
                  <a:outerShdw blurRad="38100" dist="19050" dir="2700000" algn="tl" rotWithShape="0">
                    <a:schemeClr val="dk1">
                      <a:alpha val="40000"/>
                    </a:schemeClr>
                  </a:outerShdw>
                </a:effectLst>
                <a:latin typeface="+mn-ea"/>
              </a:rPr>
              <a:t>Ⅹ</a:t>
            </a:r>
            <a:r>
              <a:rPr lang="zh-CN" altLang="en-US" sz="1400" dirty="0">
                <a:ln w="0"/>
                <a:solidFill>
                  <a:schemeClr val="bg1"/>
                </a:solidFill>
                <a:effectLst>
                  <a:outerShdw blurRad="38100" dist="19050" dir="2700000" algn="tl" rotWithShape="0">
                    <a:schemeClr val="dk1">
                      <a:alpha val="40000"/>
                    </a:schemeClr>
                  </a:outerShdw>
                </a:effectLst>
                <a:latin typeface="+mn-ea"/>
              </a:rPr>
              <a:t>month</a:t>
            </a:r>
            <a:r>
              <a:rPr lang="en-US" altLang="zh-CN" sz="1400" dirty="0">
                <a:ln w="0"/>
                <a:solidFill>
                  <a:schemeClr val="bg1"/>
                </a:solidFill>
                <a:effectLst>
                  <a:outerShdw blurRad="38100" dist="19050" dir="2700000" algn="tl" rotWithShape="0">
                    <a:schemeClr val="dk1">
                      <a:alpha val="40000"/>
                    </a:schemeClr>
                  </a:outerShdw>
                </a:effectLst>
                <a:latin typeface="+mn-ea"/>
              </a:rPr>
              <a:t>Ⅹ</a:t>
            </a:r>
            <a:r>
              <a:rPr lang="zh-CN" altLang="en-US" sz="1400" dirty="0">
                <a:ln w="0"/>
                <a:solidFill>
                  <a:schemeClr val="bg1"/>
                </a:solidFill>
                <a:effectLst>
                  <a:outerShdw blurRad="38100" dist="19050" dir="2700000" algn="tl" rotWithShape="0">
                    <a:schemeClr val="dk1">
                      <a:alpha val="40000"/>
                    </a:schemeClr>
                  </a:outerShdw>
                </a:effectLst>
                <a:latin typeface="+mn-ea"/>
              </a:rPr>
              <a:t>day</a:t>
            </a:r>
            <a:endParaRPr lang="zh-CN" altLang="en-US" sz="1400" b="0" cap="none" spc="0" dirty="0">
              <a:ln w="0"/>
              <a:solidFill>
                <a:schemeClr val="bg1"/>
              </a:solidFill>
              <a:effectLst>
                <a:outerShdw blurRad="38100" dist="19050" dir="2700000" algn="tl" rotWithShape="0">
                  <a:schemeClr val="dk1">
                    <a:alpha val="40000"/>
                  </a:schemeClr>
                </a:outerShdw>
              </a:effectLst>
              <a:latin typeface="+mn-ea"/>
            </a:endParaRPr>
          </a:p>
        </p:txBody>
      </p:sp>
      <p:sp>
        <p:nvSpPr>
          <p:cNvPr id="5" name="矩形 4"/>
          <p:cNvSpPr/>
          <p:nvPr/>
        </p:nvSpPr>
        <p:spPr>
          <a:xfrm rot="20712890">
            <a:off x="4289570" y="4373993"/>
            <a:ext cx="4665498" cy="253916"/>
          </a:xfrm>
          <a:prstGeom prst="rect">
            <a:avLst/>
          </a:prstGeom>
        </p:spPr>
        <p:txBody>
          <a:bodyPr wrap="square">
            <a:spAutoFit/>
          </a:bodyPr>
          <a:lstStyle/>
          <a:p>
            <a:pPr algn="dist"/>
            <a:r>
              <a:rPr lang="en-US" altLang="zh-CN" sz="1050" i="1" dirty="0">
                <a:solidFill>
                  <a:schemeClr val="bg1"/>
                </a:solidFill>
              </a:rPr>
              <a:t>The New Youself </a:t>
            </a:r>
            <a:endParaRPr lang="zh-CN" altLang="en-US" sz="1050" i="1" dirty="0">
              <a:solidFill>
                <a:schemeClr val="bg1"/>
              </a:solidFill>
            </a:endParaRPr>
          </a:p>
        </p:txBody>
      </p:sp>
      <p:grpSp>
        <p:nvGrpSpPr>
          <p:cNvPr id="3" name="组合 2">
            <a:extLst>
              <a:ext uri="{FF2B5EF4-FFF2-40B4-BE49-F238E27FC236}">
                <a16:creationId xmlns:a16="http://schemas.microsoft.com/office/drawing/2014/main" id="{2958F187-B49F-49A8-8269-7B26CE14B01B}"/>
              </a:ext>
            </a:extLst>
          </p:cNvPr>
          <p:cNvGrpSpPr/>
          <p:nvPr/>
        </p:nvGrpSpPr>
        <p:grpSpPr>
          <a:xfrm rot="20755293">
            <a:off x="1716582" y="1511075"/>
            <a:ext cx="9305960" cy="2554603"/>
            <a:chOff x="1643692" y="802267"/>
            <a:chExt cx="9305960" cy="2554603"/>
          </a:xfrm>
        </p:grpSpPr>
        <p:sp>
          <p:nvSpPr>
            <p:cNvPr id="13" name="文本框 12"/>
            <p:cNvSpPr txBox="1"/>
            <p:nvPr/>
          </p:nvSpPr>
          <p:spPr>
            <a:xfrm>
              <a:off x="2543876" y="802267"/>
              <a:ext cx="6449227" cy="1323439"/>
            </a:xfrm>
            <a:prstGeom prst="rect">
              <a:avLst/>
            </a:prstGeom>
            <a:noFill/>
          </p:spPr>
          <p:txBody>
            <a:bodyPr vert="horz" wrap="square" lIns="91440" tIns="45720" rIns="91440" bIns="45720" rtlCol="0" anchorCtr="0">
              <a:spAutoFit/>
            </a:bodyPr>
            <a:lstStyle/>
            <a:p>
              <a:pPr algn="dist"/>
              <a:r>
                <a:rPr lang="zh-CN" altLang="en-US" sz="8000" i="1" dirty="0">
                  <a:solidFill>
                    <a:srgbClr val="2CC8B8"/>
                  </a:solidFill>
                  <a:latin typeface="微软雅黑 Bold" panose="020B0703020204020201" pitchFamily="34" charset="-122"/>
                  <a:ea typeface="微软雅黑 Bold" panose="020B0703020204020201" pitchFamily="34" charset="-122"/>
                </a:rPr>
                <a:t>Shake tone version</a:t>
              </a:r>
            </a:p>
          </p:txBody>
        </p:sp>
        <p:sp>
          <p:nvSpPr>
            <p:cNvPr id="14" name="文本框 13"/>
            <p:cNvSpPr txBox="1"/>
            <p:nvPr/>
          </p:nvSpPr>
          <p:spPr>
            <a:xfrm>
              <a:off x="2538100" y="826264"/>
              <a:ext cx="6449227" cy="1323439"/>
            </a:xfrm>
            <a:prstGeom prst="rect">
              <a:avLst/>
            </a:prstGeom>
            <a:noFill/>
          </p:spPr>
          <p:txBody>
            <a:bodyPr vert="horz" wrap="square" lIns="91440" tIns="45720" rIns="91440" bIns="45720" rtlCol="0" anchorCtr="0">
              <a:spAutoFit/>
            </a:bodyPr>
            <a:lstStyle/>
            <a:p>
              <a:pPr algn="dist"/>
              <a:r>
                <a:rPr lang="zh-CN" altLang="en-US" sz="8000" i="1" dirty="0">
                  <a:solidFill>
                    <a:srgbClr val="A1249B"/>
                  </a:solidFill>
                  <a:latin typeface="微软雅黑 Bold" panose="020B0703020204020201" pitchFamily="34" charset="-122"/>
                  <a:ea typeface="微软雅黑 Bold" panose="020B0703020204020201" pitchFamily="34" charset="-122"/>
                </a:rPr>
                <a:t>Shake tone version</a:t>
              </a:r>
            </a:p>
          </p:txBody>
        </p:sp>
        <p:sp>
          <p:nvSpPr>
            <p:cNvPr id="17" name="平行四边形 16"/>
            <p:cNvSpPr/>
            <p:nvPr/>
          </p:nvSpPr>
          <p:spPr>
            <a:xfrm>
              <a:off x="3165948" y="2127181"/>
              <a:ext cx="2888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3432548" y="3004632"/>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a:off x="4187914" y="2745385"/>
              <a:ext cx="399900"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4343431" y="2625733"/>
              <a:ext cx="3999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a:off x="5409831" y="2585849"/>
              <a:ext cx="2666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5654214" y="2147123"/>
              <a:ext cx="44433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6054114" y="2545965"/>
              <a:ext cx="33325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a:off x="7276030" y="3004632"/>
              <a:ext cx="2221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a:off x="7609280" y="2984690"/>
              <a:ext cx="31103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a:off x="8186913" y="2326602"/>
              <a:ext cx="2888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a:off x="8320213" y="2087297"/>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8897846" y="2047413"/>
              <a:ext cx="4443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8942279" y="3004632"/>
              <a:ext cx="3554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3077081" y="2406370"/>
              <a:ext cx="2666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3565848" y="2087297"/>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4010181" y="2167065"/>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平行四边形 62"/>
            <p:cNvSpPr/>
            <p:nvPr/>
          </p:nvSpPr>
          <p:spPr>
            <a:xfrm>
              <a:off x="5876381" y="2007529"/>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p:cNvSpPr/>
            <p:nvPr/>
          </p:nvSpPr>
          <p:spPr>
            <a:xfrm>
              <a:off x="7098297" y="2645675"/>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p:cNvSpPr/>
            <p:nvPr/>
          </p:nvSpPr>
          <p:spPr>
            <a:xfrm>
              <a:off x="8231346" y="1927760"/>
              <a:ext cx="3999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73"/>
            <p:cNvSpPr/>
            <p:nvPr/>
          </p:nvSpPr>
          <p:spPr>
            <a:xfrm>
              <a:off x="8386863" y="2107239"/>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2544103" y="802325"/>
              <a:ext cx="6449227" cy="2554545"/>
            </a:xfrm>
            <a:prstGeom prst="rect">
              <a:avLst/>
            </a:prstGeom>
            <a:noFill/>
          </p:spPr>
          <p:txBody>
            <a:bodyPr vert="horz" wrap="square" lIns="91440" tIns="45720" rIns="91440" bIns="45720" rtlCol="0" anchorCtr="0">
              <a:spAutoFit/>
            </a:bodyPr>
            <a:lstStyle/>
            <a:p>
              <a:pPr algn="dist"/>
              <a:r>
                <a:rPr lang="zh-CN" altLang="en-US" sz="8000" i="1" dirty="0">
                  <a:solidFill>
                    <a:srgbClr val="FFFFFF"/>
                  </a:solidFill>
                  <a:latin typeface="微软雅黑 Bold" panose="020B0703020204020201" pitchFamily="34" charset="-122"/>
                  <a:ea typeface="微软雅黑 Bold" panose="020B0703020204020201" pitchFamily="34" charset="-122"/>
                </a:rPr>
                <a:t>Shake tone version</a:t>
              </a:r>
            </a:p>
          </p:txBody>
        </p:sp>
        <p:sp>
          <p:nvSpPr>
            <p:cNvPr id="80" name="平行四边形 79"/>
            <p:cNvSpPr/>
            <p:nvPr/>
          </p:nvSpPr>
          <p:spPr>
            <a:xfrm>
              <a:off x="10637142" y="2770046"/>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a:off x="1643692" y="2024552"/>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https://timgsa.baidu.com/timg?image&amp;quality=80&amp;size=b9999_10000&amp;sec=1547661893817&amp;di=1b33f1de93d2a808054cad0b0fdd5336&amp;imgtype=0&amp;src=http%3A%2F%2Fimg.zcool.cn%2Fcommunity%2F0191a85a65779ca8012113c7e92cb2.png%402o.png">
            <a:extLst>
              <a:ext uri="{FF2B5EF4-FFF2-40B4-BE49-F238E27FC236}">
                <a16:creationId xmlns:a16="http://schemas.microsoft.com/office/drawing/2014/main" id="{AE541920-7ECE-4EB0-B6D8-6AC0F2D0542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a14:imgEffect>
                      <a14:backgroundRemoval t="15052" b="85938" l="18333" r="83281"/>
                    </a14:imgEffect>
                  </a14:imgLayer>
                </a14:imgProps>
              </a:ext>
              <a:ext uri="{28A0092B-C50C-407E-A947-70E740481C1C}">
                <a14:useLocalDpi xmlns:a14="http://schemas.microsoft.com/office/drawing/2010/main" val="0"/>
              </a:ext>
            </a:extLst>
          </a:blip>
          <a:srcRect l="10266" t="10511" r="8497" b="11830"/>
          <a:stretch/>
        </p:blipFill>
        <p:spPr bwMode="auto">
          <a:xfrm>
            <a:off x="432493" y="217050"/>
            <a:ext cx="733720" cy="701407"/>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组合 87">
            <a:extLst>
              <a:ext uri="{FF2B5EF4-FFF2-40B4-BE49-F238E27FC236}">
                <a16:creationId xmlns:a16="http://schemas.microsoft.com/office/drawing/2014/main" id="{87ED438A-58A9-4C53-8703-8D2E987F98E1}"/>
              </a:ext>
            </a:extLst>
          </p:cNvPr>
          <p:cNvGrpSpPr/>
          <p:nvPr/>
        </p:nvGrpSpPr>
        <p:grpSpPr>
          <a:xfrm rot="20726808">
            <a:off x="1013187" y="3224427"/>
            <a:ext cx="2772609" cy="1923456"/>
            <a:chOff x="1029332" y="2239452"/>
            <a:chExt cx="2772609" cy="1923456"/>
          </a:xfrm>
        </p:grpSpPr>
        <p:sp>
          <p:nvSpPr>
            <p:cNvPr id="89" name="矩形 88">
              <a:extLst>
                <a:ext uri="{FF2B5EF4-FFF2-40B4-BE49-F238E27FC236}">
                  <a16:creationId xmlns:a16="http://schemas.microsoft.com/office/drawing/2014/main" id="{6B4B269A-1783-45B0-8F4D-2EE586814766}"/>
                </a:ext>
              </a:extLst>
            </p:cNvPr>
            <p:cNvSpPr/>
            <p:nvPr/>
          </p:nvSpPr>
          <p:spPr>
            <a:xfrm>
              <a:off x="1955263" y="3636865"/>
              <a:ext cx="901503" cy="49658"/>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0" name="矩形 89">
              <a:extLst>
                <a:ext uri="{FF2B5EF4-FFF2-40B4-BE49-F238E27FC236}">
                  <a16:creationId xmlns:a16="http://schemas.microsoft.com/office/drawing/2014/main" id="{74D46B90-DFDF-49DD-B64E-77B8AE06DB48}"/>
                </a:ext>
              </a:extLst>
            </p:cNvPr>
            <p:cNvSpPr/>
            <p:nvPr/>
          </p:nvSpPr>
          <p:spPr>
            <a:xfrm>
              <a:off x="2513085" y="4113250"/>
              <a:ext cx="1288856" cy="49658"/>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矩形 90">
              <a:extLst>
                <a:ext uri="{FF2B5EF4-FFF2-40B4-BE49-F238E27FC236}">
                  <a16:creationId xmlns:a16="http://schemas.microsoft.com/office/drawing/2014/main" id="{C93CF080-5C07-405C-B060-E8DB028246FA}"/>
                </a:ext>
              </a:extLst>
            </p:cNvPr>
            <p:cNvSpPr/>
            <p:nvPr/>
          </p:nvSpPr>
          <p:spPr>
            <a:xfrm>
              <a:off x="1029332" y="3060173"/>
              <a:ext cx="1184062" cy="49658"/>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6993CC60-870C-4CA7-B210-3672C8590A01}"/>
                </a:ext>
              </a:extLst>
            </p:cNvPr>
            <p:cNvSpPr/>
            <p:nvPr/>
          </p:nvSpPr>
          <p:spPr>
            <a:xfrm rot="21574202">
              <a:off x="3031140" y="2239452"/>
              <a:ext cx="422208" cy="91437"/>
            </a:xfrm>
            <a:prstGeom prst="rect">
              <a:avLst/>
            </a:prstGeom>
            <a:gradFill>
              <a:gsLst>
                <a:gs pos="0">
                  <a:srgbClr val="00FFFE">
                    <a:alpha val="80000"/>
                  </a:srgbClr>
                </a:gs>
                <a:gs pos="100000">
                  <a:srgbClr val="00FFFE">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grpSp>
        <p:nvGrpSpPr>
          <p:cNvPr id="93" name="组合 92">
            <a:extLst>
              <a:ext uri="{FF2B5EF4-FFF2-40B4-BE49-F238E27FC236}">
                <a16:creationId xmlns:a16="http://schemas.microsoft.com/office/drawing/2014/main" id="{52C9759F-7660-4A65-964A-AED344BB97C0}"/>
              </a:ext>
            </a:extLst>
          </p:cNvPr>
          <p:cNvGrpSpPr/>
          <p:nvPr/>
        </p:nvGrpSpPr>
        <p:grpSpPr>
          <a:xfrm rot="20696319">
            <a:off x="7523368" y="2061644"/>
            <a:ext cx="3655446" cy="918817"/>
            <a:chOff x="7141344" y="2586383"/>
            <a:chExt cx="3655446" cy="918817"/>
          </a:xfrm>
        </p:grpSpPr>
        <p:sp>
          <p:nvSpPr>
            <p:cNvPr id="94" name="矩形 93">
              <a:extLst>
                <a:ext uri="{FF2B5EF4-FFF2-40B4-BE49-F238E27FC236}">
                  <a16:creationId xmlns:a16="http://schemas.microsoft.com/office/drawing/2014/main" id="{E570866F-28B0-4121-923A-3DA744BCD66A}"/>
                </a:ext>
              </a:extLst>
            </p:cNvPr>
            <p:cNvSpPr/>
            <p:nvPr/>
          </p:nvSpPr>
          <p:spPr>
            <a:xfrm rot="10800000">
              <a:off x="9519165" y="2586383"/>
              <a:ext cx="901503" cy="49658"/>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矩形 94">
              <a:extLst>
                <a:ext uri="{FF2B5EF4-FFF2-40B4-BE49-F238E27FC236}">
                  <a16:creationId xmlns:a16="http://schemas.microsoft.com/office/drawing/2014/main" id="{887270C6-FE50-4FB5-B1B4-CA3D6A08E2B5}"/>
                </a:ext>
              </a:extLst>
            </p:cNvPr>
            <p:cNvSpPr/>
            <p:nvPr/>
          </p:nvSpPr>
          <p:spPr>
            <a:xfrm rot="10800000">
              <a:off x="9507934" y="3455542"/>
              <a:ext cx="1288856" cy="49658"/>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6" name="矩形 95">
              <a:extLst>
                <a:ext uri="{FF2B5EF4-FFF2-40B4-BE49-F238E27FC236}">
                  <a16:creationId xmlns:a16="http://schemas.microsoft.com/office/drawing/2014/main" id="{40C51A0F-B946-4201-BFD4-3ABBC49A68C4}"/>
                </a:ext>
              </a:extLst>
            </p:cNvPr>
            <p:cNvSpPr/>
            <p:nvPr/>
          </p:nvSpPr>
          <p:spPr>
            <a:xfrm rot="10800000">
              <a:off x="8679744" y="2907773"/>
              <a:ext cx="1184062" cy="49658"/>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AC61170F-7DA0-4A2E-93BF-46148FE3CCE9}"/>
                </a:ext>
              </a:extLst>
            </p:cNvPr>
            <p:cNvSpPr/>
            <p:nvPr/>
          </p:nvSpPr>
          <p:spPr>
            <a:xfrm rot="10800000">
              <a:off x="7141344" y="2750552"/>
              <a:ext cx="422208" cy="91437"/>
            </a:xfrm>
            <a:prstGeom prst="rect">
              <a:avLst/>
            </a:prstGeom>
            <a:gradFill>
              <a:gsLst>
                <a:gs pos="0">
                  <a:srgbClr val="00FFFE">
                    <a:alpha val="80000"/>
                  </a:srgbClr>
                </a:gs>
                <a:gs pos="100000">
                  <a:srgbClr val="00FFFE">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sp>
        <p:nvSpPr>
          <p:cNvPr id="46" name="TextBox 28">
            <a:hlinkClick r:id="rId4"/>
            <a:extLst>
              <a:ext uri="{FF2B5EF4-FFF2-40B4-BE49-F238E27FC236}">
                <a16:creationId xmlns:a16="http://schemas.microsoft.com/office/drawing/2014/main" id="{D8FFF17E-07F5-4BE8-8110-656B64F27CE7}"/>
              </a:ext>
            </a:extLst>
          </p:cNvPr>
          <p:cNvSpPr txBox="1"/>
          <p:nvPr/>
        </p:nvSpPr>
        <p:spPr>
          <a:xfrm>
            <a:off x="3110253" y="6205839"/>
            <a:ext cx="5194499" cy="246221"/>
          </a:xfrm>
          <a:prstGeom prst="rect">
            <a:avLst/>
          </a:prstGeom>
          <a:noFill/>
        </p:spPr>
        <p:txBody>
          <a:bodyPr wrap="square" rtlCol="0">
            <a:spAutoFit/>
          </a:bodyPr>
          <a:lstStyle/>
          <a:p>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A66B99-8C0B-4791-826B-2C1C7F7F3AE4}"/>
              </a:ext>
            </a:extLst>
          </p:cNvPr>
          <p:cNvGrpSpPr/>
          <p:nvPr/>
        </p:nvGrpSpPr>
        <p:grpSpPr>
          <a:xfrm>
            <a:off x="481673" y="488391"/>
            <a:ext cx="5045915" cy="718539"/>
            <a:chOff x="4021117" y="390577"/>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149965" y="510602"/>
              <a:ext cx="1698298" cy="369332"/>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1" u="none" strike="noStrike" kern="1200" cap="none" spc="0" normalizeH="0" baseline="0" noProof="0" dirty="0">
                  <a:ln>
                    <a:noFill/>
                  </a:ln>
                  <a:solidFill>
                    <a:srgbClr val="2CC8B8"/>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136238" y="520908"/>
              <a:ext cx="1684756" cy="369332"/>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1" u="none" strike="noStrike" kern="1200" cap="none" spc="0" normalizeH="0" baseline="0" noProof="0" dirty="0">
                  <a:ln>
                    <a:noFill/>
                  </a:ln>
                  <a:solidFill>
                    <a:srgbClr val="A1249B"/>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261373" y="735242"/>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158430" y="402260"/>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213333" y="612564"/>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4577069" y="1097433"/>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4625110" y="1027331"/>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4522166" y="448995"/>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4954532" y="1003965"/>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030024" y="746926"/>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4933943" y="448995"/>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153557" y="980597"/>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057477" y="542463"/>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146695" y="635932"/>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345721" y="402260"/>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448665" y="390577"/>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5812401" y="852078"/>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5853579" y="711875"/>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196175" y="498904"/>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021117" y="933829"/>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233921" y="898813"/>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384906" y="711875"/>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4522165" y="758610"/>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4515303" y="484045"/>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4844725" y="589198"/>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098654" y="665141"/>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036888" y="554147"/>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181010" y="554147"/>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476116" y="1039015"/>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359447" y="448995"/>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434939" y="565830"/>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5579061" y="519096"/>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5826127" y="618407"/>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5874168" y="723559"/>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119102" y="503403"/>
              <a:ext cx="1684476" cy="369332"/>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1" u="none" strike="noStrike" kern="1200" cap="none" spc="0" normalizeH="0" baseline="0" noProof="0" dirty="0">
                  <a:ln>
                    <a:noFill/>
                  </a:ln>
                  <a:solidFill>
                    <a:srgbClr val="FFFFFF"/>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4506058" y="861640"/>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175572" y="511575"/>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Experience introduction</a:t>
            </a:r>
            <a:endParaRPr kumimoji="0" lang="zh-CN" altLang="en-US"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1378391" y="2778600"/>
            <a:ext cx="3295558" cy="307777"/>
          </a:xfrm>
          <a:prstGeom prst="rect">
            <a:avLst/>
          </a:prstGeom>
        </p:spPr>
        <p:txBody>
          <a:bodyPr wrap="square">
            <a:spAutoFit/>
          </a:bodyPr>
          <a:lstStyle/>
          <a:p>
            <a:pPr lvl="0">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1378391" y="2375688"/>
            <a:ext cx="34262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88" name="矩形 187">
            <a:extLst>
              <a:ext uri="{FF2B5EF4-FFF2-40B4-BE49-F238E27FC236}">
                <a16:creationId xmlns:a16="http://schemas.microsoft.com/office/drawing/2014/main" id="{8003E872-241B-48AE-B674-4AF926AD3EAC}"/>
              </a:ext>
            </a:extLst>
          </p:cNvPr>
          <p:cNvSpPr/>
          <p:nvPr/>
        </p:nvSpPr>
        <p:spPr>
          <a:xfrm>
            <a:off x="9871528" y="5524010"/>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9" name="矩形 188">
            <a:extLst>
              <a:ext uri="{FF2B5EF4-FFF2-40B4-BE49-F238E27FC236}">
                <a16:creationId xmlns:a16="http://schemas.microsoft.com/office/drawing/2014/main" id="{075D0D42-C532-4E81-8E75-50E410C38FAE}"/>
              </a:ext>
            </a:extLst>
          </p:cNvPr>
          <p:cNvSpPr/>
          <p:nvPr/>
        </p:nvSpPr>
        <p:spPr>
          <a:xfrm>
            <a:off x="8183880" y="3444728"/>
            <a:ext cx="563977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90" name="矩形 189">
            <a:extLst>
              <a:ext uri="{FF2B5EF4-FFF2-40B4-BE49-F238E27FC236}">
                <a16:creationId xmlns:a16="http://schemas.microsoft.com/office/drawing/2014/main" id="{8BBABEE7-0956-4273-9F2A-BEFDCD5DB7C7}"/>
              </a:ext>
            </a:extLst>
          </p:cNvPr>
          <p:cNvSpPr/>
          <p:nvPr/>
        </p:nvSpPr>
        <p:spPr>
          <a:xfrm>
            <a:off x="6355080" y="1824203"/>
            <a:ext cx="7448459"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3" name="组合 2">
            <a:extLst>
              <a:ext uri="{FF2B5EF4-FFF2-40B4-BE49-F238E27FC236}">
                <a16:creationId xmlns:a16="http://schemas.microsoft.com/office/drawing/2014/main" id="{BB5BE473-27C3-414F-8700-58FA51E7D315}"/>
              </a:ext>
            </a:extLst>
          </p:cNvPr>
          <p:cNvGrpSpPr/>
          <p:nvPr/>
        </p:nvGrpSpPr>
        <p:grpSpPr>
          <a:xfrm>
            <a:off x="854180" y="2375688"/>
            <a:ext cx="458523" cy="458523"/>
            <a:chOff x="369400" y="3795512"/>
            <a:chExt cx="720826" cy="720826"/>
          </a:xfrm>
        </p:grpSpPr>
        <p:sp>
          <p:nvSpPr>
            <p:cNvPr id="194" name="椭圆 193">
              <a:extLst>
                <a:ext uri="{FF2B5EF4-FFF2-40B4-BE49-F238E27FC236}">
                  <a16:creationId xmlns:a16="http://schemas.microsoft.com/office/drawing/2014/main" id="{F69DC2D8-5580-4EE5-8982-F0BBD612903D}"/>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97" name="任意多边形 463">
              <a:extLst>
                <a:ext uri="{FF2B5EF4-FFF2-40B4-BE49-F238E27FC236}">
                  <a16:creationId xmlns:a16="http://schemas.microsoft.com/office/drawing/2014/main" id="{3F28E0EB-5225-43DA-B790-18E23E038819}"/>
                </a:ext>
              </a:extLst>
            </p:cNvPr>
            <p:cNvSpPr/>
            <p:nvPr/>
          </p:nvSpPr>
          <p:spPr>
            <a:xfrm>
              <a:off x="578409" y="3983821"/>
              <a:ext cx="305292" cy="364932"/>
            </a:xfrm>
            <a:custGeom>
              <a:avLst/>
              <a:gdLst>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9948"/>
                <a:gd name="connsiteY0" fmla="*/ 0 h 273844"/>
                <a:gd name="connsiteX1" fmla="*/ 0 w 229948"/>
                <a:gd name="connsiteY1" fmla="*/ 47625 h 273844"/>
                <a:gd name="connsiteX2" fmla="*/ 111919 w 229948"/>
                <a:gd name="connsiteY2" fmla="*/ 273844 h 273844"/>
                <a:gd name="connsiteX3" fmla="*/ 228600 w 229948"/>
                <a:gd name="connsiteY3" fmla="*/ 45244 h 273844"/>
                <a:gd name="connsiteX4" fmla="*/ 109538 w 229948"/>
                <a:gd name="connsiteY4" fmla="*/ 0 h 273844"/>
                <a:gd name="connsiteX0" fmla="*/ 109538 w 230160"/>
                <a:gd name="connsiteY0" fmla="*/ 0 h 273844"/>
                <a:gd name="connsiteX1" fmla="*/ 0 w 230160"/>
                <a:gd name="connsiteY1" fmla="*/ 47625 h 273844"/>
                <a:gd name="connsiteX2" fmla="*/ 111919 w 230160"/>
                <a:gd name="connsiteY2" fmla="*/ 273844 h 273844"/>
                <a:gd name="connsiteX3" fmla="*/ 228600 w 230160"/>
                <a:gd name="connsiteY3" fmla="*/ 45244 h 273844"/>
                <a:gd name="connsiteX4" fmla="*/ 109538 w 23016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10027 w 229089"/>
                <a:gd name="connsiteY0" fmla="*/ 0 h 273844"/>
                <a:gd name="connsiteX1" fmla="*/ 489 w 229089"/>
                <a:gd name="connsiteY1" fmla="*/ 47625 h 273844"/>
                <a:gd name="connsiteX2" fmla="*/ 112408 w 229089"/>
                <a:gd name="connsiteY2" fmla="*/ 273844 h 273844"/>
                <a:gd name="connsiteX3" fmla="*/ 229089 w 229089"/>
                <a:gd name="connsiteY3" fmla="*/ 45244 h 273844"/>
                <a:gd name="connsiteX4" fmla="*/ 110027 w 229089"/>
                <a:gd name="connsiteY4" fmla="*/ 0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 h="273844">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19" name="文本框 218">
            <a:extLst>
              <a:ext uri="{FF2B5EF4-FFF2-40B4-BE49-F238E27FC236}">
                <a16:creationId xmlns:a16="http://schemas.microsoft.com/office/drawing/2014/main" id="{C51155B8-B138-42FE-B413-91F62A4AED39}"/>
              </a:ext>
            </a:extLst>
          </p:cNvPr>
          <p:cNvSpPr txBox="1"/>
          <p:nvPr/>
        </p:nvSpPr>
        <p:spPr>
          <a:xfrm>
            <a:off x="9172206" y="4522636"/>
            <a:ext cx="285533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rPr>
              <a:t>Exp</a:t>
            </a:r>
            <a:endParaRPr kumimoji="0" lang="zh-CN" altLang="en-US"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endParaRPr>
          </a:p>
        </p:txBody>
      </p:sp>
      <p:sp>
        <p:nvSpPr>
          <p:cNvPr id="95" name="矩形 94">
            <a:extLst>
              <a:ext uri="{FF2B5EF4-FFF2-40B4-BE49-F238E27FC236}">
                <a16:creationId xmlns:a16="http://schemas.microsoft.com/office/drawing/2014/main" id="{B8A75928-8CF2-498C-9F1E-7204A0BCA2C1}"/>
              </a:ext>
            </a:extLst>
          </p:cNvPr>
          <p:cNvSpPr/>
          <p:nvPr/>
        </p:nvSpPr>
        <p:spPr>
          <a:xfrm>
            <a:off x="1369674" y="4307060"/>
            <a:ext cx="329555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96" name="文本框 95">
            <a:extLst>
              <a:ext uri="{FF2B5EF4-FFF2-40B4-BE49-F238E27FC236}">
                <a16:creationId xmlns:a16="http://schemas.microsoft.com/office/drawing/2014/main" id="{8C99B734-DFC7-44ED-BB3C-A07E25FD960B}"/>
              </a:ext>
            </a:extLst>
          </p:cNvPr>
          <p:cNvSpPr txBox="1"/>
          <p:nvPr/>
        </p:nvSpPr>
        <p:spPr>
          <a:xfrm>
            <a:off x="1369674" y="3904148"/>
            <a:ext cx="34262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grpSp>
        <p:nvGrpSpPr>
          <p:cNvPr id="118" name="组合 117">
            <a:extLst>
              <a:ext uri="{FF2B5EF4-FFF2-40B4-BE49-F238E27FC236}">
                <a16:creationId xmlns:a16="http://schemas.microsoft.com/office/drawing/2014/main" id="{96EE96CB-FF1D-48C1-BA45-840E319AB21E}"/>
              </a:ext>
            </a:extLst>
          </p:cNvPr>
          <p:cNvGrpSpPr/>
          <p:nvPr/>
        </p:nvGrpSpPr>
        <p:grpSpPr>
          <a:xfrm>
            <a:off x="845463" y="3904148"/>
            <a:ext cx="458523" cy="458523"/>
            <a:chOff x="369400" y="3795512"/>
            <a:chExt cx="720826" cy="720826"/>
          </a:xfrm>
        </p:grpSpPr>
        <p:sp>
          <p:nvSpPr>
            <p:cNvPr id="119" name="椭圆 118">
              <a:extLst>
                <a:ext uri="{FF2B5EF4-FFF2-40B4-BE49-F238E27FC236}">
                  <a16:creationId xmlns:a16="http://schemas.microsoft.com/office/drawing/2014/main" id="{F46F58C1-E873-4367-B824-7FDD8634280F}"/>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0" name="任意多边形 463">
              <a:extLst>
                <a:ext uri="{FF2B5EF4-FFF2-40B4-BE49-F238E27FC236}">
                  <a16:creationId xmlns:a16="http://schemas.microsoft.com/office/drawing/2014/main" id="{DAA53D73-BE42-40EE-825C-BE4EF75A0C34}"/>
                </a:ext>
              </a:extLst>
            </p:cNvPr>
            <p:cNvSpPr/>
            <p:nvPr/>
          </p:nvSpPr>
          <p:spPr>
            <a:xfrm>
              <a:off x="578409" y="3983821"/>
              <a:ext cx="305292" cy="364932"/>
            </a:xfrm>
            <a:custGeom>
              <a:avLst/>
              <a:gdLst>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9948"/>
                <a:gd name="connsiteY0" fmla="*/ 0 h 273844"/>
                <a:gd name="connsiteX1" fmla="*/ 0 w 229948"/>
                <a:gd name="connsiteY1" fmla="*/ 47625 h 273844"/>
                <a:gd name="connsiteX2" fmla="*/ 111919 w 229948"/>
                <a:gd name="connsiteY2" fmla="*/ 273844 h 273844"/>
                <a:gd name="connsiteX3" fmla="*/ 228600 w 229948"/>
                <a:gd name="connsiteY3" fmla="*/ 45244 h 273844"/>
                <a:gd name="connsiteX4" fmla="*/ 109538 w 229948"/>
                <a:gd name="connsiteY4" fmla="*/ 0 h 273844"/>
                <a:gd name="connsiteX0" fmla="*/ 109538 w 230160"/>
                <a:gd name="connsiteY0" fmla="*/ 0 h 273844"/>
                <a:gd name="connsiteX1" fmla="*/ 0 w 230160"/>
                <a:gd name="connsiteY1" fmla="*/ 47625 h 273844"/>
                <a:gd name="connsiteX2" fmla="*/ 111919 w 230160"/>
                <a:gd name="connsiteY2" fmla="*/ 273844 h 273844"/>
                <a:gd name="connsiteX3" fmla="*/ 228600 w 230160"/>
                <a:gd name="connsiteY3" fmla="*/ 45244 h 273844"/>
                <a:gd name="connsiteX4" fmla="*/ 109538 w 23016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10027 w 229089"/>
                <a:gd name="connsiteY0" fmla="*/ 0 h 273844"/>
                <a:gd name="connsiteX1" fmla="*/ 489 w 229089"/>
                <a:gd name="connsiteY1" fmla="*/ 47625 h 273844"/>
                <a:gd name="connsiteX2" fmla="*/ 112408 w 229089"/>
                <a:gd name="connsiteY2" fmla="*/ 273844 h 273844"/>
                <a:gd name="connsiteX3" fmla="*/ 229089 w 229089"/>
                <a:gd name="connsiteY3" fmla="*/ 45244 h 273844"/>
                <a:gd name="connsiteX4" fmla="*/ 110027 w 229089"/>
                <a:gd name="connsiteY4" fmla="*/ 0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 h="273844">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21" name="矩形 120">
            <a:extLst>
              <a:ext uri="{FF2B5EF4-FFF2-40B4-BE49-F238E27FC236}">
                <a16:creationId xmlns:a16="http://schemas.microsoft.com/office/drawing/2014/main" id="{3874A2D4-C331-46FC-B766-ABF96BB90775}"/>
              </a:ext>
            </a:extLst>
          </p:cNvPr>
          <p:cNvSpPr/>
          <p:nvPr/>
        </p:nvSpPr>
        <p:spPr>
          <a:xfrm>
            <a:off x="5918847" y="2778600"/>
            <a:ext cx="329555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22" name="文本框 121">
            <a:extLst>
              <a:ext uri="{FF2B5EF4-FFF2-40B4-BE49-F238E27FC236}">
                <a16:creationId xmlns:a16="http://schemas.microsoft.com/office/drawing/2014/main" id="{56385DF9-9F28-473C-9079-BE34BC11D80F}"/>
              </a:ext>
            </a:extLst>
          </p:cNvPr>
          <p:cNvSpPr txBox="1"/>
          <p:nvPr/>
        </p:nvSpPr>
        <p:spPr>
          <a:xfrm>
            <a:off x="5918847" y="2375688"/>
            <a:ext cx="34262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grpSp>
        <p:nvGrpSpPr>
          <p:cNvPr id="123" name="组合 122">
            <a:extLst>
              <a:ext uri="{FF2B5EF4-FFF2-40B4-BE49-F238E27FC236}">
                <a16:creationId xmlns:a16="http://schemas.microsoft.com/office/drawing/2014/main" id="{39E620E2-A73B-48E0-BE89-D9DCB0FA37A5}"/>
              </a:ext>
            </a:extLst>
          </p:cNvPr>
          <p:cNvGrpSpPr/>
          <p:nvPr/>
        </p:nvGrpSpPr>
        <p:grpSpPr>
          <a:xfrm>
            <a:off x="5394636" y="2375688"/>
            <a:ext cx="458523" cy="458523"/>
            <a:chOff x="369400" y="3795512"/>
            <a:chExt cx="720826" cy="720826"/>
          </a:xfrm>
        </p:grpSpPr>
        <p:sp>
          <p:nvSpPr>
            <p:cNvPr id="124" name="椭圆 123">
              <a:extLst>
                <a:ext uri="{FF2B5EF4-FFF2-40B4-BE49-F238E27FC236}">
                  <a16:creationId xmlns:a16="http://schemas.microsoft.com/office/drawing/2014/main" id="{252CA747-6EE8-4A80-9F0F-887303805E2B}"/>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5" name="任意多边形 463">
              <a:extLst>
                <a:ext uri="{FF2B5EF4-FFF2-40B4-BE49-F238E27FC236}">
                  <a16:creationId xmlns:a16="http://schemas.microsoft.com/office/drawing/2014/main" id="{BC821A73-C21D-42E2-822F-CB17DEDFF283}"/>
                </a:ext>
              </a:extLst>
            </p:cNvPr>
            <p:cNvSpPr/>
            <p:nvPr/>
          </p:nvSpPr>
          <p:spPr>
            <a:xfrm>
              <a:off x="578409" y="3983821"/>
              <a:ext cx="305292" cy="364932"/>
            </a:xfrm>
            <a:custGeom>
              <a:avLst/>
              <a:gdLst>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9948"/>
                <a:gd name="connsiteY0" fmla="*/ 0 h 273844"/>
                <a:gd name="connsiteX1" fmla="*/ 0 w 229948"/>
                <a:gd name="connsiteY1" fmla="*/ 47625 h 273844"/>
                <a:gd name="connsiteX2" fmla="*/ 111919 w 229948"/>
                <a:gd name="connsiteY2" fmla="*/ 273844 h 273844"/>
                <a:gd name="connsiteX3" fmla="*/ 228600 w 229948"/>
                <a:gd name="connsiteY3" fmla="*/ 45244 h 273844"/>
                <a:gd name="connsiteX4" fmla="*/ 109538 w 229948"/>
                <a:gd name="connsiteY4" fmla="*/ 0 h 273844"/>
                <a:gd name="connsiteX0" fmla="*/ 109538 w 230160"/>
                <a:gd name="connsiteY0" fmla="*/ 0 h 273844"/>
                <a:gd name="connsiteX1" fmla="*/ 0 w 230160"/>
                <a:gd name="connsiteY1" fmla="*/ 47625 h 273844"/>
                <a:gd name="connsiteX2" fmla="*/ 111919 w 230160"/>
                <a:gd name="connsiteY2" fmla="*/ 273844 h 273844"/>
                <a:gd name="connsiteX3" fmla="*/ 228600 w 230160"/>
                <a:gd name="connsiteY3" fmla="*/ 45244 h 273844"/>
                <a:gd name="connsiteX4" fmla="*/ 109538 w 23016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10027 w 229089"/>
                <a:gd name="connsiteY0" fmla="*/ 0 h 273844"/>
                <a:gd name="connsiteX1" fmla="*/ 489 w 229089"/>
                <a:gd name="connsiteY1" fmla="*/ 47625 h 273844"/>
                <a:gd name="connsiteX2" fmla="*/ 112408 w 229089"/>
                <a:gd name="connsiteY2" fmla="*/ 273844 h 273844"/>
                <a:gd name="connsiteX3" fmla="*/ 229089 w 229089"/>
                <a:gd name="connsiteY3" fmla="*/ 45244 h 273844"/>
                <a:gd name="connsiteX4" fmla="*/ 110027 w 229089"/>
                <a:gd name="connsiteY4" fmla="*/ 0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 h="273844">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26" name="矩形 125">
            <a:extLst>
              <a:ext uri="{FF2B5EF4-FFF2-40B4-BE49-F238E27FC236}">
                <a16:creationId xmlns:a16="http://schemas.microsoft.com/office/drawing/2014/main" id="{6296C9ED-706D-4B79-9588-6F4341958585}"/>
              </a:ext>
            </a:extLst>
          </p:cNvPr>
          <p:cNvSpPr/>
          <p:nvPr/>
        </p:nvSpPr>
        <p:spPr>
          <a:xfrm>
            <a:off x="5885365" y="4299585"/>
            <a:ext cx="329555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27" name="文本框 126">
            <a:extLst>
              <a:ext uri="{FF2B5EF4-FFF2-40B4-BE49-F238E27FC236}">
                <a16:creationId xmlns:a16="http://schemas.microsoft.com/office/drawing/2014/main" id="{548470AF-02EE-45C4-8B35-337B4C6AB8BD}"/>
              </a:ext>
            </a:extLst>
          </p:cNvPr>
          <p:cNvSpPr txBox="1"/>
          <p:nvPr/>
        </p:nvSpPr>
        <p:spPr>
          <a:xfrm>
            <a:off x="5885365" y="3896673"/>
            <a:ext cx="34262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grpSp>
        <p:nvGrpSpPr>
          <p:cNvPr id="128" name="组合 127">
            <a:extLst>
              <a:ext uri="{FF2B5EF4-FFF2-40B4-BE49-F238E27FC236}">
                <a16:creationId xmlns:a16="http://schemas.microsoft.com/office/drawing/2014/main" id="{8CB4E5E9-7C8D-4D05-A261-8C95A2F97763}"/>
              </a:ext>
            </a:extLst>
          </p:cNvPr>
          <p:cNvGrpSpPr/>
          <p:nvPr/>
        </p:nvGrpSpPr>
        <p:grpSpPr>
          <a:xfrm>
            <a:off x="5361154" y="3896673"/>
            <a:ext cx="458523" cy="458523"/>
            <a:chOff x="369400" y="3795512"/>
            <a:chExt cx="720826" cy="720826"/>
          </a:xfrm>
        </p:grpSpPr>
        <p:sp>
          <p:nvSpPr>
            <p:cNvPr id="129" name="椭圆 128">
              <a:extLst>
                <a:ext uri="{FF2B5EF4-FFF2-40B4-BE49-F238E27FC236}">
                  <a16:creationId xmlns:a16="http://schemas.microsoft.com/office/drawing/2014/main" id="{D0FCB579-82C1-4DA8-8F32-CD45FCA7FE6F}"/>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0" name="任意多边形 463">
              <a:extLst>
                <a:ext uri="{FF2B5EF4-FFF2-40B4-BE49-F238E27FC236}">
                  <a16:creationId xmlns:a16="http://schemas.microsoft.com/office/drawing/2014/main" id="{E270D255-9AF8-4E7D-9CC7-0523F37F7C26}"/>
                </a:ext>
              </a:extLst>
            </p:cNvPr>
            <p:cNvSpPr/>
            <p:nvPr/>
          </p:nvSpPr>
          <p:spPr>
            <a:xfrm>
              <a:off x="578409" y="3983821"/>
              <a:ext cx="305292" cy="364932"/>
            </a:xfrm>
            <a:custGeom>
              <a:avLst/>
              <a:gdLst>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9948"/>
                <a:gd name="connsiteY0" fmla="*/ 0 h 273844"/>
                <a:gd name="connsiteX1" fmla="*/ 0 w 229948"/>
                <a:gd name="connsiteY1" fmla="*/ 47625 h 273844"/>
                <a:gd name="connsiteX2" fmla="*/ 111919 w 229948"/>
                <a:gd name="connsiteY2" fmla="*/ 273844 h 273844"/>
                <a:gd name="connsiteX3" fmla="*/ 228600 w 229948"/>
                <a:gd name="connsiteY3" fmla="*/ 45244 h 273844"/>
                <a:gd name="connsiteX4" fmla="*/ 109538 w 229948"/>
                <a:gd name="connsiteY4" fmla="*/ 0 h 273844"/>
                <a:gd name="connsiteX0" fmla="*/ 109538 w 230160"/>
                <a:gd name="connsiteY0" fmla="*/ 0 h 273844"/>
                <a:gd name="connsiteX1" fmla="*/ 0 w 230160"/>
                <a:gd name="connsiteY1" fmla="*/ 47625 h 273844"/>
                <a:gd name="connsiteX2" fmla="*/ 111919 w 230160"/>
                <a:gd name="connsiteY2" fmla="*/ 273844 h 273844"/>
                <a:gd name="connsiteX3" fmla="*/ 228600 w 230160"/>
                <a:gd name="connsiteY3" fmla="*/ 45244 h 273844"/>
                <a:gd name="connsiteX4" fmla="*/ 109538 w 23016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10027 w 229089"/>
                <a:gd name="connsiteY0" fmla="*/ 0 h 273844"/>
                <a:gd name="connsiteX1" fmla="*/ 489 w 229089"/>
                <a:gd name="connsiteY1" fmla="*/ 47625 h 273844"/>
                <a:gd name="connsiteX2" fmla="*/ 112408 w 229089"/>
                <a:gd name="connsiteY2" fmla="*/ 273844 h 273844"/>
                <a:gd name="connsiteX3" fmla="*/ 229089 w 229089"/>
                <a:gd name="connsiteY3" fmla="*/ 45244 h 273844"/>
                <a:gd name="connsiteX4" fmla="*/ 110027 w 229089"/>
                <a:gd name="connsiteY4" fmla="*/ 0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 h="273844">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Tree>
    <p:extLst>
      <p:ext uri="{BB962C8B-B14F-4D97-AF65-F5344CB8AC3E}">
        <p14:creationId xmlns:p14="http://schemas.microsoft.com/office/powerpoint/2010/main" val="232817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81257" y="3774570"/>
            <a:ext cx="428835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0" i="1" dirty="0">
                <a:solidFill>
                  <a:prstClr val="white"/>
                </a:solidFill>
                <a:latin typeface="思源黑体 CN Heavy" panose="020B0A00000000000000" pitchFamily="34" charset="-122"/>
                <a:ea typeface="思源黑体 CN Heavy" panose="020B0A00000000000000" pitchFamily="34" charset="-122"/>
              </a:rPr>
              <a:t>Self-analysis</a:t>
            </a:r>
            <a:endParaRPr kumimoji="0" lang="zh-CN" altLang="en-US" sz="8000" b="0" i="1"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9"/>
            <a:ext cx="7514713" cy="523220"/>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 please enter your content here</a:t>
            </a:r>
          </a:p>
          <a:p>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34365" y="843291"/>
            <a:ext cx="6821483" cy="37702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rPr>
              <a:t>Part</a:t>
            </a:r>
            <a:endParaRPr kumimoji="0" lang="zh-CN" altLang="en-US" sz="239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endParaRP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61042" y="1069971"/>
            <a:ext cx="2613182" cy="4621401"/>
            <a:chOff x="-7913041" y="2680117"/>
            <a:chExt cx="2613182" cy="4621401"/>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5" y="2766076"/>
              <a:ext cx="2351926"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srgbClr val="FF0048"/>
                  </a:solidFill>
                  <a:effectLst/>
                  <a:uLnTx/>
                  <a:uFillTx/>
                  <a:latin typeface="思源黑体 CN Bold" panose="020B0800000000000000" pitchFamily="34" charset="-122"/>
                  <a:ea typeface="思源黑体 CN Bold" panose="020B0800000000000000" pitchFamily="34" charset="-122"/>
                  <a:cs typeface="+mn-cs"/>
                </a:rPr>
                <a:t>3</a:t>
              </a:r>
              <a:endParaRPr kumimoji="0" lang="zh-CN" altLang="en-US" sz="28700" b="0" i="1" u="none" strike="noStrike" kern="1200" cap="none" spc="0" normalizeH="0" baseline="0" noProof="0" dirty="0">
                <a:ln>
                  <a:noFill/>
                </a:ln>
                <a:solidFill>
                  <a:srgbClr val="FF0048"/>
                </a:solidFill>
                <a:effectLst/>
                <a:uLnTx/>
                <a:uFillTx/>
                <a:latin typeface="思源黑体 CN Bold" panose="020B0800000000000000" pitchFamily="34" charset="-122"/>
                <a:ea typeface="思源黑体 CN Bold" panose="020B0800000000000000" pitchFamily="34" charset="-122"/>
                <a:cs typeface="+mn-cs"/>
              </a:endParaRPr>
            </a:p>
          </p:txBody>
        </p:sp>
        <p:sp>
          <p:nvSpPr>
            <p:cNvPr id="97" name="文本框 96">
              <a:extLst>
                <a:ext uri="{FF2B5EF4-FFF2-40B4-BE49-F238E27FC236}">
                  <a16:creationId xmlns:a16="http://schemas.microsoft.com/office/drawing/2014/main" id="{0F59A42F-8D1B-4E1A-8015-1F90F282BB67}"/>
                </a:ext>
              </a:extLst>
            </p:cNvPr>
            <p:cNvSpPr txBox="1"/>
            <p:nvPr/>
          </p:nvSpPr>
          <p:spPr>
            <a:xfrm>
              <a:off x="-7913041" y="2792591"/>
              <a:ext cx="2342308"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3</a:t>
              </a:r>
              <a:endParaRPr kumimoji="0" lang="zh-CN" altLang="en-US" sz="28700" b="0" i="1"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endParaRPr>
            </a:p>
          </p:txBody>
        </p:sp>
        <p:sp>
          <p:nvSpPr>
            <p:cNvPr id="99" name="文本框 98">
              <a:extLst>
                <a:ext uri="{FF2B5EF4-FFF2-40B4-BE49-F238E27FC236}">
                  <a16:creationId xmlns:a16="http://schemas.microsoft.com/office/drawing/2014/main" id="{E2447010-47F4-4C87-AF66-9BBC3BF42D77}"/>
                </a:ext>
              </a:extLst>
            </p:cNvPr>
            <p:cNvSpPr txBox="1"/>
            <p:nvPr/>
          </p:nvSpPr>
          <p:spPr>
            <a:xfrm>
              <a:off x="-7836152" y="2680117"/>
              <a:ext cx="2351926"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3</a:t>
              </a:r>
              <a:endParaRPr kumimoji="0" lang="zh-CN" altLang="en-US" sz="28700" b="0" i="1"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2493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73" name="矩形 172">
            <a:extLst>
              <a:ext uri="{FF2B5EF4-FFF2-40B4-BE49-F238E27FC236}">
                <a16:creationId xmlns:a16="http://schemas.microsoft.com/office/drawing/2014/main" id="{49AE9C1A-1639-4ADC-B28D-8313DF47653F}"/>
              </a:ext>
            </a:extLst>
          </p:cNvPr>
          <p:cNvSpPr/>
          <p:nvPr/>
        </p:nvSpPr>
        <p:spPr>
          <a:xfrm>
            <a:off x="9372762" y="1663639"/>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nvGrpSpPr>
          <p:cNvPr id="4" name="组合 3">
            <a:extLst>
              <a:ext uri="{FF2B5EF4-FFF2-40B4-BE49-F238E27FC236}">
                <a16:creationId xmlns:a16="http://schemas.microsoft.com/office/drawing/2014/main" id="{0C12CC2D-F771-49C9-82F8-20825EE6D012}"/>
              </a:ext>
            </a:extLst>
          </p:cNvPr>
          <p:cNvGrpSpPr/>
          <p:nvPr/>
        </p:nvGrpSpPr>
        <p:grpSpPr>
          <a:xfrm>
            <a:off x="616284" y="439404"/>
            <a:ext cx="3769104" cy="718539"/>
            <a:chOff x="4519540" y="310714"/>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648388" y="430739"/>
              <a:ext cx="1698298" cy="400110"/>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000" i="1" dirty="0">
                  <a:solidFill>
                    <a:srgbClr val="2CC8B8"/>
                  </a:solidFill>
                  <a:latin typeface="微软雅黑 Bold" panose="020B0703020204020201" pitchFamily="34" charset="-122"/>
                  <a:ea typeface="微软雅黑 Bold" panose="020B0703020204020201" pitchFamily="34" charset="-122"/>
                </a:rPr>
                <a:t>Self-analysis</a:t>
              </a:r>
              <a:endParaRPr kumimoji="0" lang="zh-CN" altLang="en-US" sz="2000" b="0" i="1" u="none" strike="noStrike" kern="1200" cap="none" spc="0" normalizeH="0" baseline="0" noProof="0" dirty="0">
                <a:ln>
                  <a:noFill/>
                </a:ln>
                <a:solidFill>
                  <a:srgbClr val="2CC8B8"/>
                </a:solidFill>
                <a:effectLst/>
                <a:uLnTx/>
                <a:uFillTx/>
                <a:latin typeface="微软雅黑 Bold" panose="020B0703020204020201" pitchFamily="34" charset="-122"/>
                <a:ea typeface="微软雅黑 Bold" panose="020B0703020204020201" pitchFamily="34" charset="-122"/>
              </a:endParaRPr>
            </a:p>
          </p:txBody>
        </p:sp>
        <p:sp>
          <p:nvSpPr>
            <p:cNvPr id="81" name="文本框 80">
              <a:extLst>
                <a:ext uri="{FF2B5EF4-FFF2-40B4-BE49-F238E27FC236}">
                  <a16:creationId xmlns:a16="http://schemas.microsoft.com/office/drawing/2014/main" id="{ABAF9E0C-F27B-4E96-ADC2-E91608EDF010}"/>
                </a:ext>
              </a:extLst>
            </p:cNvPr>
            <p:cNvSpPr txBox="1"/>
            <p:nvPr/>
          </p:nvSpPr>
          <p:spPr>
            <a:xfrm>
              <a:off x="4637228" y="439232"/>
              <a:ext cx="1684756" cy="400110"/>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1" u="none" strike="noStrike" kern="1200" cap="none" spc="0" normalizeH="0" baseline="0" noProof="0" dirty="0">
                  <a:ln>
                    <a:noFill/>
                  </a:ln>
                  <a:solidFill>
                    <a:srgbClr val="A1249B"/>
                  </a:solidFill>
                  <a:effectLst/>
                  <a:uLnTx/>
                  <a:uFillTx/>
                  <a:latin typeface="微软雅黑 Bold" panose="020B0703020204020201" pitchFamily="34" charset="-122"/>
                  <a:ea typeface="微软雅黑 Bold" panose="020B0703020204020201" pitchFamily="34" charset="-122"/>
                  <a:cs typeface="+mn-cs"/>
                </a:rPr>
                <a:t>Self-analysis</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759796" y="65537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656853" y="32239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711756" y="53270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5075492" y="101757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5123533" y="94746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5020589" y="36913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5452955" y="92410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528447" y="66706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5432366" y="36913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651980" y="90073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555900" y="46260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645118" y="55606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844144" y="32239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947088" y="31071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6310824" y="77221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6352002" y="63201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694598" y="41904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519540" y="85396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732344" y="81895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883329" y="6320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5020588" y="67874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5013726" y="40418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5343148" y="50933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597077" y="58527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535311" y="47428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679433" y="47428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974539" y="95915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857870" y="36913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933362" y="48596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6077484" y="43923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6324550" y="53854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6372591" y="64369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629827" y="459852"/>
              <a:ext cx="1684476" cy="400110"/>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1" u="none" strike="noStrike" kern="1200" cap="none" spc="0" normalizeH="0" baseline="0" noProof="0" dirty="0">
                  <a:ln>
                    <a:noFill/>
                  </a:ln>
                  <a:solidFill>
                    <a:srgbClr val="FFFFFF"/>
                  </a:solidFill>
                  <a:effectLst/>
                  <a:uLnTx/>
                  <a:uFillTx/>
                  <a:latin typeface="微软雅黑 Bold" panose="020B0703020204020201" pitchFamily="34" charset="-122"/>
                  <a:ea typeface="微软雅黑 Bold" panose="020B0703020204020201" pitchFamily="34" charset="-122"/>
                  <a:cs typeface="+mn-cs"/>
                </a:rPr>
                <a:t>Self-analysis</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5004481" y="78177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673995" y="43171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735534" y="989411"/>
            <a:ext cx="1684477" cy="253916"/>
          </a:xfrm>
          <a:prstGeom prst="rect">
            <a:avLst/>
          </a:prstGeom>
          <a:noFill/>
          <a:ln>
            <a:noFill/>
          </a:ln>
        </p:spPr>
        <p:txBody>
          <a:bodyPr wrap="square">
            <a:spAutoFit/>
          </a:bodyPr>
          <a:lstStyle/>
          <a:p>
            <a:pPr lvl="0" algn="dist"/>
            <a:r>
              <a:rPr lang="en-US" altLang="zh-CN" sz="1050" dirty="0">
                <a:solidFill>
                  <a:prstClr val="white"/>
                </a:solidFill>
              </a:rPr>
              <a:t> Self-analysis,</a:t>
            </a:r>
            <a:endParaRPr kumimoji="0" lang="zh-CN" altLang="en-US"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879621" y="3052074"/>
            <a:ext cx="2184687" cy="307777"/>
          </a:xfrm>
          <a:prstGeom prst="rect">
            <a:avLst/>
          </a:prstGeom>
        </p:spPr>
        <p:txBody>
          <a:bodyPr wrap="square">
            <a:spAutoFit/>
          </a:bodyPr>
          <a:lstStyle/>
          <a:p>
            <a:pPr lvl="0">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926582" y="2536452"/>
            <a:ext cx="34588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71" name="任意多边形: 形状 70">
            <a:extLst>
              <a:ext uri="{FF2B5EF4-FFF2-40B4-BE49-F238E27FC236}">
                <a16:creationId xmlns:a16="http://schemas.microsoft.com/office/drawing/2014/main" id="{7DB13CE1-D34E-4E24-9018-399B7DBD5813}"/>
              </a:ext>
            </a:extLst>
          </p:cNvPr>
          <p:cNvSpPr/>
          <p:nvPr/>
        </p:nvSpPr>
        <p:spPr>
          <a:xfrm>
            <a:off x="3743114" y="4187462"/>
            <a:ext cx="1229935" cy="1229935"/>
          </a:xfrm>
          <a:custGeom>
            <a:avLst/>
            <a:gdLst>
              <a:gd name="connsiteX0" fmla="*/ 0 w 1229935"/>
              <a:gd name="connsiteY0" fmla="*/ 0 h 1229935"/>
              <a:gd name="connsiteX1" fmla="*/ 1229935 w 1229935"/>
              <a:gd name="connsiteY1" fmla="*/ 0 h 1229935"/>
              <a:gd name="connsiteX2" fmla="*/ 1229935 w 1229935"/>
              <a:gd name="connsiteY2" fmla="*/ 1229935 h 1229935"/>
              <a:gd name="connsiteX3" fmla="*/ 781882 w 1229935"/>
              <a:gd name="connsiteY3" fmla="*/ 1229935 h 1229935"/>
              <a:gd name="connsiteX4" fmla="*/ 614967 w 1229935"/>
              <a:gd name="connsiteY4" fmla="*/ 1063020 h 1229935"/>
              <a:gd name="connsiteX5" fmla="*/ 448052 w 1229935"/>
              <a:gd name="connsiteY5" fmla="*/ 1229935 h 1229935"/>
              <a:gd name="connsiteX6" fmla="*/ 0 w 1229935"/>
              <a:gd name="connsiteY6" fmla="*/ 1229935 h 1229935"/>
              <a:gd name="connsiteX7" fmla="*/ 0 w 1229935"/>
              <a:gd name="connsiteY7" fmla="*/ 781883 h 1229935"/>
              <a:gd name="connsiteX8" fmla="*/ 1 w 1229935"/>
              <a:gd name="connsiteY8" fmla="*/ 781883 h 1229935"/>
              <a:gd name="connsiteX9" fmla="*/ 166916 w 1229935"/>
              <a:gd name="connsiteY9" fmla="*/ 614968 h 1229935"/>
              <a:gd name="connsiteX10" fmla="*/ 1 w 1229935"/>
              <a:gd name="connsiteY10" fmla="*/ 448053 h 1229935"/>
              <a:gd name="connsiteX11" fmla="*/ 0 w 1229935"/>
              <a:gd name="connsiteY11" fmla="*/ 448053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425A3A99-7D8F-4B57-AFCB-CE3AE3310B06}"/>
              </a:ext>
            </a:extLst>
          </p:cNvPr>
          <p:cNvSpPr/>
          <p:nvPr/>
        </p:nvSpPr>
        <p:spPr>
          <a:xfrm>
            <a:off x="3675478" y="4121929"/>
            <a:ext cx="1229935" cy="1229935"/>
          </a:xfrm>
          <a:custGeom>
            <a:avLst/>
            <a:gdLst>
              <a:gd name="connsiteX0" fmla="*/ 0 w 1229935"/>
              <a:gd name="connsiteY0" fmla="*/ 0 h 1229935"/>
              <a:gd name="connsiteX1" fmla="*/ 1229935 w 1229935"/>
              <a:gd name="connsiteY1" fmla="*/ 0 h 1229935"/>
              <a:gd name="connsiteX2" fmla="*/ 1229935 w 1229935"/>
              <a:gd name="connsiteY2" fmla="*/ 1229935 h 1229935"/>
              <a:gd name="connsiteX3" fmla="*/ 781882 w 1229935"/>
              <a:gd name="connsiteY3" fmla="*/ 1229935 h 1229935"/>
              <a:gd name="connsiteX4" fmla="*/ 614967 w 1229935"/>
              <a:gd name="connsiteY4" fmla="*/ 1063020 h 1229935"/>
              <a:gd name="connsiteX5" fmla="*/ 448052 w 1229935"/>
              <a:gd name="connsiteY5" fmla="*/ 1229935 h 1229935"/>
              <a:gd name="connsiteX6" fmla="*/ 0 w 1229935"/>
              <a:gd name="connsiteY6" fmla="*/ 1229935 h 1229935"/>
              <a:gd name="connsiteX7" fmla="*/ 0 w 1229935"/>
              <a:gd name="connsiteY7" fmla="*/ 781883 h 1229935"/>
              <a:gd name="connsiteX8" fmla="*/ 1 w 1229935"/>
              <a:gd name="connsiteY8" fmla="*/ 781883 h 1229935"/>
              <a:gd name="connsiteX9" fmla="*/ 166916 w 1229935"/>
              <a:gd name="connsiteY9" fmla="*/ 614968 h 1229935"/>
              <a:gd name="connsiteX10" fmla="*/ 1 w 1229935"/>
              <a:gd name="connsiteY10" fmla="*/ 448053 h 1229935"/>
              <a:gd name="connsiteX11" fmla="*/ 0 w 1229935"/>
              <a:gd name="connsiteY11" fmla="*/ 448053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id="{3AD16ECA-D796-429A-841F-A681B927D75F}"/>
              </a:ext>
            </a:extLst>
          </p:cNvPr>
          <p:cNvSpPr/>
          <p:nvPr/>
        </p:nvSpPr>
        <p:spPr>
          <a:xfrm>
            <a:off x="4972469" y="2947586"/>
            <a:ext cx="1229935" cy="1229935"/>
          </a:xfrm>
          <a:custGeom>
            <a:avLst/>
            <a:gdLst>
              <a:gd name="connsiteX0" fmla="*/ 0 w 1229935"/>
              <a:gd name="connsiteY0" fmla="*/ 0 h 1229935"/>
              <a:gd name="connsiteX1" fmla="*/ 448052 w 1229935"/>
              <a:gd name="connsiteY1" fmla="*/ 0 h 1229935"/>
              <a:gd name="connsiteX2" fmla="*/ 614967 w 1229935"/>
              <a:gd name="connsiteY2" fmla="*/ 166915 h 1229935"/>
              <a:gd name="connsiteX3" fmla="*/ 781882 w 1229935"/>
              <a:gd name="connsiteY3" fmla="*/ 0 h 1229935"/>
              <a:gd name="connsiteX4" fmla="*/ 1229935 w 1229935"/>
              <a:gd name="connsiteY4" fmla="*/ 0 h 1229935"/>
              <a:gd name="connsiteX5" fmla="*/ 1229935 w 1229935"/>
              <a:gd name="connsiteY5" fmla="*/ 448054 h 1229935"/>
              <a:gd name="connsiteX6" fmla="*/ 1229931 w 1229935"/>
              <a:gd name="connsiteY6" fmla="*/ 448053 h 1229935"/>
              <a:gd name="connsiteX7" fmla="*/ 1063016 w 1229935"/>
              <a:gd name="connsiteY7" fmla="*/ 614968 h 1229935"/>
              <a:gd name="connsiteX8" fmla="*/ 1229931 w 1229935"/>
              <a:gd name="connsiteY8" fmla="*/ 781883 h 1229935"/>
              <a:gd name="connsiteX9" fmla="*/ 1229935 w 1229935"/>
              <a:gd name="connsiteY9" fmla="*/ 781882 h 1229935"/>
              <a:gd name="connsiteX10" fmla="*/ 1229935 w 1229935"/>
              <a:gd name="connsiteY10" fmla="*/ 1229935 h 1229935"/>
              <a:gd name="connsiteX11" fmla="*/ 0 w 1229935"/>
              <a:gd name="connsiteY11" fmla="*/ 1229935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FFFE"/>
              </a:solidFill>
            </a:endParaRPr>
          </a:p>
        </p:txBody>
      </p:sp>
      <p:sp>
        <p:nvSpPr>
          <p:cNvPr id="74" name="任意多边形: 形状 73">
            <a:extLst>
              <a:ext uri="{FF2B5EF4-FFF2-40B4-BE49-F238E27FC236}">
                <a16:creationId xmlns:a16="http://schemas.microsoft.com/office/drawing/2014/main" id="{00BDE8AA-25B6-4D06-8BC6-994072D7773A}"/>
              </a:ext>
            </a:extLst>
          </p:cNvPr>
          <p:cNvSpPr/>
          <p:nvPr/>
        </p:nvSpPr>
        <p:spPr>
          <a:xfrm>
            <a:off x="4911509" y="2886626"/>
            <a:ext cx="1229935" cy="1229935"/>
          </a:xfrm>
          <a:custGeom>
            <a:avLst/>
            <a:gdLst>
              <a:gd name="connsiteX0" fmla="*/ 0 w 1229935"/>
              <a:gd name="connsiteY0" fmla="*/ 0 h 1229935"/>
              <a:gd name="connsiteX1" fmla="*/ 448052 w 1229935"/>
              <a:gd name="connsiteY1" fmla="*/ 0 h 1229935"/>
              <a:gd name="connsiteX2" fmla="*/ 614967 w 1229935"/>
              <a:gd name="connsiteY2" fmla="*/ 166915 h 1229935"/>
              <a:gd name="connsiteX3" fmla="*/ 781882 w 1229935"/>
              <a:gd name="connsiteY3" fmla="*/ 0 h 1229935"/>
              <a:gd name="connsiteX4" fmla="*/ 1229935 w 1229935"/>
              <a:gd name="connsiteY4" fmla="*/ 0 h 1229935"/>
              <a:gd name="connsiteX5" fmla="*/ 1229935 w 1229935"/>
              <a:gd name="connsiteY5" fmla="*/ 448054 h 1229935"/>
              <a:gd name="connsiteX6" fmla="*/ 1229931 w 1229935"/>
              <a:gd name="connsiteY6" fmla="*/ 448053 h 1229935"/>
              <a:gd name="connsiteX7" fmla="*/ 1063016 w 1229935"/>
              <a:gd name="connsiteY7" fmla="*/ 614968 h 1229935"/>
              <a:gd name="connsiteX8" fmla="*/ 1229931 w 1229935"/>
              <a:gd name="connsiteY8" fmla="*/ 781883 h 1229935"/>
              <a:gd name="connsiteX9" fmla="*/ 1229935 w 1229935"/>
              <a:gd name="connsiteY9" fmla="*/ 781882 h 1229935"/>
              <a:gd name="connsiteX10" fmla="*/ 1229935 w 1229935"/>
              <a:gd name="connsiteY10" fmla="*/ 1229935 h 1229935"/>
              <a:gd name="connsiteX11" fmla="*/ 0 w 1229935"/>
              <a:gd name="connsiteY11" fmla="*/ 1229935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FFFE"/>
              </a:solidFill>
            </a:endParaRPr>
          </a:p>
        </p:txBody>
      </p:sp>
      <p:sp>
        <p:nvSpPr>
          <p:cNvPr id="75" name="任意多边形: 形状 74">
            <a:extLst>
              <a:ext uri="{FF2B5EF4-FFF2-40B4-BE49-F238E27FC236}">
                <a16:creationId xmlns:a16="http://schemas.microsoft.com/office/drawing/2014/main" id="{AAB33BE2-2F42-4BD8-AF1D-67DEE5802986}"/>
              </a:ext>
            </a:extLst>
          </p:cNvPr>
          <p:cNvSpPr/>
          <p:nvPr/>
        </p:nvSpPr>
        <p:spPr>
          <a:xfrm>
            <a:off x="3711690" y="2919790"/>
            <a:ext cx="1229935" cy="1229935"/>
          </a:xfrm>
          <a:custGeom>
            <a:avLst/>
            <a:gdLst>
              <a:gd name="connsiteX0" fmla="*/ 0 w 1229935"/>
              <a:gd name="connsiteY0" fmla="*/ 0 h 1229935"/>
              <a:gd name="connsiteX1" fmla="*/ 448052 w 1229935"/>
              <a:gd name="connsiteY1" fmla="*/ 0 h 1229935"/>
              <a:gd name="connsiteX2" fmla="*/ 614967 w 1229935"/>
              <a:gd name="connsiteY2" fmla="*/ 166915 h 1229935"/>
              <a:gd name="connsiteX3" fmla="*/ 781882 w 1229935"/>
              <a:gd name="connsiteY3" fmla="*/ 0 h 1229935"/>
              <a:gd name="connsiteX4" fmla="*/ 1229935 w 1229935"/>
              <a:gd name="connsiteY4" fmla="*/ 0 h 1229935"/>
              <a:gd name="connsiteX5" fmla="*/ 1229935 w 1229935"/>
              <a:gd name="connsiteY5" fmla="*/ 1229935 h 1229935"/>
              <a:gd name="connsiteX6" fmla="*/ 0 w 1229935"/>
              <a:gd name="connsiteY6" fmla="*/ 1229935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5" h="1229935">
                <a:moveTo>
                  <a:pt x="0" y="0"/>
                </a:moveTo>
                <a:lnTo>
                  <a:pt x="448052" y="0"/>
                </a:lnTo>
                <a:cubicBezTo>
                  <a:pt x="448052" y="92185"/>
                  <a:pt x="522782" y="166915"/>
                  <a:pt x="614967" y="166915"/>
                </a:cubicBezTo>
                <a:cubicBezTo>
                  <a:pt x="707152" y="166915"/>
                  <a:pt x="781882" y="92185"/>
                  <a:pt x="781882" y="0"/>
                </a:cubicBezTo>
                <a:lnTo>
                  <a:pt x="1229935" y="0"/>
                </a:lnTo>
                <a:lnTo>
                  <a:pt x="1229935" y="1229935"/>
                </a:ln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6762940A-6DBA-4CA8-B5FF-80BB07041E73}"/>
              </a:ext>
            </a:extLst>
          </p:cNvPr>
          <p:cNvSpPr/>
          <p:nvPr/>
        </p:nvSpPr>
        <p:spPr>
          <a:xfrm>
            <a:off x="4941625" y="2919790"/>
            <a:ext cx="1229935" cy="1229935"/>
          </a:xfrm>
          <a:custGeom>
            <a:avLst/>
            <a:gdLst>
              <a:gd name="connsiteX0" fmla="*/ 0 w 1229935"/>
              <a:gd name="connsiteY0" fmla="*/ 0 h 1229935"/>
              <a:gd name="connsiteX1" fmla="*/ 448052 w 1229935"/>
              <a:gd name="connsiteY1" fmla="*/ 0 h 1229935"/>
              <a:gd name="connsiteX2" fmla="*/ 614967 w 1229935"/>
              <a:gd name="connsiteY2" fmla="*/ 166915 h 1229935"/>
              <a:gd name="connsiteX3" fmla="*/ 781882 w 1229935"/>
              <a:gd name="connsiteY3" fmla="*/ 0 h 1229935"/>
              <a:gd name="connsiteX4" fmla="*/ 1229935 w 1229935"/>
              <a:gd name="connsiteY4" fmla="*/ 0 h 1229935"/>
              <a:gd name="connsiteX5" fmla="*/ 1229935 w 1229935"/>
              <a:gd name="connsiteY5" fmla="*/ 448054 h 1229935"/>
              <a:gd name="connsiteX6" fmla="*/ 1229931 w 1229935"/>
              <a:gd name="connsiteY6" fmla="*/ 448053 h 1229935"/>
              <a:gd name="connsiteX7" fmla="*/ 1063016 w 1229935"/>
              <a:gd name="connsiteY7" fmla="*/ 614968 h 1229935"/>
              <a:gd name="connsiteX8" fmla="*/ 1229931 w 1229935"/>
              <a:gd name="connsiteY8" fmla="*/ 781883 h 1229935"/>
              <a:gd name="connsiteX9" fmla="*/ 1229935 w 1229935"/>
              <a:gd name="connsiteY9" fmla="*/ 781882 h 1229935"/>
              <a:gd name="connsiteX10" fmla="*/ 1229935 w 1229935"/>
              <a:gd name="connsiteY10" fmla="*/ 1229935 h 1229935"/>
              <a:gd name="connsiteX11" fmla="*/ 0 w 1229935"/>
              <a:gd name="connsiteY11" fmla="*/ 1229935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a:extLst>
              <a:ext uri="{FF2B5EF4-FFF2-40B4-BE49-F238E27FC236}">
                <a16:creationId xmlns:a16="http://schemas.microsoft.com/office/drawing/2014/main" id="{57F6C11C-B20B-46D6-8415-9C50D9C35D2B}"/>
              </a:ext>
            </a:extLst>
          </p:cNvPr>
          <p:cNvSpPr/>
          <p:nvPr/>
        </p:nvSpPr>
        <p:spPr>
          <a:xfrm>
            <a:off x="4941625" y="4149725"/>
            <a:ext cx="1229935" cy="1229935"/>
          </a:xfrm>
          <a:custGeom>
            <a:avLst/>
            <a:gdLst>
              <a:gd name="connsiteX0" fmla="*/ 0 w 1229935"/>
              <a:gd name="connsiteY0" fmla="*/ 0 h 1229935"/>
              <a:gd name="connsiteX1" fmla="*/ 1229935 w 1229935"/>
              <a:gd name="connsiteY1" fmla="*/ 0 h 1229935"/>
              <a:gd name="connsiteX2" fmla="*/ 1229935 w 1229935"/>
              <a:gd name="connsiteY2" fmla="*/ 1229935 h 1229935"/>
              <a:gd name="connsiteX3" fmla="*/ 781882 w 1229935"/>
              <a:gd name="connsiteY3" fmla="*/ 1229935 h 1229935"/>
              <a:gd name="connsiteX4" fmla="*/ 614967 w 1229935"/>
              <a:gd name="connsiteY4" fmla="*/ 1063020 h 1229935"/>
              <a:gd name="connsiteX5" fmla="*/ 448052 w 1229935"/>
              <a:gd name="connsiteY5" fmla="*/ 1229935 h 1229935"/>
              <a:gd name="connsiteX6" fmla="*/ 0 w 1229935"/>
              <a:gd name="connsiteY6" fmla="*/ 1229935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5" h="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AE075C74-3E3D-47ED-A4F3-4506F1774C21}"/>
              </a:ext>
            </a:extLst>
          </p:cNvPr>
          <p:cNvSpPr/>
          <p:nvPr/>
        </p:nvSpPr>
        <p:spPr>
          <a:xfrm>
            <a:off x="3711690" y="4149725"/>
            <a:ext cx="1229935" cy="1229935"/>
          </a:xfrm>
          <a:custGeom>
            <a:avLst/>
            <a:gdLst>
              <a:gd name="connsiteX0" fmla="*/ 0 w 1229935"/>
              <a:gd name="connsiteY0" fmla="*/ 0 h 1229935"/>
              <a:gd name="connsiteX1" fmla="*/ 1229935 w 1229935"/>
              <a:gd name="connsiteY1" fmla="*/ 0 h 1229935"/>
              <a:gd name="connsiteX2" fmla="*/ 1229935 w 1229935"/>
              <a:gd name="connsiteY2" fmla="*/ 1229935 h 1229935"/>
              <a:gd name="connsiteX3" fmla="*/ 781882 w 1229935"/>
              <a:gd name="connsiteY3" fmla="*/ 1229935 h 1229935"/>
              <a:gd name="connsiteX4" fmla="*/ 614967 w 1229935"/>
              <a:gd name="connsiteY4" fmla="*/ 1063020 h 1229935"/>
              <a:gd name="connsiteX5" fmla="*/ 448052 w 1229935"/>
              <a:gd name="connsiteY5" fmla="*/ 1229935 h 1229935"/>
              <a:gd name="connsiteX6" fmla="*/ 0 w 1229935"/>
              <a:gd name="connsiteY6" fmla="*/ 1229935 h 1229935"/>
              <a:gd name="connsiteX7" fmla="*/ 0 w 1229935"/>
              <a:gd name="connsiteY7" fmla="*/ 781883 h 1229935"/>
              <a:gd name="connsiteX8" fmla="*/ 1 w 1229935"/>
              <a:gd name="connsiteY8" fmla="*/ 781883 h 1229935"/>
              <a:gd name="connsiteX9" fmla="*/ 166916 w 1229935"/>
              <a:gd name="connsiteY9" fmla="*/ 614968 h 1229935"/>
              <a:gd name="connsiteX10" fmla="*/ 1 w 1229935"/>
              <a:gd name="connsiteY10" fmla="*/ 448053 h 1229935"/>
              <a:gd name="connsiteX11" fmla="*/ 0 w 1229935"/>
              <a:gd name="connsiteY11" fmla="*/ 448053 h 12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935" h="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EA93C47B-DC4B-4E8B-A077-C0F4C3F227FF}"/>
              </a:ext>
            </a:extLst>
          </p:cNvPr>
          <p:cNvSpPr/>
          <p:nvPr/>
        </p:nvSpPr>
        <p:spPr>
          <a:xfrm>
            <a:off x="5389677" y="3982810"/>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DB7BF34A-823B-4670-BB1F-BDB300BCC424}"/>
              </a:ext>
            </a:extLst>
          </p:cNvPr>
          <p:cNvSpPr/>
          <p:nvPr/>
        </p:nvSpPr>
        <p:spPr>
          <a:xfrm>
            <a:off x="4159742" y="3982810"/>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C01015B9-5EED-46A8-AB7A-E7BD6970F69C}"/>
              </a:ext>
            </a:extLst>
          </p:cNvPr>
          <p:cNvSpPr/>
          <p:nvPr/>
        </p:nvSpPr>
        <p:spPr>
          <a:xfrm>
            <a:off x="4774709" y="4597778"/>
            <a:ext cx="333829" cy="333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0D00BC50-9305-4E11-9C4F-563A9C4F464C}"/>
              </a:ext>
            </a:extLst>
          </p:cNvPr>
          <p:cNvSpPr/>
          <p:nvPr/>
        </p:nvSpPr>
        <p:spPr>
          <a:xfrm>
            <a:off x="6004642" y="4597778"/>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A5511FC9-32BE-43E6-92C5-944C3087A6EC}"/>
              </a:ext>
            </a:extLst>
          </p:cNvPr>
          <p:cNvSpPr/>
          <p:nvPr/>
        </p:nvSpPr>
        <p:spPr>
          <a:xfrm>
            <a:off x="4774709" y="3367843"/>
            <a:ext cx="333829" cy="333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1CC3FBBF-A9A5-4203-965F-17A74D6C69B1}"/>
              </a:ext>
            </a:extLst>
          </p:cNvPr>
          <p:cNvSpPr/>
          <p:nvPr/>
        </p:nvSpPr>
        <p:spPr>
          <a:xfrm>
            <a:off x="3544774" y="3367843"/>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a:extLst>
              <a:ext uri="{FF2B5EF4-FFF2-40B4-BE49-F238E27FC236}">
                <a16:creationId xmlns:a16="http://schemas.microsoft.com/office/drawing/2014/main" id="{48052DA0-C049-4897-B2A2-F41F5BD54FEB}"/>
              </a:ext>
            </a:extLst>
          </p:cNvPr>
          <p:cNvGrpSpPr/>
          <p:nvPr/>
        </p:nvGrpSpPr>
        <p:grpSpPr>
          <a:xfrm>
            <a:off x="5520978" y="3004981"/>
            <a:ext cx="1424539" cy="750770"/>
            <a:chOff x="6978316" y="1742173"/>
            <a:chExt cx="1424539" cy="750770"/>
          </a:xfrm>
        </p:grpSpPr>
        <p:cxnSp>
          <p:nvCxnSpPr>
            <p:cNvPr id="94" name="直接连接符 93">
              <a:extLst>
                <a:ext uri="{FF2B5EF4-FFF2-40B4-BE49-F238E27FC236}">
                  <a16:creationId xmlns:a16="http://schemas.microsoft.com/office/drawing/2014/main" id="{959D59A3-D01F-423E-A3E5-E093A1F482B3}"/>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5A2FA0EE-FFC9-49F4-9224-EC5D3864854F}"/>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2" name="组合 131">
            <a:extLst>
              <a:ext uri="{FF2B5EF4-FFF2-40B4-BE49-F238E27FC236}">
                <a16:creationId xmlns:a16="http://schemas.microsoft.com/office/drawing/2014/main" id="{00AC07AF-3C23-455D-8051-8067F551347D}"/>
              </a:ext>
            </a:extLst>
          </p:cNvPr>
          <p:cNvGrpSpPr/>
          <p:nvPr/>
        </p:nvGrpSpPr>
        <p:grpSpPr>
          <a:xfrm flipH="1">
            <a:off x="2869704" y="2998396"/>
            <a:ext cx="1424539" cy="750770"/>
            <a:chOff x="6978316" y="1742173"/>
            <a:chExt cx="1424539" cy="750770"/>
          </a:xfrm>
        </p:grpSpPr>
        <p:cxnSp>
          <p:nvCxnSpPr>
            <p:cNvPr id="133" name="直接连接符 132">
              <a:extLst>
                <a:ext uri="{FF2B5EF4-FFF2-40B4-BE49-F238E27FC236}">
                  <a16:creationId xmlns:a16="http://schemas.microsoft.com/office/drawing/2014/main" id="{99A20365-6599-449B-B6BC-C65C66216B9A}"/>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F58CDEDD-A9B5-4395-8289-D13EF6697E68}"/>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5" name="组合 134">
            <a:extLst>
              <a:ext uri="{FF2B5EF4-FFF2-40B4-BE49-F238E27FC236}">
                <a16:creationId xmlns:a16="http://schemas.microsoft.com/office/drawing/2014/main" id="{4BF836A7-99F8-472F-AB88-E2EC73405091}"/>
              </a:ext>
            </a:extLst>
          </p:cNvPr>
          <p:cNvGrpSpPr/>
          <p:nvPr/>
        </p:nvGrpSpPr>
        <p:grpSpPr>
          <a:xfrm flipH="1" flipV="1">
            <a:off x="2868297" y="4553169"/>
            <a:ext cx="1424539" cy="741143"/>
            <a:chOff x="6978316" y="1742173"/>
            <a:chExt cx="1424539" cy="750770"/>
          </a:xfrm>
        </p:grpSpPr>
        <p:cxnSp>
          <p:nvCxnSpPr>
            <p:cNvPr id="136" name="直接连接符 135">
              <a:extLst>
                <a:ext uri="{FF2B5EF4-FFF2-40B4-BE49-F238E27FC236}">
                  <a16:creationId xmlns:a16="http://schemas.microsoft.com/office/drawing/2014/main" id="{61E9040C-406A-4ED4-BB84-2EFC3D424559}"/>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FE75DBEF-2B21-4123-8ACD-B60C2EBFA498}"/>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8" name="组合 137">
            <a:extLst>
              <a:ext uri="{FF2B5EF4-FFF2-40B4-BE49-F238E27FC236}">
                <a16:creationId xmlns:a16="http://schemas.microsoft.com/office/drawing/2014/main" id="{907779E1-A3C1-40D0-91AE-A67CD87A8B3F}"/>
              </a:ext>
            </a:extLst>
          </p:cNvPr>
          <p:cNvGrpSpPr/>
          <p:nvPr/>
        </p:nvGrpSpPr>
        <p:grpSpPr>
          <a:xfrm flipV="1">
            <a:off x="5520978" y="4549466"/>
            <a:ext cx="1424539" cy="741143"/>
            <a:chOff x="6978316" y="1742173"/>
            <a:chExt cx="1424539" cy="750770"/>
          </a:xfrm>
        </p:grpSpPr>
        <p:cxnSp>
          <p:nvCxnSpPr>
            <p:cNvPr id="139" name="直接连接符 138">
              <a:extLst>
                <a:ext uri="{FF2B5EF4-FFF2-40B4-BE49-F238E27FC236}">
                  <a16:creationId xmlns:a16="http://schemas.microsoft.com/office/drawing/2014/main" id="{4A723FF4-F35D-42E4-8C42-307B4A3C678D}"/>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A9193900-9B1B-46DC-9A36-D8E1AD61C015}"/>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id="{F0B1298D-2977-4AAC-8214-92096A686579}"/>
              </a:ext>
            </a:extLst>
          </p:cNvPr>
          <p:cNvCxnSpPr>
            <a:cxnSpLocks/>
          </p:cNvCxnSpPr>
          <p:nvPr/>
        </p:nvCxnSpPr>
        <p:spPr>
          <a:xfrm>
            <a:off x="7215510" y="5331217"/>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9C000AD9-3450-46DB-BDAD-1BB2699D5CA7}"/>
              </a:ext>
            </a:extLst>
          </p:cNvPr>
          <p:cNvCxnSpPr>
            <a:cxnSpLocks/>
          </p:cNvCxnSpPr>
          <p:nvPr/>
        </p:nvCxnSpPr>
        <p:spPr>
          <a:xfrm>
            <a:off x="7215512" y="2977749"/>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BE3DE671-9D56-4F48-AD7C-15AA3DDD5ABB}"/>
              </a:ext>
            </a:extLst>
          </p:cNvPr>
          <p:cNvCxnSpPr>
            <a:cxnSpLocks/>
          </p:cNvCxnSpPr>
          <p:nvPr/>
        </p:nvCxnSpPr>
        <p:spPr>
          <a:xfrm>
            <a:off x="1007838" y="2978356"/>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0A25E106-4554-4CAC-8750-57040C15CEF8}"/>
              </a:ext>
            </a:extLst>
          </p:cNvPr>
          <p:cNvCxnSpPr>
            <a:cxnSpLocks/>
          </p:cNvCxnSpPr>
          <p:nvPr/>
        </p:nvCxnSpPr>
        <p:spPr>
          <a:xfrm>
            <a:off x="1007840" y="5331217"/>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椭圆 161">
            <a:extLst>
              <a:ext uri="{FF2B5EF4-FFF2-40B4-BE49-F238E27FC236}">
                <a16:creationId xmlns:a16="http://schemas.microsoft.com/office/drawing/2014/main" id="{62C1F061-FCEE-4928-B7E5-EB471F4F3266}"/>
              </a:ext>
            </a:extLst>
          </p:cNvPr>
          <p:cNvSpPr/>
          <p:nvPr/>
        </p:nvSpPr>
        <p:spPr>
          <a:xfrm rot="18706178">
            <a:off x="2017136" y="2149221"/>
            <a:ext cx="303532" cy="303532"/>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5CD6F999-A654-40FC-A95D-3F35B455B11D}"/>
              </a:ext>
            </a:extLst>
          </p:cNvPr>
          <p:cNvSpPr/>
          <p:nvPr/>
        </p:nvSpPr>
        <p:spPr>
          <a:xfrm>
            <a:off x="937670" y="5378985"/>
            <a:ext cx="218468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65" name="文本框 164">
            <a:extLst>
              <a:ext uri="{FF2B5EF4-FFF2-40B4-BE49-F238E27FC236}">
                <a16:creationId xmlns:a16="http://schemas.microsoft.com/office/drawing/2014/main" id="{5371D236-7F43-4553-9F4C-4BC16969816A}"/>
              </a:ext>
            </a:extLst>
          </p:cNvPr>
          <p:cNvSpPr txBox="1"/>
          <p:nvPr/>
        </p:nvSpPr>
        <p:spPr>
          <a:xfrm>
            <a:off x="961481" y="4851788"/>
            <a:ext cx="35635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66" name="矩形 165">
            <a:extLst>
              <a:ext uri="{FF2B5EF4-FFF2-40B4-BE49-F238E27FC236}">
                <a16:creationId xmlns:a16="http://schemas.microsoft.com/office/drawing/2014/main" id="{3A1D528B-A156-447E-9883-7482D73EDB3D}"/>
              </a:ext>
            </a:extLst>
          </p:cNvPr>
          <p:cNvSpPr/>
          <p:nvPr/>
        </p:nvSpPr>
        <p:spPr>
          <a:xfrm>
            <a:off x="7116850" y="3032487"/>
            <a:ext cx="218468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67" name="文本框 166">
            <a:extLst>
              <a:ext uri="{FF2B5EF4-FFF2-40B4-BE49-F238E27FC236}">
                <a16:creationId xmlns:a16="http://schemas.microsoft.com/office/drawing/2014/main" id="{43436BD5-ACE2-4B9A-B10F-721EDD836859}"/>
              </a:ext>
            </a:extLst>
          </p:cNvPr>
          <p:cNvSpPr txBox="1"/>
          <p:nvPr/>
        </p:nvSpPr>
        <p:spPr>
          <a:xfrm>
            <a:off x="7116850" y="2516865"/>
            <a:ext cx="38839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68" name="矩形 167">
            <a:extLst>
              <a:ext uri="{FF2B5EF4-FFF2-40B4-BE49-F238E27FC236}">
                <a16:creationId xmlns:a16="http://schemas.microsoft.com/office/drawing/2014/main" id="{05AAB4EF-4226-4382-B048-4A66AE8EA0D7}"/>
              </a:ext>
            </a:extLst>
          </p:cNvPr>
          <p:cNvSpPr/>
          <p:nvPr/>
        </p:nvSpPr>
        <p:spPr>
          <a:xfrm>
            <a:off x="7116850" y="5359398"/>
            <a:ext cx="218468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70" name="文本框 169">
            <a:extLst>
              <a:ext uri="{FF2B5EF4-FFF2-40B4-BE49-F238E27FC236}">
                <a16:creationId xmlns:a16="http://schemas.microsoft.com/office/drawing/2014/main" id="{5ABFEF60-0B4E-422D-8B2A-678BF223B109}"/>
              </a:ext>
            </a:extLst>
          </p:cNvPr>
          <p:cNvSpPr txBox="1"/>
          <p:nvPr/>
        </p:nvSpPr>
        <p:spPr>
          <a:xfrm>
            <a:off x="7116850" y="4832201"/>
            <a:ext cx="38839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74" name="矩形 173">
            <a:extLst>
              <a:ext uri="{FF2B5EF4-FFF2-40B4-BE49-F238E27FC236}">
                <a16:creationId xmlns:a16="http://schemas.microsoft.com/office/drawing/2014/main" id="{37A32AC5-A85D-45C4-96D4-6C0594827454}"/>
              </a:ext>
            </a:extLst>
          </p:cNvPr>
          <p:cNvSpPr/>
          <p:nvPr/>
        </p:nvSpPr>
        <p:spPr>
          <a:xfrm>
            <a:off x="6588188" y="3859444"/>
            <a:ext cx="563977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5" name="矩形 174">
            <a:extLst>
              <a:ext uri="{FF2B5EF4-FFF2-40B4-BE49-F238E27FC236}">
                <a16:creationId xmlns:a16="http://schemas.microsoft.com/office/drawing/2014/main" id="{5FCCACB6-FE7D-4F11-8485-BEE64DCA6EEE}"/>
              </a:ext>
            </a:extLst>
          </p:cNvPr>
          <p:cNvSpPr/>
          <p:nvPr/>
        </p:nvSpPr>
        <p:spPr>
          <a:xfrm>
            <a:off x="4774709" y="5936303"/>
            <a:ext cx="7448459"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1" name="文本框 170">
            <a:extLst>
              <a:ext uri="{FF2B5EF4-FFF2-40B4-BE49-F238E27FC236}">
                <a16:creationId xmlns:a16="http://schemas.microsoft.com/office/drawing/2014/main" id="{C78959D5-9260-4F7E-B0AF-8D87AA215C67}"/>
              </a:ext>
            </a:extLst>
          </p:cNvPr>
          <p:cNvSpPr txBox="1"/>
          <p:nvPr/>
        </p:nvSpPr>
        <p:spPr>
          <a:xfrm>
            <a:off x="6711527" y="618935"/>
            <a:ext cx="3853940" cy="1862048"/>
          </a:xfrm>
          <a:prstGeom prst="rect">
            <a:avLst/>
          </a:prstGeom>
          <a:noFill/>
        </p:spPr>
        <p:txBody>
          <a:bodyPr wrap="none" rtlCol="0">
            <a:spAutoFit/>
          </a:bodyPr>
          <a:lstStyle/>
          <a:p>
            <a:r>
              <a:rPr lang="en-US" altLang="zh-CN"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rPr>
              <a:t>Fenix</a:t>
            </a:r>
            <a:endParaRPr lang="zh-CN" altLang="en-US"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endParaRPr>
          </a:p>
        </p:txBody>
      </p:sp>
    </p:spTree>
    <p:extLst>
      <p:ext uri="{BB962C8B-B14F-4D97-AF65-F5344CB8AC3E}">
        <p14:creationId xmlns:p14="http://schemas.microsoft.com/office/powerpoint/2010/main" val="156596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73" name="矩形 172">
            <a:extLst>
              <a:ext uri="{FF2B5EF4-FFF2-40B4-BE49-F238E27FC236}">
                <a16:creationId xmlns:a16="http://schemas.microsoft.com/office/drawing/2014/main" id="{49AE9C1A-1639-4ADC-B28D-8313DF47653F}"/>
              </a:ext>
            </a:extLst>
          </p:cNvPr>
          <p:cNvSpPr/>
          <p:nvPr/>
        </p:nvSpPr>
        <p:spPr>
          <a:xfrm>
            <a:off x="9546520" y="1190778"/>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nvGrpSpPr>
          <p:cNvPr id="4" name="组合 3">
            <a:extLst>
              <a:ext uri="{FF2B5EF4-FFF2-40B4-BE49-F238E27FC236}">
                <a16:creationId xmlns:a16="http://schemas.microsoft.com/office/drawing/2014/main" id="{0C12CC2D-F771-49C9-82F8-20825EE6D012}"/>
              </a:ext>
            </a:extLst>
          </p:cNvPr>
          <p:cNvGrpSpPr/>
          <p:nvPr/>
        </p:nvGrpSpPr>
        <p:grpSpPr>
          <a:xfrm>
            <a:off x="616284" y="439404"/>
            <a:ext cx="3806426" cy="718539"/>
            <a:chOff x="4519540" y="310714"/>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648388" y="430739"/>
              <a:ext cx="1698298"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2CC8B8"/>
                  </a:solidFill>
                  <a:effectLst/>
                  <a:uLnTx/>
                  <a:uFillTx/>
                  <a:latin typeface="微软雅黑 Bold" panose="020B0703020204020201" pitchFamily="34" charset="-122"/>
                  <a:ea typeface="微软雅黑 Bold" panose="020B0703020204020201" pitchFamily="34" charset="-122"/>
                  <a:cs typeface="+mn-cs"/>
                </a:rPr>
                <a:t>Self-analysis</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637228" y="439232"/>
              <a:ext cx="1684756"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A1249B"/>
                  </a:solidFill>
                  <a:effectLst/>
                  <a:uLnTx/>
                  <a:uFillTx/>
                  <a:latin typeface="微软雅黑 Bold" panose="020B0703020204020201" pitchFamily="34" charset="-122"/>
                  <a:ea typeface="微软雅黑 Bold" panose="020B0703020204020201" pitchFamily="34" charset="-122"/>
                  <a:cs typeface="+mn-cs"/>
                </a:rPr>
                <a:t>Self-analysis</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759796" y="65537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656853" y="32239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711756" y="53270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5075492" y="101757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5123533" y="94746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5020589" y="36913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5452955" y="92410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528447" y="66706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5432366" y="36913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651980" y="90073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555900" y="46260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645118" y="55606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844144" y="32239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947088" y="31071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6310824" y="77221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6352002" y="63201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694598" y="41904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519540" y="85396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732344" y="81895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883329" y="6320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5020588" y="67874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5013726" y="40418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5343148" y="50933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597077" y="58527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535311" y="47428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679433" y="47428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974539" y="95915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857870" y="36913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933362" y="48596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6077484" y="43923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6324550" y="53854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6372591" y="64369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629827" y="459852"/>
              <a:ext cx="1684476"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FFFFFF"/>
                  </a:solidFill>
                  <a:effectLst/>
                  <a:uLnTx/>
                  <a:uFillTx/>
                  <a:latin typeface="微软雅黑 Bold" panose="020B0703020204020201" pitchFamily="34" charset="-122"/>
                  <a:ea typeface="微软雅黑 Bold" panose="020B0703020204020201" pitchFamily="34" charset="-122"/>
                  <a:cs typeface="+mn-cs"/>
                </a:rPr>
                <a:t>Self-analysis</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5004481" y="78177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673995" y="43171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735534" y="989411"/>
            <a:ext cx="1684477" cy="253916"/>
          </a:xfrm>
          <a:prstGeom prst="rect">
            <a:avLst/>
          </a:prstGeom>
          <a:noFill/>
          <a:ln>
            <a:noFill/>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 Self-analysis,</a:t>
            </a:r>
            <a:endParaRPr kumimoji="0" lang="zh-CN" altLang="en-US"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2" name="组合 1">
            <a:extLst>
              <a:ext uri="{FF2B5EF4-FFF2-40B4-BE49-F238E27FC236}">
                <a16:creationId xmlns:a16="http://schemas.microsoft.com/office/drawing/2014/main" id="{89DDF6D1-73CF-47C1-8ABF-623694BC2427}"/>
              </a:ext>
            </a:extLst>
          </p:cNvPr>
          <p:cNvGrpSpPr/>
          <p:nvPr/>
        </p:nvGrpSpPr>
        <p:grpSpPr>
          <a:xfrm>
            <a:off x="7397823" y="441018"/>
            <a:ext cx="3234348" cy="1399348"/>
            <a:chOff x="7224065" y="913879"/>
            <a:chExt cx="3234348" cy="1399348"/>
          </a:xfrm>
        </p:grpSpPr>
        <p:sp>
          <p:nvSpPr>
            <p:cNvPr id="129" name="文本框 128">
              <a:extLst>
                <a:ext uri="{FF2B5EF4-FFF2-40B4-BE49-F238E27FC236}">
                  <a16:creationId xmlns:a16="http://schemas.microsoft.com/office/drawing/2014/main" id="{7D23CB01-F54E-4641-B971-8D9285F75A68}"/>
                </a:ext>
              </a:extLst>
            </p:cNvPr>
            <p:cNvSpPr txBox="1"/>
            <p:nvPr/>
          </p:nvSpPr>
          <p:spPr>
            <a:xfrm>
              <a:off x="7298189" y="989788"/>
              <a:ext cx="3160224" cy="1323439"/>
            </a:xfrm>
            <a:prstGeom prst="rect">
              <a:avLst/>
            </a:prstGeom>
            <a:noFill/>
          </p:spPr>
          <p:txBody>
            <a:bodyPr wrap="none" rtlCol="0">
              <a:spAutoFit/>
            </a:bodyPr>
            <a:lstStyle/>
            <a:p>
              <a:r>
                <a:rPr lang="en-US" altLang="zh-CN" sz="8000" dirty="0">
                  <a:solidFill>
                    <a:srgbClr val="FF0048"/>
                  </a:solidFill>
                  <a:latin typeface="思源黑体 CN Bold" panose="020B0800000000000000" pitchFamily="34" charset="-122"/>
                  <a:ea typeface="思源黑体 CN Bold" panose="020B0800000000000000" pitchFamily="34" charset="-122"/>
                </a:rPr>
                <a:t>Swot</a:t>
              </a:r>
              <a:endParaRPr lang="zh-CN" altLang="en-US" sz="8000" dirty="0">
                <a:solidFill>
                  <a:srgbClr val="FF0048"/>
                </a:solidFill>
                <a:latin typeface="思源黑体 CN Bold" panose="020B0800000000000000" pitchFamily="34" charset="-122"/>
                <a:ea typeface="思源黑体 CN Bold" panose="020B0800000000000000" pitchFamily="34" charset="-122"/>
              </a:endParaRPr>
            </a:p>
          </p:txBody>
        </p:sp>
        <p:sp>
          <p:nvSpPr>
            <p:cNvPr id="130" name="文本框 129">
              <a:extLst>
                <a:ext uri="{FF2B5EF4-FFF2-40B4-BE49-F238E27FC236}">
                  <a16:creationId xmlns:a16="http://schemas.microsoft.com/office/drawing/2014/main" id="{22DD8B66-858D-4A83-924B-867D2F2070D1}"/>
                </a:ext>
              </a:extLst>
            </p:cNvPr>
            <p:cNvSpPr txBox="1"/>
            <p:nvPr/>
          </p:nvSpPr>
          <p:spPr>
            <a:xfrm>
              <a:off x="7224065" y="913879"/>
              <a:ext cx="3160224" cy="1323439"/>
            </a:xfrm>
            <a:prstGeom prst="rect">
              <a:avLst/>
            </a:prstGeom>
            <a:noFill/>
          </p:spPr>
          <p:txBody>
            <a:bodyPr wrap="none" rtlCol="0">
              <a:spAutoFit/>
            </a:bodyPr>
            <a:lstStyle/>
            <a:p>
              <a:r>
                <a:rPr lang="en-US" altLang="zh-CN" sz="8000" dirty="0">
                  <a:solidFill>
                    <a:srgbClr val="00FFFE"/>
                  </a:solidFill>
                  <a:latin typeface="思源黑体 CN Bold" panose="020B0800000000000000" pitchFamily="34" charset="-122"/>
                  <a:ea typeface="思源黑体 CN Bold" panose="020B0800000000000000" pitchFamily="34" charset="-122"/>
                </a:rPr>
                <a:t>Swot</a:t>
              </a:r>
              <a:endParaRPr lang="zh-CN" altLang="en-US" sz="8000" dirty="0">
                <a:solidFill>
                  <a:srgbClr val="00FFFE"/>
                </a:solidFill>
                <a:latin typeface="思源黑体 CN Bold" panose="020B0800000000000000" pitchFamily="34" charset="-122"/>
                <a:ea typeface="思源黑体 CN Bold" panose="020B0800000000000000" pitchFamily="34" charset="-122"/>
              </a:endParaRPr>
            </a:p>
          </p:txBody>
        </p:sp>
        <p:sp>
          <p:nvSpPr>
            <p:cNvPr id="141" name="文本框 140">
              <a:extLst>
                <a:ext uri="{FF2B5EF4-FFF2-40B4-BE49-F238E27FC236}">
                  <a16:creationId xmlns:a16="http://schemas.microsoft.com/office/drawing/2014/main" id="{1135040D-D387-440E-88D9-0FEFB083BA05}"/>
                </a:ext>
              </a:extLst>
            </p:cNvPr>
            <p:cNvSpPr txBox="1"/>
            <p:nvPr/>
          </p:nvSpPr>
          <p:spPr>
            <a:xfrm>
              <a:off x="7261127" y="953454"/>
              <a:ext cx="3160224" cy="1323439"/>
            </a:xfrm>
            <a:prstGeom prst="rect">
              <a:avLst/>
            </a:prstGeom>
            <a:noFill/>
          </p:spPr>
          <p:txBody>
            <a:bodyPr wrap="none" rtlCol="0">
              <a:spAutoFit/>
            </a:bodyPr>
            <a:lstStyle/>
            <a:p>
              <a:r>
                <a:rPr lang="en-US" altLang="zh-CN" sz="8000" dirty="0">
                  <a:solidFill>
                    <a:schemeClr val="bg1"/>
                  </a:solidFill>
                  <a:latin typeface="思源黑体 CN Bold" panose="020B0800000000000000" pitchFamily="34" charset="-122"/>
                  <a:ea typeface="思源黑体 CN Bold" panose="020B0800000000000000" pitchFamily="34" charset="-122"/>
                </a:rPr>
                <a:t>Swot</a:t>
              </a:r>
              <a:endParaRPr lang="zh-CN" altLang="en-US" sz="8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3" name="组合 2">
            <a:extLst>
              <a:ext uri="{FF2B5EF4-FFF2-40B4-BE49-F238E27FC236}">
                <a16:creationId xmlns:a16="http://schemas.microsoft.com/office/drawing/2014/main" id="{0D13D030-A612-41F6-9AF6-427D2F196A49}"/>
              </a:ext>
            </a:extLst>
          </p:cNvPr>
          <p:cNvGrpSpPr/>
          <p:nvPr/>
        </p:nvGrpSpPr>
        <p:grpSpPr>
          <a:xfrm>
            <a:off x="923567" y="2197084"/>
            <a:ext cx="10617610" cy="4209823"/>
            <a:chOff x="923567" y="2197084"/>
            <a:chExt cx="10617610" cy="4209823"/>
          </a:xfrm>
        </p:grpSpPr>
        <p:sp>
          <p:nvSpPr>
            <p:cNvPr id="162" name="椭圆 161">
              <a:extLst>
                <a:ext uri="{FF2B5EF4-FFF2-40B4-BE49-F238E27FC236}">
                  <a16:creationId xmlns:a16="http://schemas.microsoft.com/office/drawing/2014/main" id="{62C1F061-FCEE-4928-B7E5-EB471F4F3266}"/>
                </a:ext>
              </a:extLst>
            </p:cNvPr>
            <p:cNvSpPr/>
            <p:nvPr/>
          </p:nvSpPr>
          <p:spPr>
            <a:xfrm rot="18706178">
              <a:off x="1620787" y="2197084"/>
              <a:ext cx="303532" cy="303532"/>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1" name="矩形 120">
              <a:extLst>
                <a:ext uri="{FF2B5EF4-FFF2-40B4-BE49-F238E27FC236}">
                  <a16:creationId xmlns:a16="http://schemas.microsoft.com/office/drawing/2014/main" id="{1B480D24-5D10-46D1-88F9-5C805916148C}"/>
                </a:ext>
              </a:extLst>
            </p:cNvPr>
            <p:cNvSpPr/>
            <p:nvPr/>
          </p:nvSpPr>
          <p:spPr>
            <a:xfrm>
              <a:off x="923567" y="2232845"/>
              <a:ext cx="1289135" cy="2215991"/>
            </a:xfrm>
            <a:prstGeom prst="rect">
              <a:avLst/>
            </a:prstGeom>
          </p:spPr>
          <p:txBody>
            <a:bodyPr wrap="none">
              <a:spAutoFit/>
            </a:bodyPr>
            <a:lstStyle/>
            <a:p>
              <a:r>
                <a:rPr lang="en-US" altLang="zh-CN" sz="13800" dirty="0">
                  <a:gradFill>
                    <a:gsLst>
                      <a:gs pos="0">
                        <a:srgbClr val="00FFFE"/>
                      </a:gs>
                      <a:gs pos="100000">
                        <a:schemeClr val="tx1">
                          <a:alpha val="0"/>
                        </a:schemeClr>
                      </a:gs>
                    </a:gsLst>
                    <a:lin ang="0" scaled="1"/>
                  </a:gradFill>
                  <a:latin typeface="思源黑体 CN Bold" panose="020B0800000000000000" pitchFamily="34" charset="-122"/>
                  <a:ea typeface="思源黑体 CN Bold" panose="020B0800000000000000" pitchFamily="34" charset="-122"/>
                </a:rPr>
                <a:t>S</a:t>
              </a:r>
              <a:endParaRPr lang="zh-CN" altLang="en-US" sz="13800" dirty="0">
                <a:gradFill>
                  <a:gsLst>
                    <a:gs pos="0">
                      <a:srgbClr val="00FFFE"/>
                    </a:gs>
                    <a:gs pos="100000">
                      <a:schemeClr val="tx1">
                        <a:alpha val="0"/>
                      </a:schemeClr>
                    </a:gs>
                  </a:gsLst>
                  <a:lin ang="0" scaled="1"/>
                </a:gradFill>
              </a:endParaRPr>
            </a:p>
          </p:txBody>
        </p:sp>
        <p:sp>
          <p:nvSpPr>
            <p:cNvPr id="122" name="矩形 121">
              <a:extLst>
                <a:ext uri="{FF2B5EF4-FFF2-40B4-BE49-F238E27FC236}">
                  <a16:creationId xmlns:a16="http://schemas.microsoft.com/office/drawing/2014/main" id="{2E08A4E1-ECFF-4D36-8D44-731D820082D8}"/>
                </a:ext>
              </a:extLst>
            </p:cNvPr>
            <p:cNvSpPr/>
            <p:nvPr/>
          </p:nvSpPr>
          <p:spPr>
            <a:xfrm>
              <a:off x="6063589" y="2232845"/>
              <a:ext cx="1803699" cy="2215991"/>
            </a:xfrm>
            <a:prstGeom prst="rect">
              <a:avLst/>
            </a:prstGeom>
          </p:spPr>
          <p:txBody>
            <a:bodyPr wrap="none">
              <a:spAutoFit/>
            </a:bodyPr>
            <a:lstStyle/>
            <a:p>
              <a:r>
                <a:rPr lang="en-US" altLang="zh-CN" sz="13800" dirty="0">
                  <a:gradFill>
                    <a:gsLst>
                      <a:gs pos="0">
                        <a:srgbClr val="00FFFE"/>
                      </a:gs>
                      <a:gs pos="100000">
                        <a:schemeClr val="tx1">
                          <a:alpha val="0"/>
                        </a:schemeClr>
                      </a:gs>
                    </a:gsLst>
                    <a:lin ang="0" scaled="1"/>
                  </a:gradFill>
                  <a:latin typeface="思源黑体 CN Bold" panose="020B0800000000000000" pitchFamily="34" charset="-122"/>
                  <a:ea typeface="思源黑体 CN Bold" panose="020B0800000000000000" pitchFamily="34" charset="-122"/>
                </a:rPr>
                <a:t>W</a:t>
              </a:r>
              <a:endParaRPr lang="zh-CN" altLang="en-US" sz="13800" dirty="0">
                <a:gradFill>
                  <a:gsLst>
                    <a:gs pos="0">
                      <a:srgbClr val="00FFFE"/>
                    </a:gs>
                    <a:gs pos="100000">
                      <a:schemeClr val="tx1">
                        <a:alpha val="0"/>
                      </a:schemeClr>
                    </a:gs>
                  </a:gsLst>
                  <a:lin ang="0" scaled="1"/>
                </a:gradFill>
              </a:endParaRPr>
            </a:p>
          </p:txBody>
        </p:sp>
        <p:sp>
          <p:nvSpPr>
            <p:cNvPr id="123" name="矩形 122">
              <a:extLst>
                <a:ext uri="{FF2B5EF4-FFF2-40B4-BE49-F238E27FC236}">
                  <a16:creationId xmlns:a16="http://schemas.microsoft.com/office/drawing/2014/main" id="{7EE35249-D338-43D5-AA7A-65C4030BA686}"/>
                </a:ext>
              </a:extLst>
            </p:cNvPr>
            <p:cNvSpPr/>
            <p:nvPr/>
          </p:nvSpPr>
          <p:spPr>
            <a:xfrm>
              <a:off x="923567" y="4095358"/>
              <a:ext cx="1547218" cy="2215991"/>
            </a:xfrm>
            <a:prstGeom prst="rect">
              <a:avLst/>
            </a:prstGeom>
          </p:spPr>
          <p:txBody>
            <a:bodyPr wrap="none">
              <a:spAutoFit/>
            </a:bodyPr>
            <a:lstStyle/>
            <a:p>
              <a:r>
                <a:rPr lang="en-US" altLang="zh-CN" sz="13800" dirty="0">
                  <a:gradFill>
                    <a:gsLst>
                      <a:gs pos="0">
                        <a:srgbClr val="00FFFE"/>
                      </a:gs>
                      <a:gs pos="100000">
                        <a:schemeClr val="tx1">
                          <a:alpha val="0"/>
                        </a:schemeClr>
                      </a:gs>
                    </a:gsLst>
                    <a:lin ang="0" scaled="1"/>
                  </a:gradFill>
                  <a:latin typeface="思源黑体 CN Bold" panose="020B0800000000000000" pitchFamily="34" charset="-122"/>
                  <a:ea typeface="思源黑体 CN Bold" panose="020B0800000000000000" pitchFamily="34" charset="-122"/>
                </a:rPr>
                <a:t>O</a:t>
              </a:r>
              <a:endParaRPr lang="zh-CN" altLang="en-US" sz="13800" dirty="0">
                <a:gradFill>
                  <a:gsLst>
                    <a:gs pos="0">
                      <a:srgbClr val="00FFFE"/>
                    </a:gs>
                    <a:gs pos="100000">
                      <a:schemeClr val="tx1">
                        <a:alpha val="0"/>
                      </a:schemeClr>
                    </a:gs>
                  </a:gsLst>
                  <a:lin ang="0" scaled="1"/>
                </a:gradFill>
              </a:endParaRPr>
            </a:p>
          </p:txBody>
        </p:sp>
        <p:sp>
          <p:nvSpPr>
            <p:cNvPr id="124" name="矩形 123">
              <a:extLst>
                <a:ext uri="{FF2B5EF4-FFF2-40B4-BE49-F238E27FC236}">
                  <a16:creationId xmlns:a16="http://schemas.microsoft.com/office/drawing/2014/main" id="{523B1996-14D8-473A-B6EB-7501E79FB349}"/>
                </a:ext>
              </a:extLst>
            </p:cNvPr>
            <p:cNvSpPr/>
            <p:nvPr/>
          </p:nvSpPr>
          <p:spPr>
            <a:xfrm>
              <a:off x="6576550" y="4190916"/>
              <a:ext cx="1290738" cy="2215991"/>
            </a:xfrm>
            <a:prstGeom prst="rect">
              <a:avLst/>
            </a:prstGeom>
          </p:spPr>
          <p:txBody>
            <a:bodyPr wrap="none">
              <a:spAutoFit/>
            </a:bodyPr>
            <a:lstStyle/>
            <a:p>
              <a:r>
                <a:rPr lang="en-US" altLang="zh-CN" sz="13800" dirty="0">
                  <a:gradFill>
                    <a:gsLst>
                      <a:gs pos="0">
                        <a:srgbClr val="00FFFE"/>
                      </a:gs>
                      <a:gs pos="100000">
                        <a:schemeClr val="tx1">
                          <a:alpha val="0"/>
                        </a:schemeClr>
                      </a:gs>
                    </a:gsLst>
                    <a:lin ang="0" scaled="1"/>
                  </a:gradFill>
                  <a:latin typeface="思源黑体 CN Bold" panose="020B0800000000000000" pitchFamily="34" charset="-122"/>
                  <a:ea typeface="思源黑体 CN Bold" panose="020B0800000000000000" pitchFamily="34" charset="-122"/>
                </a:rPr>
                <a:t>T</a:t>
              </a:r>
              <a:endParaRPr lang="zh-CN" altLang="en-US" sz="13800" dirty="0">
                <a:gradFill>
                  <a:gsLst>
                    <a:gs pos="0">
                      <a:srgbClr val="00FFFE"/>
                    </a:gs>
                    <a:gs pos="100000">
                      <a:schemeClr val="tx1">
                        <a:alpha val="0"/>
                      </a:schemeClr>
                    </a:gs>
                  </a:gsLst>
                  <a:lin ang="0" scaled="1"/>
                </a:gradFill>
              </a:endParaRPr>
            </a:p>
          </p:txBody>
        </p:sp>
        <p:sp>
          <p:nvSpPr>
            <p:cNvPr id="142" name="矩形 141">
              <a:extLst>
                <a:ext uri="{FF2B5EF4-FFF2-40B4-BE49-F238E27FC236}">
                  <a16:creationId xmlns:a16="http://schemas.microsoft.com/office/drawing/2014/main" id="{43082AC0-084A-443B-AF5A-EE1F6E38D69C}"/>
                </a:ext>
              </a:extLst>
            </p:cNvPr>
            <p:cNvSpPr/>
            <p:nvPr/>
          </p:nvSpPr>
          <p:spPr>
            <a:xfrm>
              <a:off x="1777879" y="3073458"/>
              <a:ext cx="308365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44" name="文本框 143">
              <a:extLst>
                <a:ext uri="{FF2B5EF4-FFF2-40B4-BE49-F238E27FC236}">
                  <a16:creationId xmlns:a16="http://schemas.microsoft.com/office/drawing/2014/main" id="{6DB4E2BF-20E6-4467-B542-B8B0DE855A17}"/>
                </a:ext>
              </a:extLst>
            </p:cNvPr>
            <p:cNvSpPr txBox="1"/>
            <p:nvPr/>
          </p:nvSpPr>
          <p:spPr>
            <a:xfrm>
              <a:off x="1769314" y="2630289"/>
              <a:ext cx="37544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45" name="矩形 144">
              <a:extLst>
                <a:ext uri="{FF2B5EF4-FFF2-40B4-BE49-F238E27FC236}">
                  <a16:creationId xmlns:a16="http://schemas.microsoft.com/office/drawing/2014/main" id="{2B55112A-3418-4E80-9630-9A2CB668BE8A}"/>
                </a:ext>
              </a:extLst>
            </p:cNvPr>
            <p:cNvSpPr/>
            <p:nvPr/>
          </p:nvSpPr>
          <p:spPr>
            <a:xfrm>
              <a:off x="1986842" y="4828821"/>
              <a:ext cx="308365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47" name="文本框 146">
              <a:extLst>
                <a:ext uri="{FF2B5EF4-FFF2-40B4-BE49-F238E27FC236}">
                  <a16:creationId xmlns:a16="http://schemas.microsoft.com/office/drawing/2014/main" id="{1B07A81B-4AC8-47CF-96B1-E10A283EE28C}"/>
                </a:ext>
              </a:extLst>
            </p:cNvPr>
            <p:cNvSpPr txBox="1"/>
            <p:nvPr/>
          </p:nvSpPr>
          <p:spPr>
            <a:xfrm>
              <a:off x="1978277" y="4385652"/>
              <a:ext cx="37544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48" name="矩形 147">
              <a:extLst>
                <a:ext uri="{FF2B5EF4-FFF2-40B4-BE49-F238E27FC236}">
                  <a16:creationId xmlns:a16="http://schemas.microsoft.com/office/drawing/2014/main" id="{D8F75F31-D06B-47D3-A9EE-E266B2486E09}"/>
                </a:ext>
              </a:extLst>
            </p:cNvPr>
            <p:cNvSpPr/>
            <p:nvPr/>
          </p:nvSpPr>
          <p:spPr>
            <a:xfrm>
              <a:off x="7586371" y="3116517"/>
              <a:ext cx="308365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50" name="文本框 149">
              <a:extLst>
                <a:ext uri="{FF2B5EF4-FFF2-40B4-BE49-F238E27FC236}">
                  <a16:creationId xmlns:a16="http://schemas.microsoft.com/office/drawing/2014/main" id="{37915B7A-092F-4F6F-87A5-1EB9CD478D0C}"/>
                </a:ext>
              </a:extLst>
            </p:cNvPr>
            <p:cNvSpPr txBox="1"/>
            <p:nvPr/>
          </p:nvSpPr>
          <p:spPr>
            <a:xfrm>
              <a:off x="7577806" y="2673348"/>
              <a:ext cx="37544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52" name="矩形 151">
              <a:extLst>
                <a:ext uri="{FF2B5EF4-FFF2-40B4-BE49-F238E27FC236}">
                  <a16:creationId xmlns:a16="http://schemas.microsoft.com/office/drawing/2014/main" id="{A842BC70-3561-4000-BC33-1A5DC905F4AB}"/>
                </a:ext>
              </a:extLst>
            </p:cNvPr>
            <p:cNvSpPr/>
            <p:nvPr/>
          </p:nvSpPr>
          <p:spPr>
            <a:xfrm>
              <a:off x="7795334" y="4871880"/>
              <a:ext cx="308365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72" name="文本框 171">
              <a:extLst>
                <a:ext uri="{FF2B5EF4-FFF2-40B4-BE49-F238E27FC236}">
                  <a16:creationId xmlns:a16="http://schemas.microsoft.com/office/drawing/2014/main" id="{18419D9D-64E8-44BF-A18F-A5D25EE47DAD}"/>
                </a:ext>
              </a:extLst>
            </p:cNvPr>
            <p:cNvSpPr txBox="1"/>
            <p:nvPr/>
          </p:nvSpPr>
          <p:spPr>
            <a:xfrm>
              <a:off x="7786769" y="4428711"/>
              <a:ext cx="37544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grpSp>
    </p:spTree>
    <p:extLst>
      <p:ext uri="{BB962C8B-B14F-4D97-AF65-F5344CB8AC3E}">
        <p14:creationId xmlns:p14="http://schemas.microsoft.com/office/powerpoint/2010/main" val="6685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4" name="组合 3"/>
          <p:cNvGrpSpPr/>
          <p:nvPr/>
        </p:nvGrpSpPr>
        <p:grpSpPr>
          <a:xfrm>
            <a:off x="-224614" y="1742409"/>
            <a:ext cx="12641227" cy="5276452"/>
            <a:chOff x="1166213" y="1666442"/>
            <a:chExt cx="9783439" cy="5276452"/>
          </a:xfrm>
        </p:grpSpPr>
        <p:sp>
          <p:nvSpPr>
            <p:cNvPr id="13" name="文本框 12"/>
            <p:cNvSpPr txBox="1"/>
            <p:nvPr/>
          </p:nvSpPr>
          <p:spPr>
            <a:xfrm>
              <a:off x="2805302" y="1666442"/>
              <a:ext cx="6449227" cy="5201424"/>
            </a:xfrm>
            <a:prstGeom prst="rect">
              <a:avLst/>
            </a:prstGeom>
            <a:noFill/>
          </p:spPr>
          <p:txBody>
            <a:bodyPr vert="horz" wrap="square" lIns="91440" tIns="45720" rIns="91440" bIns="45720" rtlCol="0" anchorCtr="0">
              <a:spAutoFit/>
            </a:bodyPr>
            <a:lstStyle/>
            <a:p>
              <a:pPr algn="dist"/>
              <a:r>
                <a:rPr lang="en-US" altLang="zh-CN" sz="16600" i="1" dirty="0">
                  <a:solidFill>
                    <a:srgbClr val="2CC8B8"/>
                  </a:solidFill>
                  <a:latin typeface="微软雅黑 Bold" panose="020B0703020204020201" pitchFamily="34" charset="-122"/>
                  <a:ea typeface="微软雅黑 Bold" panose="020B0703020204020201" pitchFamily="34" charset="-122"/>
                </a:rPr>
                <a:t>THANK</a:t>
              </a:r>
              <a:endParaRPr lang="zh-CN" altLang="en-US" sz="16600" i="1" dirty="0">
                <a:solidFill>
                  <a:srgbClr val="2CC8B8"/>
                </a:solidFill>
                <a:latin typeface="微软雅黑 Bold" panose="020B0703020204020201" pitchFamily="34" charset="-122"/>
                <a:ea typeface="微软雅黑 Bold" panose="020B0703020204020201" pitchFamily="34" charset="-122"/>
              </a:endParaRPr>
            </a:p>
          </p:txBody>
        </p:sp>
        <p:sp>
          <p:nvSpPr>
            <p:cNvPr id="14" name="文本框 13"/>
            <p:cNvSpPr txBox="1"/>
            <p:nvPr/>
          </p:nvSpPr>
          <p:spPr>
            <a:xfrm>
              <a:off x="2721614" y="1698108"/>
              <a:ext cx="6619363" cy="5201424"/>
            </a:xfrm>
            <a:prstGeom prst="rect">
              <a:avLst/>
            </a:prstGeom>
            <a:noFill/>
          </p:spPr>
          <p:txBody>
            <a:bodyPr vert="horz" wrap="square" lIns="91440" tIns="45720" rIns="91440" bIns="45720" rtlCol="0" anchorCtr="0">
              <a:spAutoFit/>
            </a:bodyPr>
            <a:lstStyle/>
            <a:p>
              <a:pPr algn="dist"/>
              <a:r>
                <a:rPr lang="en-US" altLang="zh-CN" sz="16600" i="1" dirty="0">
                  <a:solidFill>
                    <a:srgbClr val="A1249B"/>
                  </a:solidFill>
                  <a:latin typeface="微软雅黑 Bold" panose="020B0703020204020201" pitchFamily="34" charset="-122"/>
                  <a:ea typeface="微软雅黑 Bold" panose="020B0703020204020201" pitchFamily="34" charset="-122"/>
                </a:rPr>
                <a:t>THANK</a:t>
              </a:r>
              <a:endParaRPr lang="zh-CN" altLang="en-US" sz="16600" i="1" dirty="0">
                <a:solidFill>
                  <a:srgbClr val="A1249B"/>
                </a:solidFill>
                <a:latin typeface="微软雅黑 Bold" panose="020B0703020204020201" pitchFamily="34" charset="-122"/>
                <a:ea typeface="微软雅黑 Bold" panose="020B0703020204020201" pitchFamily="34" charset="-122"/>
              </a:endParaRPr>
            </a:p>
          </p:txBody>
        </p:sp>
        <p:sp>
          <p:nvSpPr>
            <p:cNvPr id="17" name="平行四边形 16"/>
            <p:cNvSpPr/>
            <p:nvPr/>
          </p:nvSpPr>
          <p:spPr>
            <a:xfrm>
              <a:off x="3165948" y="2127181"/>
              <a:ext cx="2888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18" name="平行四边形 17"/>
            <p:cNvSpPr/>
            <p:nvPr/>
          </p:nvSpPr>
          <p:spPr>
            <a:xfrm>
              <a:off x="3432548" y="3004632"/>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21" name="平行四边形 20"/>
            <p:cNvSpPr/>
            <p:nvPr/>
          </p:nvSpPr>
          <p:spPr>
            <a:xfrm>
              <a:off x="4187914" y="2745385"/>
              <a:ext cx="399900"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23" name="平行四边形 22"/>
            <p:cNvSpPr/>
            <p:nvPr/>
          </p:nvSpPr>
          <p:spPr>
            <a:xfrm>
              <a:off x="4343431" y="2625733"/>
              <a:ext cx="3999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29" name="平行四边形 28"/>
            <p:cNvSpPr/>
            <p:nvPr/>
          </p:nvSpPr>
          <p:spPr>
            <a:xfrm>
              <a:off x="5409831" y="2585849"/>
              <a:ext cx="2666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30" name="平行四边形 29"/>
            <p:cNvSpPr/>
            <p:nvPr/>
          </p:nvSpPr>
          <p:spPr>
            <a:xfrm>
              <a:off x="5654214" y="2147123"/>
              <a:ext cx="44433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33" name="平行四边形 32"/>
            <p:cNvSpPr/>
            <p:nvPr/>
          </p:nvSpPr>
          <p:spPr>
            <a:xfrm>
              <a:off x="6054114" y="2545964"/>
              <a:ext cx="33325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38" name="平行四边形 37"/>
            <p:cNvSpPr/>
            <p:nvPr/>
          </p:nvSpPr>
          <p:spPr>
            <a:xfrm>
              <a:off x="7276030" y="3004632"/>
              <a:ext cx="2221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40" name="平行四边形 39"/>
            <p:cNvSpPr/>
            <p:nvPr/>
          </p:nvSpPr>
          <p:spPr>
            <a:xfrm>
              <a:off x="7609280" y="2984690"/>
              <a:ext cx="31103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44" name="平行四边形 43"/>
            <p:cNvSpPr/>
            <p:nvPr/>
          </p:nvSpPr>
          <p:spPr>
            <a:xfrm>
              <a:off x="8186913" y="2326602"/>
              <a:ext cx="2888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45" name="平行四边形 44"/>
            <p:cNvSpPr/>
            <p:nvPr/>
          </p:nvSpPr>
          <p:spPr>
            <a:xfrm>
              <a:off x="8320213" y="2087297"/>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47" name="平行四边形 46"/>
            <p:cNvSpPr/>
            <p:nvPr/>
          </p:nvSpPr>
          <p:spPr>
            <a:xfrm>
              <a:off x="8897846" y="2047413"/>
              <a:ext cx="4443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48" name="平行四边形 47"/>
            <p:cNvSpPr/>
            <p:nvPr/>
          </p:nvSpPr>
          <p:spPr>
            <a:xfrm>
              <a:off x="8942279" y="3004632"/>
              <a:ext cx="3554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50" name="平行四边形 49"/>
            <p:cNvSpPr/>
            <p:nvPr/>
          </p:nvSpPr>
          <p:spPr>
            <a:xfrm>
              <a:off x="3077081" y="2406370"/>
              <a:ext cx="2666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52" name="平行四边形 51"/>
            <p:cNvSpPr/>
            <p:nvPr/>
          </p:nvSpPr>
          <p:spPr>
            <a:xfrm>
              <a:off x="3565848" y="2087297"/>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54" name="平行四边形 53"/>
            <p:cNvSpPr/>
            <p:nvPr/>
          </p:nvSpPr>
          <p:spPr>
            <a:xfrm>
              <a:off x="4010181" y="2167065"/>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63" name="平行四边形 62"/>
            <p:cNvSpPr/>
            <p:nvPr/>
          </p:nvSpPr>
          <p:spPr>
            <a:xfrm>
              <a:off x="5876381" y="2007528"/>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68" name="平行四边形 67"/>
            <p:cNvSpPr/>
            <p:nvPr/>
          </p:nvSpPr>
          <p:spPr>
            <a:xfrm>
              <a:off x="7098297" y="2645675"/>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73" name="平行四边形 72"/>
            <p:cNvSpPr/>
            <p:nvPr/>
          </p:nvSpPr>
          <p:spPr>
            <a:xfrm>
              <a:off x="8231346" y="1927760"/>
              <a:ext cx="3999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74" name="平行四边形 73"/>
            <p:cNvSpPr/>
            <p:nvPr/>
          </p:nvSpPr>
          <p:spPr>
            <a:xfrm>
              <a:off x="8386863" y="2107239"/>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78" name="文本框 77"/>
            <p:cNvSpPr txBox="1"/>
            <p:nvPr/>
          </p:nvSpPr>
          <p:spPr>
            <a:xfrm>
              <a:off x="2748218" y="1741470"/>
              <a:ext cx="6449227" cy="5201424"/>
            </a:xfrm>
            <a:prstGeom prst="rect">
              <a:avLst/>
            </a:prstGeom>
            <a:noFill/>
          </p:spPr>
          <p:txBody>
            <a:bodyPr vert="horz" wrap="square" lIns="91440" tIns="45720" rIns="91440" bIns="45720" rtlCol="0" anchorCtr="0">
              <a:spAutoFit/>
            </a:bodyPr>
            <a:lstStyle/>
            <a:p>
              <a:pPr algn="dist"/>
              <a:r>
                <a:rPr lang="en-US" altLang="zh-CN" sz="16600" i="1" dirty="0">
                  <a:solidFill>
                    <a:srgbClr val="FFFFFF"/>
                  </a:solidFill>
                  <a:latin typeface="微软雅黑 Bold" panose="020B0703020204020201" pitchFamily="34" charset="-122"/>
                  <a:ea typeface="微软雅黑 Bold" panose="020B0703020204020201" pitchFamily="34" charset="-122"/>
                </a:rPr>
                <a:t>THANK</a:t>
              </a:r>
              <a:endParaRPr lang="zh-CN" altLang="en-US" sz="16600" i="1" dirty="0">
                <a:solidFill>
                  <a:srgbClr val="FFFFFF"/>
                </a:solidFill>
                <a:latin typeface="微软雅黑 Bold" panose="020B0703020204020201" pitchFamily="34" charset="-122"/>
                <a:ea typeface="微软雅黑 Bold" panose="020B0703020204020201" pitchFamily="34" charset="-122"/>
              </a:endParaRPr>
            </a:p>
          </p:txBody>
        </p:sp>
        <p:sp>
          <p:nvSpPr>
            <p:cNvPr id="80" name="平行四边形 79"/>
            <p:cNvSpPr/>
            <p:nvPr/>
          </p:nvSpPr>
          <p:spPr>
            <a:xfrm>
              <a:off x="10637142" y="2770046"/>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82" name="平行四边形 81"/>
            <p:cNvSpPr/>
            <p:nvPr/>
          </p:nvSpPr>
          <p:spPr>
            <a:xfrm>
              <a:off x="1643692" y="2024552"/>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sp>
          <p:nvSpPr>
            <p:cNvPr id="83" name="平行四边形 82"/>
            <p:cNvSpPr/>
            <p:nvPr/>
          </p:nvSpPr>
          <p:spPr>
            <a:xfrm>
              <a:off x="1166213" y="2906632"/>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0"/>
            </a:p>
          </p:txBody>
        </p:sp>
      </p:grpSp>
      <p:sp>
        <p:nvSpPr>
          <p:cNvPr id="15" name="平行四边形 14"/>
          <p:cNvSpPr/>
          <p:nvPr/>
        </p:nvSpPr>
        <p:spPr>
          <a:xfrm>
            <a:off x="2721615" y="4161272"/>
            <a:ext cx="2666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2943781" y="5258086"/>
            <a:ext cx="28881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3610281" y="3363589"/>
            <a:ext cx="42211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3876881" y="3582952"/>
            <a:ext cx="24438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4610031" y="3084400"/>
            <a:ext cx="3999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32198" y="5198260"/>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5098797" y="4759535"/>
            <a:ext cx="3110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5365397" y="5098550"/>
            <a:ext cx="3554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a:off x="5943030" y="3084400"/>
            <a:ext cx="2221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6342930" y="3243937"/>
            <a:ext cx="37768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a:off x="6631747" y="3403474"/>
            <a:ext cx="3110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a:off x="6765047" y="5457507"/>
            <a:ext cx="44433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6964997" y="4799419"/>
            <a:ext cx="37768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a:off x="7431547" y="4360693"/>
            <a:ext cx="4221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7853663" y="4619940"/>
            <a:ext cx="24438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a:off x="8697896" y="4320809"/>
            <a:ext cx="333250"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2854915" y="3642778"/>
            <a:ext cx="2221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3232598" y="4081504"/>
            <a:ext cx="33325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3743581" y="4699708"/>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4121264" y="5417623"/>
            <a:ext cx="3999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4298998" y="3762431"/>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平行四边形 56"/>
          <p:cNvSpPr/>
          <p:nvPr/>
        </p:nvSpPr>
        <p:spPr>
          <a:xfrm>
            <a:off x="4587814" y="3144227"/>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p:cNvSpPr/>
          <p:nvPr/>
        </p:nvSpPr>
        <p:spPr>
          <a:xfrm>
            <a:off x="4721114" y="3662721"/>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a:off x="5009931" y="5397681"/>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p:cNvSpPr/>
          <p:nvPr/>
        </p:nvSpPr>
        <p:spPr>
          <a:xfrm>
            <a:off x="5187664" y="5078608"/>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a:off x="5543131" y="3483242"/>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a:off x="5654214" y="3323705"/>
            <a:ext cx="3554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a:off x="6165197" y="4998840"/>
            <a:ext cx="2221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a:off x="6276280" y="3263879"/>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a:off x="6565097" y="3941910"/>
            <a:ext cx="4443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66"/>
          <p:cNvSpPr/>
          <p:nvPr/>
        </p:nvSpPr>
        <p:spPr>
          <a:xfrm>
            <a:off x="6742830" y="3263879"/>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a:off x="7320463" y="3084400"/>
            <a:ext cx="2221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a:off x="7564847" y="3283821"/>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7675930" y="4221099"/>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a:off x="8031396" y="3204053"/>
            <a:ext cx="2221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平行四边形 74"/>
          <p:cNvSpPr/>
          <p:nvPr/>
        </p:nvSpPr>
        <p:spPr>
          <a:xfrm>
            <a:off x="8697896" y="4440461"/>
            <a:ext cx="33325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75"/>
          <p:cNvSpPr/>
          <p:nvPr/>
        </p:nvSpPr>
        <p:spPr>
          <a:xfrm>
            <a:off x="8764546" y="4021678"/>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76"/>
          <p:cNvSpPr/>
          <p:nvPr/>
        </p:nvSpPr>
        <p:spPr>
          <a:xfrm>
            <a:off x="9053363" y="4061562"/>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平行四边形 78"/>
          <p:cNvSpPr/>
          <p:nvPr/>
        </p:nvSpPr>
        <p:spPr>
          <a:xfrm>
            <a:off x="10061753" y="4181214"/>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a:off x="10159663" y="3652126"/>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平行四边形 83"/>
          <p:cNvSpPr/>
          <p:nvPr/>
        </p:nvSpPr>
        <p:spPr>
          <a:xfrm>
            <a:off x="2186953" y="3716712"/>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4"/>
          <p:cNvSpPr/>
          <p:nvPr/>
        </p:nvSpPr>
        <p:spPr>
          <a:xfrm>
            <a:off x="1709474" y="4598792"/>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5"/>
          <p:cNvSpPr/>
          <p:nvPr/>
        </p:nvSpPr>
        <p:spPr>
          <a:xfrm>
            <a:off x="10367859" y="4953121"/>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平行四边形 86"/>
          <p:cNvSpPr/>
          <p:nvPr/>
        </p:nvSpPr>
        <p:spPr>
          <a:xfrm>
            <a:off x="9890380" y="5835201"/>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a:extLst>
              <a:ext uri="{FF2B5EF4-FFF2-40B4-BE49-F238E27FC236}">
                <a16:creationId xmlns:a16="http://schemas.microsoft.com/office/drawing/2014/main" id="{2CB6187A-70B9-44C9-B78A-8A50FF3D49EE}"/>
              </a:ext>
            </a:extLst>
          </p:cNvPr>
          <p:cNvSpPr txBox="1"/>
          <p:nvPr/>
        </p:nvSpPr>
        <p:spPr>
          <a:xfrm>
            <a:off x="3547001" y="4121547"/>
            <a:ext cx="5011362" cy="523220"/>
          </a:xfrm>
          <a:prstGeom prst="rect">
            <a:avLst/>
          </a:prstGeom>
          <a:noFill/>
        </p:spPr>
        <p:txBody>
          <a:bodyPr wrap="square" rtlCol="0">
            <a:spAutoFit/>
          </a:bodyPr>
          <a:lstStyle/>
          <a:p>
            <a:pPr algn="dist"/>
            <a:r>
              <a:rPr lang="zh-CN" altLang="en-US" sz="2800" b="1" spc="600" dirty="0">
                <a:solidFill>
                  <a:schemeClr val="bg1"/>
                </a:solidFill>
                <a:latin typeface="方正兰亭中黑_GBK" panose="02000000000000000000" pitchFamily="2" charset="-122"/>
                <a:ea typeface="方正兰亭中黑_GBK" panose="02000000000000000000" pitchFamily="2" charset="-122"/>
              </a:rPr>
              <a:t>Introduce yourself</a:t>
            </a:r>
          </a:p>
        </p:txBody>
      </p:sp>
      <p:sp>
        <p:nvSpPr>
          <p:cNvPr id="90" name="矩形 89">
            <a:extLst>
              <a:ext uri="{FF2B5EF4-FFF2-40B4-BE49-F238E27FC236}">
                <a16:creationId xmlns:a16="http://schemas.microsoft.com/office/drawing/2014/main" id="{151EF8A3-8AE6-4CFF-B1E2-85C912C379B0}"/>
              </a:ext>
            </a:extLst>
          </p:cNvPr>
          <p:cNvSpPr/>
          <p:nvPr/>
        </p:nvSpPr>
        <p:spPr>
          <a:xfrm>
            <a:off x="5457467" y="6155855"/>
            <a:ext cx="1319593" cy="307777"/>
          </a:xfrm>
          <a:prstGeom prst="rect">
            <a:avLst/>
          </a:prstGeom>
          <a:noFill/>
        </p:spPr>
        <p:txBody>
          <a:bodyPr wrap="none" lIns="91440" tIns="45720" rIns="91440" bIns="45720">
            <a:spAutoFit/>
          </a:bodyPr>
          <a:lstStyle/>
          <a:p>
            <a:pPr algn="ctr"/>
            <a:r>
              <a:rPr lang="en-US" altLang="zh-CN" sz="1400" dirty="0">
                <a:ln w="0"/>
                <a:solidFill>
                  <a:schemeClr val="bg1"/>
                </a:solidFill>
                <a:effectLst>
                  <a:outerShdw blurRad="38100" dist="19050" dir="2700000" algn="tl" rotWithShape="0">
                    <a:schemeClr val="dk1">
                      <a:alpha val="40000"/>
                    </a:schemeClr>
                  </a:outerShdw>
                </a:effectLst>
              </a:rPr>
              <a:t>202X</a:t>
            </a:r>
            <a:r>
              <a:rPr lang="zh-CN" altLang="en-US" sz="1400" dirty="0">
                <a:ln w="0"/>
                <a:solidFill>
                  <a:schemeClr val="bg1"/>
                </a:solidFill>
                <a:effectLst>
                  <a:outerShdw blurRad="38100" dist="19050" dir="2700000" algn="tl" rotWithShape="0">
                    <a:schemeClr val="dk1">
                      <a:alpha val="40000"/>
                    </a:schemeClr>
                  </a:outerShdw>
                </a:effectLst>
              </a:rPr>
              <a:t>Years</a:t>
            </a:r>
            <a:r>
              <a:rPr lang="en-US" altLang="zh-CN" sz="1400" dirty="0">
                <a:ln w="0"/>
                <a:solidFill>
                  <a:schemeClr val="bg1"/>
                </a:solidFill>
                <a:effectLst>
                  <a:outerShdw blurRad="38100" dist="19050" dir="2700000" algn="tl" rotWithShape="0">
                    <a:schemeClr val="dk1">
                      <a:alpha val="40000"/>
                    </a:schemeClr>
                  </a:outerShdw>
                </a:effectLst>
              </a:rPr>
              <a:t>Ⅹ</a:t>
            </a:r>
            <a:r>
              <a:rPr lang="zh-CN" altLang="en-US" sz="1400" dirty="0">
                <a:ln w="0"/>
                <a:solidFill>
                  <a:schemeClr val="bg1"/>
                </a:solidFill>
                <a:effectLst>
                  <a:outerShdw blurRad="38100" dist="19050" dir="2700000" algn="tl" rotWithShape="0">
                    <a:schemeClr val="dk1">
                      <a:alpha val="40000"/>
                    </a:schemeClr>
                  </a:outerShdw>
                </a:effectLst>
              </a:rPr>
              <a:t>Month</a:t>
            </a:r>
            <a:r>
              <a:rPr lang="en-US" altLang="zh-CN" sz="1400" dirty="0">
                <a:ln w="0"/>
                <a:solidFill>
                  <a:schemeClr val="bg1"/>
                </a:solidFill>
                <a:effectLst>
                  <a:outerShdw blurRad="38100" dist="19050" dir="2700000" algn="tl" rotWithShape="0">
                    <a:schemeClr val="dk1">
                      <a:alpha val="40000"/>
                    </a:schemeClr>
                  </a:outerShdw>
                </a:effectLst>
              </a:rPr>
              <a:t>Ⅹ</a:t>
            </a:r>
            <a:r>
              <a:rPr lang="zh-CN" altLang="en-US" sz="1400" dirty="0">
                <a:ln w="0"/>
                <a:solidFill>
                  <a:schemeClr val="bg1"/>
                </a:solidFill>
                <a:effectLst>
                  <a:outerShdw blurRad="38100" dist="19050" dir="2700000" algn="tl" rotWithShape="0">
                    <a:schemeClr val="dk1">
                      <a:alpha val="40000"/>
                    </a:schemeClr>
                  </a:outerShdw>
                </a:effectLst>
              </a:rPr>
              <a:t>Day</a:t>
            </a:r>
            <a:endParaRPr lang="zh-CN" altLang="en-US" sz="1400" b="0" cap="none" spc="0" dirty="0">
              <a:ln w="0"/>
              <a:solidFill>
                <a:schemeClr val="bg1"/>
              </a:solidFill>
              <a:effectLst>
                <a:outerShdw blurRad="38100" dist="19050" dir="2700000" algn="tl" rotWithShape="0">
                  <a:schemeClr val="dk1">
                    <a:alpha val="40000"/>
                  </a:schemeClr>
                </a:outerShdw>
              </a:effectLst>
            </a:endParaRPr>
          </a:p>
        </p:txBody>
      </p:sp>
      <p:sp>
        <p:nvSpPr>
          <p:cNvPr id="91" name="矩形 90">
            <a:extLst>
              <a:ext uri="{FF2B5EF4-FFF2-40B4-BE49-F238E27FC236}">
                <a16:creationId xmlns:a16="http://schemas.microsoft.com/office/drawing/2014/main" id="{03163BBD-B19F-4227-9B3D-6660DD6E45EE}"/>
              </a:ext>
            </a:extLst>
          </p:cNvPr>
          <p:cNvSpPr/>
          <p:nvPr/>
        </p:nvSpPr>
        <p:spPr>
          <a:xfrm>
            <a:off x="3703759" y="4803827"/>
            <a:ext cx="4665498" cy="253916"/>
          </a:xfrm>
          <a:prstGeom prst="rect">
            <a:avLst/>
          </a:prstGeom>
        </p:spPr>
        <p:txBody>
          <a:bodyPr wrap="square">
            <a:spAutoFit/>
          </a:bodyPr>
          <a:lstStyle/>
          <a:p>
            <a:pPr algn="dist"/>
            <a:r>
              <a:rPr lang="en-US" altLang="zh-CN" sz="1050" dirty="0">
                <a:solidFill>
                  <a:schemeClr val="bg1"/>
                </a:solidFill>
              </a:rPr>
              <a:t>The New Youself </a:t>
            </a:r>
            <a:endParaRPr lang="zh-CN" altLang="en-US" sz="105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81257" y="3774570"/>
            <a:ext cx="4288353" cy="1323439"/>
          </a:xfrm>
          <a:prstGeom prst="rect">
            <a:avLst/>
          </a:prstGeom>
          <a:noFill/>
        </p:spPr>
        <p:txBody>
          <a:bodyPr wrap="none" rtlCol="0">
            <a:spAutoFit/>
          </a:bodyPr>
          <a:lstStyle/>
          <a:p>
            <a:r>
              <a:rPr lang="zh-CN" altLang="en-US" sz="8000" i="1" dirty="0">
                <a:solidFill>
                  <a:schemeClr val="bg1"/>
                </a:solidFill>
                <a:latin typeface="思源黑体 CN Heavy" panose="020B0A00000000000000" pitchFamily="34" charset="-122"/>
                <a:ea typeface="思源黑体 CN Heavy" panose="020B0A00000000000000" pitchFamily="34" charset="-122"/>
              </a:rPr>
              <a:t>Profile</a:t>
            </a: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9"/>
            <a:ext cx="7514713" cy="1023742"/>
          </a:xfrm>
          <a:prstGeom prst="rect">
            <a:avLst/>
          </a:prstGeom>
        </p:spPr>
        <p:txBody>
          <a:bodyPr wrap="square">
            <a:spAutoFit/>
          </a:bodyPr>
          <a:lstStyle/>
          <a:p>
            <a:pPr>
              <a:lnSpc>
                <a:spcPct val="150000"/>
              </a:lnSpc>
            </a:pPr>
            <a:r>
              <a:rPr lang="zh-CN" altLang="en-US" sz="1400" dirty="0">
                <a:solidFill>
                  <a:schemeClr val="bg1"/>
                </a:solidFill>
                <a:latin typeface="思源黑体 CN ExtraLight" panose="020B0200000000000000" pitchFamily="34" charset="-122"/>
                <a:ea typeface="思源黑体 CN ExtraLight" panose="020B0200000000000000" pitchFamily="34" charset="-122"/>
              </a:rPr>
              <a:t>Please enter your content again Please enter your content again Please enter your content again Please enter your content again Please enter your content again Please enter your content again Please enter your content again</a:t>
            </a: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34365" y="843291"/>
            <a:ext cx="6821483" cy="3770263"/>
          </a:xfrm>
          <a:prstGeom prst="rect">
            <a:avLst/>
          </a:prstGeom>
          <a:noFill/>
        </p:spPr>
        <p:txBody>
          <a:bodyPr wrap="none" rtlCol="0">
            <a:spAutoFit/>
          </a:bodyPr>
          <a:lstStyle/>
          <a:p>
            <a:r>
              <a:rPr lang="en-US" altLang="zh-CN" sz="239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rPr>
              <a:t>Part</a:t>
            </a:r>
            <a:endParaRPr lang="zh-CN" altLang="en-US" sz="239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endParaRP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91714" y="1251114"/>
            <a:ext cx="2576897" cy="4690355"/>
            <a:chOff x="-7876756" y="2584648"/>
            <a:chExt cx="2576897" cy="4690355"/>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5" y="2766076"/>
              <a:ext cx="2351926" cy="4508927"/>
            </a:xfrm>
            <a:prstGeom prst="rect">
              <a:avLst/>
            </a:prstGeom>
            <a:noFill/>
          </p:spPr>
          <p:txBody>
            <a:bodyPr wrap="none" rtlCol="0">
              <a:spAutoFit/>
            </a:bodyPr>
            <a:lstStyle/>
            <a:p>
              <a:r>
                <a:rPr lang="en-US" altLang="zh-CN" sz="28700" i="1" dirty="0">
                  <a:solidFill>
                    <a:srgbClr val="FF0048"/>
                  </a:solidFill>
                  <a:latin typeface="思源黑体 CN Bold" panose="020B0800000000000000" pitchFamily="34" charset="-122"/>
                  <a:ea typeface="思源黑体 CN Bold" panose="020B0800000000000000" pitchFamily="34" charset="-122"/>
                </a:rPr>
                <a:t>1</a:t>
              </a:r>
              <a:endParaRPr lang="zh-CN" altLang="en-US" sz="28700" i="1" dirty="0">
                <a:solidFill>
                  <a:srgbClr val="FF0048"/>
                </a:solidFill>
                <a:latin typeface="思源黑体 CN Bold" panose="020B0800000000000000" pitchFamily="34" charset="-122"/>
                <a:ea typeface="思源黑体 CN Bold" panose="020B0800000000000000" pitchFamily="34" charset="-122"/>
              </a:endParaRPr>
            </a:p>
          </p:txBody>
        </p:sp>
        <p:sp>
          <p:nvSpPr>
            <p:cNvPr id="97" name="文本框 96">
              <a:extLst>
                <a:ext uri="{FF2B5EF4-FFF2-40B4-BE49-F238E27FC236}">
                  <a16:creationId xmlns:a16="http://schemas.microsoft.com/office/drawing/2014/main" id="{0F59A42F-8D1B-4E1A-8015-1F90F282BB67}"/>
                </a:ext>
              </a:extLst>
            </p:cNvPr>
            <p:cNvSpPr txBox="1"/>
            <p:nvPr/>
          </p:nvSpPr>
          <p:spPr>
            <a:xfrm>
              <a:off x="-7876756" y="2584648"/>
              <a:ext cx="2351926" cy="4508927"/>
            </a:xfrm>
            <a:prstGeom prst="rect">
              <a:avLst/>
            </a:prstGeom>
            <a:noFill/>
          </p:spPr>
          <p:txBody>
            <a:bodyPr wrap="none" rtlCol="0">
              <a:spAutoFit/>
            </a:bodyPr>
            <a:lstStyle/>
            <a:p>
              <a:r>
                <a:rPr lang="en-US" altLang="zh-CN" sz="28700" i="1" dirty="0">
                  <a:solidFill>
                    <a:srgbClr val="00FFFE"/>
                  </a:solidFill>
                  <a:latin typeface="思源黑体 CN Bold" panose="020B0800000000000000" pitchFamily="34" charset="-122"/>
                  <a:ea typeface="思源黑体 CN Bold" panose="020B0800000000000000" pitchFamily="34" charset="-122"/>
                </a:rPr>
                <a:t>1</a:t>
              </a:r>
              <a:endParaRPr lang="zh-CN" altLang="en-US" sz="28700" i="1" dirty="0">
                <a:solidFill>
                  <a:srgbClr val="00FFFE"/>
                </a:solidFill>
                <a:latin typeface="思源黑体 CN Bold" panose="020B0800000000000000" pitchFamily="34" charset="-122"/>
                <a:ea typeface="思源黑体 CN Bold" panose="020B0800000000000000" pitchFamily="34" charset="-122"/>
              </a:endParaRPr>
            </a:p>
          </p:txBody>
        </p:sp>
        <p:sp>
          <p:nvSpPr>
            <p:cNvPr id="99" name="文本框 98">
              <a:extLst>
                <a:ext uri="{FF2B5EF4-FFF2-40B4-BE49-F238E27FC236}">
                  <a16:creationId xmlns:a16="http://schemas.microsoft.com/office/drawing/2014/main" id="{E2447010-47F4-4C87-AF66-9BBC3BF42D77}"/>
                </a:ext>
              </a:extLst>
            </p:cNvPr>
            <p:cNvSpPr txBox="1"/>
            <p:nvPr/>
          </p:nvSpPr>
          <p:spPr>
            <a:xfrm>
              <a:off x="-7764270" y="2675362"/>
              <a:ext cx="2351926" cy="4508927"/>
            </a:xfrm>
            <a:prstGeom prst="rect">
              <a:avLst/>
            </a:prstGeom>
            <a:noFill/>
          </p:spPr>
          <p:txBody>
            <a:bodyPr wrap="none" rtlCol="0">
              <a:spAutoFit/>
            </a:bodyPr>
            <a:lstStyle/>
            <a:p>
              <a:r>
                <a:rPr lang="en-US" altLang="zh-CN" sz="28700" i="1" dirty="0">
                  <a:solidFill>
                    <a:schemeClr val="bg1"/>
                  </a:solidFill>
                  <a:latin typeface="思源黑体 CN Bold" panose="020B0800000000000000" pitchFamily="34" charset="-122"/>
                  <a:ea typeface="思源黑体 CN Bold" panose="020B0800000000000000" pitchFamily="34" charset="-122"/>
                </a:rPr>
                <a:t>1</a:t>
              </a:r>
              <a:endParaRPr lang="zh-CN" altLang="en-US" sz="28700" i="1" dirty="0">
                <a:solidFill>
                  <a:schemeClr val="bg1"/>
                </a:solidFill>
                <a:latin typeface="思源黑体 CN Bold" panose="020B0800000000000000" pitchFamily="34" charset="-122"/>
                <a:ea typeface="思源黑体 CN Bold" panose="020B0800000000000000" pitchFamily="34" charset="-122"/>
              </a:endParaRP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454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10" name="组合 9"/>
          <p:cNvGrpSpPr/>
          <p:nvPr/>
        </p:nvGrpSpPr>
        <p:grpSpPr>
          <a:xfrm>
            <a:off x="-895527" y="1663754"/>
            <a:ext cx="6200371" cy="3937173"/>
            <a:chOff x="395096" y="1798580"/>
            <a:chExt cx="1971820" cy="1282300"/>
          </a:xfrm>
        </p:grpSpPr>
        <p:sp>
          <p:nvSpPr>
            <p:cNvPr id="55" name="平行四边形 54"/>
            <p:cNvSpPr/>
            <p:nvPr/>
          </p:nvSpPr>
          <p:spPr>
            <a:xfrm rot="19746818" flipV="1">
              <a:off x="1534191" y="2577670"/>
              <a:ext cx="443002" cy="4959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rot="19534584">
              <a:off x="556087" y="2480743"/>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p:cNvSpPr/>
            <p:nvPr/>
          </p:nvSpPr>
          <p:spPr>
            <a:xfrm rot="19534584">
              <a:off x="671011" y="3035161"/>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rot="19534584">
              <a:off x="2072788" y="2132985"/>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p:cNvSpPr/>
            <p:nvPr/>
          </p:nvSpPr>
          <p:spPr>
            <a:xfrm rot="19746818">
              <a:off x="395096" y="2908172"/>
              <a:ext cx="443002" cy="2656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rot="19534584">
              <a:off x="1822582" y="1798580"/>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rot="19746818" flipV="1">
              <a:off x="1185878" y="2922870"/>
              <a:ext cx="443002" cy="66312"/>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平行四边形 88"/>
            <p:cNvSpPr/>
            <p:nvPr/>
          </p:nvSpPr>
          <p:spPr>
            <a:xfrm rot="19746818">
              <a:off x="1718155" y="2713311"/>
              <a:ext cx="443002" cy="2656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92"/>
            <p:cNvSpPr/>
            <p:nvPr/>
          </p:nvSpPr>
          <p:spPr>
            <a:xfrm rot="19534584">
              <a:off x="1947955" y="2831585"/>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任意多边形: 形状 87"/>
          <p:cNvSpPr/>
          <p:nvPr/>
        </p:nvSpPr>
        <p:spPr>
          <a:xfrm>
            <a:off x="2965087" y="1538143"/>
            <a:ext cx="9222992" cy="2037699"/>
          </a:xfrm>
          <a:custGeom>
            <a:avLst/>
            <a:gdLst>
              <a:gd name="connsiteX0" fmla="*/ 1017815 w 9222992"/>
              <a:gd name="connsiteY0" fmla="*/ 0 h 2037699"/>
              <a:gd name="connsiteX1" fmla="*/ 1058789 w 9222992"/>
              <a:gd name="connsiteY1" fmla="*/ 2069 h 2037699"/>
              <a:gd name="connsiteX2" fmla="*/ 9222992 w 9222992"/>
              <a:gd name="connsiteY2" fmla="*/ 2069 h 2037699"/>
              <a:gd name="connsiteX3" fmla="*/ 9222992 w 9222992"/>
              <a:gd name="connsiteY3" fmla="*/ 2037699 h 2037699"/>
              <a:gd name="connsiteX4" fmla="*/ 1000783 w 9222992"/>
              <a:gd name="connsiteY4" fmla="*/ 2037699 h 2037699"/>
              <a:gd name="connsiteX5" fmla="*/ 1000783 w 9222992"/>
              <a:gd name="connsiteY5" fmla="*/ 2034770 h 2037699"/>
              <a:gd name="connsiteX6" fmla="*/ 913749 w 9222992"/>
              <a:gd name="connsiteY6" fmla="*/ 2030375 h 2037699"/>
              <a:gd name="connsiteX7" fmla="*/ 0 w 9222992"/>
              <a:gd name="connsiteY7" fmla="*/ 1017815 h 2037699"/>
              <a:gd name="connsiteX8" fmla="*/ 1017815 w 9222992"/>
              <a:gd name="connsiteY8" fmla="*/ 0 h 20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992" h="2037699">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34938" y="481125"/>
            <a:ext cx="1949132" cy="718539"/>
            <a:chOff x="2383878" y="1450774"/>
            <a:chExt cx="1949132" cy="718539"/>
          </a:xfrm>
        </p:grpSpPr>
        <p:sp>
          <p:nvSpPr>
            <p:cNvPr id="13" name="文本框 12"/>
            <p:cNvSpPr txBox="1"/>
            <p:nvPr/>
          </p:nvSpPr>
          <p:spPr>
            <a:xfrm>
              <a:off x="2512726" y="1570799"/>
              <a:ext cx="1698298" cy="461665"/>
            </a:xfrm>
            <a:prstGeom prst="rect">
              <a:avLst/>
            </a:prstGeom>
            <a:noFill/>
          </p:spPr>
          <p:txBody>
            <a:bodyPr vert="horz" wrap="square" lIns="91440" tIns="45720" rIns="91440" bIns="45720" rtlCol="0" anchorCtr="0">
              <a:spAutoFit/>
            </a:bodyPr>
            <a:lstStyle/>
            <a:p>
              <a:pPr algn="dist"/>
              <a:r>
                <a:rPr lang="zh-CN" altLang="en-US" sz="2400" i="1" dirty="0">
                  <a:solidFill>
                    <a:srgbClr val="2CC8B8"/>
                  </a:solidFill>
                  <a:latin typeface="微软雅黑 Bold" panose="020B0703020204020201" pitchFamily="34" charset="-122"/>
                  <a:ea typeface="微软雅黑 Bold" panose="020B0703020204020201" pitchFamily="34" charset="-122"/>
                </a:rPr>
                <a:t>Profile </a:t>
              </a:r>
            </a:p>
          </p:txBody>
        </p:sp>
        <p:sp>
          <p:nvSpPr>
            <p:cNvPr id="14" name="文本框 13"/>
            <p:cNvSpPr txBox="1"/>
            <p:nvPr/>
          </p:nvSpPr>
          <p:spPr>
            <a:xfrm>
              <a:off x="2505680" y="1549796"/>
              <a:ext cx="1684756" cy="461665"/>
            </a:xfrm>
            <a:prstGeom prst="rect">
              <a:avLst/>
            </a:prstGeom>
            <a:noFill/>
          </p:spPr>
          <p:txBody>
            <a:bodyPr vert="horz" wrap="square" lIns="91440" tIns="45720" rIns="91440" bIns="45720" rtlCol="0" anchorCtr="0">
              <a:spAutoFit/>
            </a:bodyPr>
            <a:lstStyle/>
            <a:p>
              <a:pPr algn="dist"/>
              <a:r>
                <a:rPr lang="zh-CN" altLang="en-US" sz="2400" i="1" dirty="0">
                  <a:solidFill>
                    <a:srgbClr val="A1249B"/>
                  </a:solidFill>
                  <a:latin typeface="微软雅黑 Bold" panose="020B0703020204020201" pitchFamily="34" charset="-122"/>
                  <a:ea typeface="微软雅黑 Bold" panose="020B0703020204020201" pitchFamily="34" charset="-122"/>
                </a:rPr>
                <a:t>Profile</a:t>
              </a:r>
            </a:p>
          </p:txBody>
        </p:sp>
        <p:sp>
          <p:nvSpPr>
            <p:cNvPr id="17" name="平行四边形 16"/>
            <p:cNvSpPr/>
            <p:nvPr/>
          </p:nvSpPr>
          <p:spPr>
            <a:xfrm>
              <a:off x="2624134" y="179543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平行四边形 17"/>
            <p:cNvSpPr/>
            <p:nvPr/>
          </p:nvSpPr>
          <p:spPr>
            <a:xfrm>
              <a:off x="2521191" y="146245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平行四边形 18"/>
            <p:cNvSpPr/>
            <p:nvPr/>
          </p:nvSpPr>
          <p:spPr>
            <a:xfrm>
              <a:off x="2576094" y="167276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平行四边形 20"/>
            <p:cNvSpPr/>
            <p:nvPr/>
          </p:nvSpPr>
          <p:spPr>
            <a:xfrm>
              <a:off x="2939830" y="215763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平行四边形 22"/>
            <p:cNvSpPr/>
            <p:nvPr/>
          </p:nvSpPr>
          <p:spPr>
            <a:xfrm>
              <a:off x="2987871" y="208752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平行四边形 23"/>
            <p:cNvSpPr/>
            <p:nvPr/>
          </p:nvSpPr>
          <p:spPr>
            <a:xfrm>
              <a:off x="2884927" y="150919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平行四边形 28"/>
            <p:cNvSpPr/>
            <p:nvPr/>
          </p:nvSpPr>
          <p:spPr>
            <a:xfrm>
              <a:off x="3317293" y="206416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平行四边形 29"/>
            <p:cNvSpPr/>
            <p:nvPr/>
          </p:nvSpPr>
          <p:spPr>
            <a:xfrm>
              <a:off x="3392785" y="180712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平行四边形 31"/>
            <p:cNvSpPr/>
            <p:nvPr/>
          </p:nvSpPr>
          <p:spPr>
            <a:xfrm>
              <a:off x="3296704" y="150919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平行四边形 32"/>
            <p:cNvSpPr/>
            <p:nvPr/>
          </p:nvSpPr>
          <p:spPr>
            <a:xfrm>
              <a:off x="3516318" y="204079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平行四边形 33"/>
            <p:cNvSpPr/>
            <p:nvPr/>
          </p:nvSpPr>
          <p:spPr>
            <a:xfrm>
              <a:off x="3420238" y="160266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平行四边形 34"/>
            <p:cNvSpPr/>
            <p:nvPr/>
          </p:nvSpPr>
          <p:spPr>
            <a:xfrm>
              <a:off x="3509456" y="169612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平行四边形 37"/>
            <p:cNvSpPr/>
            <p:nvPr/>
          </p:nvSpPr>
          <p:spPr>
            <a:xfrm>
              <a:off x="3708482" y="146245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平行四边形 39"/>
            <p:cNvSpPr/>
            <p:nvPr/>
          </p:nvSpPr>
          <p:spPr>
            <a:xfrm>
              <a:off x="3811426" y="145077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平行四边形 43"/>
            <p:cNvSpPr/>
            <p:nvPr/>
          </p:nvSpPr>
          <p:spPr>
            <a:xfrm>
              <a:off x="4175162" y="191227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平行四边形 44"/>
            <p:cNvSpPr/>
            <p:nvPr/>
          </p:nvSpPr>
          <p:spPr>
            <a:xfrm>
              <a:off x="4216340" y="177207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平行四边形 46"/>
            <p:cNvSpPr/>
            <p:nvPr/>
          </p:nvSpPr>
          <p:spPr>
            <a:xfrm>
              <a:off x="2558936" y="155910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平行四边形 47"/>
            <p:cNvSpPr/>
            <p:nvPr/>
          </p:nvSpPr>
          <p:spPr>
            <a:xfrm>
              <a:off x="2383878" y="199402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平行四边形 49"/>
            <p:cNvSpPr/>
            <p:nvPr/>
          </p:nvSpPr>
          <p:spPr>
            <a:xfrm>
              <a:off x="2596682" y="195901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平行四边形 51"/>
            <p:cNvSpPr/>
            <p:nvPr/>
          </p:nvSpPr>
          <p:spPr>
            <a:xfrm>
              <a:off x="2747667" y="177207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平行四边形 53"/>
            <p:cNvSpPr/>
            <p:nvPr/>
          </p:nvSpPr>
          <p:spPr>
            <a:xfrm>
              <a:off x="2884926" y="181880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 name="平行四边形 56"/>
            <p:cNvSpPr/>
            <p:nvPr/>
          </p:nvSpPr>
          <p:spPr>
            <a:xfrm>
              <a:off x="2878064" y="154424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平行四边形 61"/>
            <p:cNvSpPr/>
            <p:nvPr/>
          </p:nvSpPr>
          <p:spPr>
            <a:xfrm>
              <a:off x="3207486" y="164939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平行四边形 62"/>
            <p:cNvSpPr/>
            <p:nvPr/>
          </p:nvSpPr>
          <p:spPr>
            <a:xfrm>
              <a:off x="3461415" y="172533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平行四边形 64"/>
            <p:cNvSpPr/>
            <p:nvPr/>
          </p:nvSpPr>
          <p:spPr>
            <a:xfrm>
              <a:off x="3399649" y="161434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平行四边形 66"/>
            <p:cNvSpPr/>
            <p:nvPr/>
          </p:nvSpPr>
          <p:spPr>
            <a:xfrm>
              <a:off x="3543771" y="161434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平行四边形 67"/>
            <p:cNvSpPr/>
            <p:nvPr/>
          </p:nvSpPr>
          <p:spPr>
            <a:xfrm>
              <a:off x="3838877" y="20992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平行四边形 68"/>
            <p:cNvSpPr/>
            <p:nvPr/>
          </p:nvSpPr>
          <p:spPr>
            <a:xfrm>
              <a:off x="3722208" y="150919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平行四边形 69"/>
            <p:cNvSpPr/>
            <p:nvPr/>
          </p:nvSpPr>
          <p:spPr>
            <a:xfrm>
              <a:off x="3797700" y="162602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平行四边形 71"/>
            <p:cNvSpPr/>
            <p:nvPr/>
          </p:nvSpPr>
          <p:spPr>
            <a:xfrm>
              <a:off x="3941822" y="157929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平行四边形 72"/>
            <p:cNvSpPr/>
            <p:nvPr/>
          </p:nvSpPr>
          <p:spPr>
            <a:xfrm>
              <a:off x="4188888" y="167860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平行四边形 73"/>
            <p:cNvSpPr/>
            <p:nvPr/>
          </p:nvSpPr>
          <p:spPr>
            <a:xfrm>
              <a:off x="4236929" y="178375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文本框 77"/>
            <p:cNvSpPr txBox="1"/>
            <p:nvPr/>
          </p:nvSpPr>
          <p:spPr>
            <a:xfrm>
              <a:off x="2499096" y="1582482"/>
              <a:ext cx="1684476" cy="461665"/>
            </a:xfrm>
            <a:prstGeom prst="rect">
              <a:avLst/>
            </a:prstGeom>
            <a:noFill/>
          </p:spPr>
          <p:txBody>
            <a:bodyPr vert="horz" wrap="square" lIns="91440" tIns="45720" rIns="91440" bIns="45720" rtlCol="0" anchorCtr="0">
              <a:spAutoFit/>
            </a:bodyPr>
            <a:lstStyle/>
            <a:p>
              <a:pPr algn="dist"/>
              <a:r>
                <a:rPr lang="zh-CN" altLang="en-US" sz="2400" i="1" dirty="0">
                  <a:solidFill>
                    <a:srgbClr val="FFFFFF"/>
                  </a:solidFill>
                  <a:latin typeface="微软雅黑 Bold" panose="020B0703020204020201" pitchFamily="34" charset="-122"/>
                  <a:ea typeface="微软雅黑 Bold" panose="020B0703020204020201" pitchFamily="34" charset="-122"/>
                </a:rPr>
                <a:t>Profile</a:t>
              </a:r>
            </a:p>
          </p:txBody>
        </p:sp>
        <p:sp>
          <p:nvSpPr>
            <p:cNvPr id="80" name="平行四边形 79"/>
            <p:cNvSpPr/>
            <p:nvPr/>
          </p:nvSpPr>
          <p:spPr>
            <a:xfrm>
              <a:off x="2868819" y="192183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平行四边形 80"/>
            <p:cNvSpPr/>
            <p:nvPr/>
          </p:nvSpPr>
          <p:spPr>
            <a:xfrm>
              <a:off x="2538333" y="157177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1" name="矩形 40"/>
          <p:cNvSpPr/>
          <p:nvPr/>
        </p:nvSpPr>
        <p:spPr>
          <a:xfrm>
            <a:off x="643292" y="989267"/>
            <a:ext cx="1684477" cy="253916"/>
          </a:xfrm>
          <a:prstGeom prst="rect">
            <a:avLst/>
          </a:prstGeom>
          <a:noFill/>
          <a:ln>
            <a:noFill/>
          </a:ln>
        </p:spPr>
        <p:txBody>
          <a:bodyPr wrap="square">
            <a:spAutoFit/>
          </a:bodyPr>
          <a:lstStyle/>
          <a:p>
            <a:pPr algn="dist"/>
            <a:r>
              <a:rPr lang="en-US" altLang="zh-CN" sz="1050" dirty="0">
                <a:solidFill>
                  <a:schemeClr val="bg1"/>
                </a:solidFill>
              </a:rPr>
              <a:t>Profile</a:t>
            </a:r>
            <a:endParaRPr lang="zh-CN" altLang="en-US" sz="1050" dirty="0">
              <a:solidFill>
                <a:schemeClr val="bg1"/>
              </a:solidFill>
            </a:endParaRPr>
          </a:p>
        </p:txBody>
      </p:sp>
      <p:sp>
        <p:nvSpPr>
          <p:cNvPr id="76" name="矩形 75"/>
          <p:cNvSpPr/>
          <p:nvPr/>
        </p:nvSpPr>
        <p:spPr>
          <a:xfrm>
            <a:off x="5340795" y="2031035"/>
            <a:ext cx="4837995" cy="1363065"/>
          </a:xfrm>
          <a:prstGeom prst="rect">
            <a:avLst/>
          </a:prstGeom>
        </p:spPr>
        <p:txBody>
          <a:bodyPr wrap="square">
            <a:spAutoFit/>
          </a:bodyPr>
          <a:lstStyle/>
          <a:p>
            <a:pPr lvl="0">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Height: </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180 plus</a:t>
            </a:r>
          </a:p>
          <a:p>
            <a:pPr lvl="0">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Weight:</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62KG</a:t>
            </a:r>
            <a:endPar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Handsome value:</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5w plus</a:t>
            </a:r>
          </a:p>
          <a:p>
            <a:pPr lvl="0">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Hobbies: Singing, Games, Imitation Shows</a:t>
            </a:r>
          </a:p>
          <a:p>
            <a:pPr lvl="0">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Facebook:</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hlinkClick r:id="rId2">
                  <a:extLst>
                    <a:ext uri="{A12FA001-AC4F-418D-AE19-62706E023703}">
                      <ahyp:hlinkClr xmlns:ahyp="http://schemas.microsoft.com/office/drawing/2018/hyperlinkcolor" val="tx"/>
                    </a:ext>
                  </a:extLst>
                </a:hlinkClick>
              </a:rPr>
              <a:t>https://facebook.com/freeppt7</a:t>
            </a:r>
            <a:endPar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3" name="文本框 82"/>
          <p:cNvSpPr txBox="1"/>
          <p:nvPr/>
        </p:nvSpPr>
        <p:spPr>
          <a:xfrm>
            <a:off x="5340795" y="1648465"/>
            <a:ext cx="4132352" cy="400110"/>
          </a:xfrm>
          <a:prstGeom prst="rect">
            <a:avLst/>
          </a:prstGeom>
          <a:noFill/>
        </p:spPr>
        <p:txBody>
          <a:bodyPr wrap="square" rtlCol="0">
            <a:spAutoFit/>
          </a:bodyPr>
          <a:lstStyle/>
          <a:p>
            <a:pPr lvl="0">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Name: Enter your name</a:t>
            </a:r>
            <a:endParaRPr kumimoji="0" lang="en-US" altLang="zh-CN"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3084640" y="1587291"/>
            <a:ext cx="1939401" cy="1939401"/>
            <a:chOff x="3941535" y="7921671"/>
            <a:chExt cx="563766" cy="563766"/>
          </a:xfrm>
        </p:grpSpPr>
        <p:sp>
          <p:nvSpPr>
            <p:cNvPr id="12" name="椭圆 11"/>
            <p:cNvSpPr/>
            <p:nvPr/>
          </p:nvSpPr>
          <p:spPr>
            <a:xfrm>
              <a:off x="3941535" y="7921671"/>
              <a:ext cx="563766" cy="563766"/>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626" y="8055762"/>
              <a:ext cx="295584" cy="295584"/>
            </a:xfrm>
            <a:prstGeom prst="rect">
              <a:avLst/>
            </a:prstGeom>
          </p:spPr>
        </p:pic>
      </p:grpSp>
      <p:grpSp>
        <p:nvGrpSpPr>
          <p:cNvPr id="22" name="组合 21"/>
          <p:cNvGrpSpPr/>
          <p:nvPr/>
        </p:nvGrpSpPr>
        <p:grpSpPr>
          <a:xfrm>
            <a:off x="8065252" y="3831567"/>
            <a:ext cx="4122878" cy="910896"/>
            <a:chOff x="3038493" y="3735024"/>
            <a:chExt cx="9222992" cy="2037699"/>
          </a:xfrm>
        </p:grpSpPr>
        <p:sp>
          <p:nvSpPr>
            <p:cNvPr id="94" name="任意多边形: 形状 93"/>
            <p:cNvSpPr/>
            <p:nvPr/>
          </p:nvSpPr>
          <p:spPr>
            <a:xfrm>
              <a:off x="3038493" y="3735024"/>
              <a:ext cx="9222992" cy="2037699"/>
            </a:xfrm>
            <a:custGeom>
              <a:avLst/>
              <a:gdLst>
                <a:gd name="connsiteX0" fmla="*/ 1017815 w 9222992"/>
                <a:gd name="connsiteY0" fmla="*/ 0 h 2037699"/>
                <a:gd name="connsiteX1" fmla="*/ 1058789 w 9222992"/>
                <a:gd name="connsiteY1" fmla="*/ 2069 h 2037699"/>
                <a:gd name="connsiteX2" fmla="*/ 9222992 w 9222992"/>
                <a:gd name="connsiteY2" fmla="*/ 2069 h 2037699"/>
                <a:gd name="connsiteX3" fmla="*/ 9222992 w 9222992"/>
                <a:gd name="connsiteY3" fmla="*/ 2037699 h 2037699"/>
                <a:gd name="connsiteX4" fmla="*/ 1000783 w 9222992"/>
                <a:gd name="connsiteY4" fmla="*/ 2037699 h 2037699"/>
                <a:gd name="connsiteX5" fmla="*/ 1000783 w 9222992"/>
                <a:gd name="connsiteY5" fmla="*/ 2034770 h 2037699"/>
                <a:gd name="connsiteX6" fmla="*/ 913749 w 9222992"/>
                <a:gd name="connsiteY6" fmla="*/ 2030375 h 2037699"/>
                <a:gd name="connsiteX7" fmla="*/ 0 w 9222992"/>
                <a:gd name="connsiteY7" fmla="*/ 1017815 h 2037699"/>
                <a:gd name="connsiteX8" fmla="*/ 1017815 w 9222992"/>
                <a:gd name="connsiteY8" fmla="*/ 0 h 20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992" h="2037699">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3158046" y="3784172"/>
              <a:ext cx="1939401" cy="1939400"/>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9267228" y="4092743"/>
            <a:ext cx="1609736" cy="418191"/>
          </a:xfrm>
          <a:prstGeom prst="rect">
            <a:avLst/>
          </a:prstGeom>
        </p:spPr>
        <p:txBody>
          <a:bodyPr wrap="none">
            <a:spAutoFit/>
          </a:bodyPr>
          <a:lstStyle/>
          <a:p>
            <a:pPr lvl="0">
              <a:lnSpc>
                <a:spcPct val="150000"/>
              </a:lnSpc>
              <a:defRPr/>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Permanent location:</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Xxx</a:t>
            </a:r>
          </a:p>
        </p:txBody>
      </p:sp>
      <p:pic>
        <p:nvPicPr>
          <p:cNvPr id="85" name="图片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423" y="4035902"/>
            <a:ext cx="590200" cy="590200"/>
          </a:xfrm>
          <a:prstGeom prst="rect">
            <a:avLst/>
          </a:prstGeom>
        </p:spPr>
      </p:pic>
      <p:grpSp>
        <p:nvGrpSpPr>
          <p:cNvPr id="100" name="组合 99"/>
          <p:cNvGrpSpPr/>
          <p:nvPr/>
        </p:nvGrpSpPr>
        <p:grpSpPr>
          <a:xfrm>
            <a:off x="4310851" y="4906397"/>
            <a:ext cx="7877279" cy="1740382"/>
            <a:chOff x="3038493" y="3735024"/>
            <a:chExt cx="9222992" cy="2037699"/>
          </a:xfrm>
        </p:grpSpPr>
        <p:sp>
          <p:nvSpPr>
            <p:cNvPr id="101" name="任意多边形: 形状 100"/>
            <p:cNvSpPr/>
            <p:nvPr/>
          </p:nvSpPr>
          <p:spPr>
            <a:xfrm>
              <a:off x="3038493" y="3735024"/>
              <a:ext cx="9222992" cy="2037699"/>
            </a:xfrm>
            <a:custGeom>
              <a:avLst/>
              <a:gdLst>
                <a:gd name="connsiteX0" fmla="*/ 1017815 w 9222992"/>
                <a:gd name="connsiteY0" fmla="*/ 0 h 2037699"/>
                <a:gd name="connsiteX1" fmla="*/ 1058789 w 9222992"/>
                <a:gd name="connsiteY1" fmla="*/ 2069 h 2037699"/>
                <a:gd name="connsiteX2" fmla="*/ 9222992 w 9222992"/>
                <a:gd name="connsiteY2" fmla="*/ 2069 h 2037699"/>
                <a:gd name="connsiteX3" fmla="*/ 9222992 w 9222992"/>
                <a:gd name="connsiteY3" fmla="*/ 2037699 h 2037699"/>
                <a:gd name="connsiteX4" fmla="*/ 1000783 w 9222992"/>
                <a:gd name="connsiteY4" fmla="*/ 2037699 h 2037699"/>
                <a:gd name="connsiteX5" fmla="*/ 1000783 w 9222992"/>
                <a:gd name="connsiteY5" fmla="*/ 2034770 h 2037699"/>
                <a:gd name="connsiteX6" fmla="*/ 913749 w 9222992"/>
                <a:gd name="connsiteY6" fmla="*/ 2030375 h 2037699"/>
                <a:gd name="connsiteX7" fmla="*/ 0 w 9222992"/>
                <a:gd name="connsiteY7" fmla="*/ 1017815 h 2037699"/>
                <a:gd name="connsiteX8" fmla="*/ 1017815 w 9222992"/>
                <a:gd name="connsiteY8" fmla="*/ 0 h 20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992" h="2037699">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158046" y="3784172"/>
              <a:ext cx="1939401" cy="1939400"/>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8456750" y="5397819"/>
            <a:ext cx="1620957" cy="418191"/>
          </a:xfrm>
          <a:prstGeom prst="rect">
            <a:avLst/>
          </a:prstGeom>
        </p:spPr>
        <p:txBody>
          <a:bodyPr wrap="none">
            <a:spAutoFit/>
          </a:bodyPr>
          <a:lstStyle/>
          <a:p>
            <a:pPr lvl="0">
              <a:lnSpc>
                <a:spcPct val="150000"/>
              </a:lnSpc>
              <a:defRPr/>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Permanent location:</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Zhuhai</a:t>
            </a:r>
            <a:endPar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04" name="图片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2831" y="5311237"/>
            <a:ext cx="675044" cy="675044"/>
          </a:xfrm>
          <a:prstGeom prst="rect">
            <a:avLst/>
          </a:prstGeom>
        </p:spPr>
      </p:pic>
      <p:pic>
        <p:nvPicPr>
          <p:cNvPr id="86" name="图片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267" y="5325147"/>
            <a:ext cx="945125" cy="945125"/>
          </a:xfrm>
          <a:prstGeom prst="rect">
            <a:avLst/>
          </a:prstGeom>
        </p:spPr>
      </p:pic>
      <p:sp>
        <p:nvSpPr>
          <p:cNvPr id="71" name="文本框 70"/>
          <p:cNvSpPr txBox="1"/>
          <p:nvPr/>
        </p:nvSpPr>
        <p:spPr>
          <a:xfrm>
            <a:off x="6195318" y="5322011"/>
            <a:ext cx="5645411" cy="1156855"/>
          </a:xfrm>
          <a:prstGeom prst="rect">
            <a:avLst/>
          </a:prstGeom>
          <a:noFill/>
        </p:spPr>
        <p:txBody>
          <a:bodyPr wrap="square" rtlCol="0">
            <a:spAutoFit/>
          </a:bodyPr>
          <a:lstStyle/>
          <a:p>
            <a:pPr lvl="0">
              <a:lnSpc>
                <a:spcPct val="150000"/>
              </a:lnSpc>
              <a:defRPr/>
            </a:pPr>
            <a:r>
              <a:rPr lang="zh-CN" altLang="en-US" sz="1600"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It should generally include the name of the presenter, job, place of origin, education, interests, and relationships with certain acquaintances of the person you interact with. But they have to be all-encompassing, but depending on the circumstances.</a:t>
            </a:r>
          </a:p>
        </p:txBody>
      </p:sp>
      <p:sp>
        <p:nvSpPr>
          <p:cNvPr id="79" name="矩形 78"/>
          <p:cNvSpPr/>
          <p:nvPr/>
        </p:nvSpPr>
        <p:spPr>
          <a:xfrm>
            <a:off x="6167175" y="5035150"/>
            <a:ext cx="595035" cy="418191"/>
          </a:xfrm>
          <a:prstGeom prst="rect">
            <a:avLst/>
          </a:prstGeom>
        </p:spPr>
        <p:txBody>
          <a:bodyPr wrap="none">
            <a:spAutoFit/>
          </a:bodyPr>
          <a:lstStyle/>
          <a:p>
            <a:pPr lvl="0">
              <a:lnSpc>
                <a:spcPct val="150000"/>
              </a:lnSpc>
              <a:defRPr/>
            </a:pPr>
            <a:r>
              <a:rPr lang="zh-CN" altLang="en-US" sz="1600" b="1" dirty="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Introduced</a:t>
            </a:r>
          </a:p>
        </p:txBody>
      </p:sp>
      <p:sp>
        <p:nvSpPr>
          <p:cNvPr id="142" name="平行四边形 141"/>
          <p:cNvSpPr/>
          <p:nvPr/>
        </p:nvSpPr>
        <p:spPr>
          <a:xfrm rot="19565061">
            <a:off x="5817635" y="4433113"/>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平行四边形 142"/>
          <p:cNvSpPr/>
          <p:nvPr/>
        </p:nvSpPr>
        <p:spPr>
          <a:xfrm rot="19846318">
            <a:off x="4706516" y="4666838"/>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平行四边形 143"/>
          <p:cNvSpPr/>
          <p:nvPr/>
        </p:nvSpPr>
        <p:spPr>
          <a:xfrm rot="19565061">
            <a:off x="5915545" y="3904025"/>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平行四边形 144"/>
          <p:cNvSpPr/>
          <p:nvPr/>
        </p:nvSpPr>
        <p:spPr>
          <a:xfrm rot="19777556">
            <a:off x="6280972" y="368010"/>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平行四边形 145"/>
          <p:cNvSpPr/>
          <p:nvPr/>
        </p:nvSpPr>
        <p:spPr>
          <a:xfrm rot="19777556">
            <a:off x="5803493" y="1250090"/>
            <a:ext cx="294128" cy="45719"/>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AutoShape 2" descr="woman wearing white and black striped top">
            <a:extLst>
              <a:ext uri="{FF2B5EF4-FFF2-40B4-BE49-F238E27FC236}">
                <a16:creationId xmlns:a16="http://schemas.microsoft.com/office/drawing/2014/main" id="{68EE4F3C-C4EE-4E22-A87D-F92EDD13F1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平行四边形 151">
            <a:extLst>
              <a:ext uri="{FF2B5EF4-FFF2-40B4-BE49-F238E27FC236}">
                <a16:creationId xmlns:a16="http://schemas.microsoft.com/office/drawing/2014/main" id="{E43E0013-4883-4302-8454-C7419DB17816}"/>
              </a:ext>
            </a:extLst>
          </p:cNvPr>
          <p:cNvSpPr/>
          <p:nvPr/>
        </p:nvSpPr>
        <p:spPr>
          <a:xfrm rot="19534584">
            <a:off x="8361398" y="847090"/>
            <a:ext cx="924883" cy="140376"/>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平行四边形 152">
            <a:extLst>
              <a:ext uri="{FF2B5EF4-FFF2-40B4-BE49-F238E27FC236}">
                <a16:creationId xmlns:a16="http://schemas.microsoft.com/office/drawing/2014/main" id="{B4F30AEE-929A-4EE1-B75C-A2A45E19A262}"/>
              </a:ext>
            </a:extLst>
          </p:cNvPr>
          <p:cNvSpPr/>
          <p:nvPr/>
        </p:nvSpPr>
        <p:spPr>
          <a:xfrm rot="19534584">
            <a:off x="10719664" y="687911"/>
            <a:ext cx="924883" cy="140376"/>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平行四边形 154">
            <a:extLst>
              <a:ext uri="{FF2B5EF4-FFF2-40B4-BE49-F238E27FC236}">
                <a16:creationId xmlns:a16="http://schemas.microsoft.com/office/drawing/2014/main" id="{C1A50895-1ED7-4B4A-9F10-11D1DEB9BF74}"/>
              </a:ext>
            </a:extLst>
          </p:cNvPr>
          <p:cNvSpPr/>
          <p:nvPr/>
        </p:nvSpPr>
        <p:spPr>
          <a:xfrm rot="19746818">
            <a:off x="9852052" y="298004"/>
            <a:ext cx="1393016" cy="8157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descr="woman wearing white and black striped top">
            <a:extLst>
              <a:ext uri="{FF2B5EF4-FFF2-40B4-BE49-F238E27FC236}">
                <a16:creationId xmlns:a16="http://schemas.microsoft.com/office/drawing/2014/main" id="{759E9E39-8398-457F-85BC-804809EBAD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316"/>
          <a:stretch/>
        </p:blipFill>
        <p:spPr bwMode="auto">
          <a:xfrm>
            <a:off x="-1978684" y="1994596"/>
            <a:ext cx="4572000" cy="6424865"/>
          </a:xfrm>
          <a:prstGeom prst="rect">
            <a:avLst/>
          </a:prstGeom>
          <a:noFill/>
          <a:extLst>
            <a:ext uri="{909E8E84-426E-40DD-AFC4-6F175D3DCCD1}">
              <a14:hiddenFill xmlns:a14="http://schemas.microsoft.com/office/drawing/2010/main">
                <a:solidFill>
                  <a:srgbClr val="FFFFFF"/>
                </a:solidFill>
              </a14:hiddenFill>
            </a:ext>
          </a:extLst>
        </p:spPr>
      </p:pic>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094" y="1509819"/>
            <a:ext cx="5154603" cy="7243107"/>
          </a:xfrm>
          <a:prstGeom prst="rect">
            <a:avLst/>
          </a:prstGeom>
        </p:spPr>
      </p:pic>
      <p:sp>
        <p:nvSpPr>
          <p:cNvPr id="82" name="椭圆 81">
            <a:extLst>
              <a:ext uri="{FF2B5EF4-FFF2-40B4-BE49-F238E27FC236}">
                <a16:creationId xmlns:a16="http://schemas.microsoft.com/office/drawing/2014/main" id="{48FB0347-294C-448F-8446-A986792C0930}"/>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99" name="矩形 198">
            <a:extLst>
              <a:ext uri="{FF2B5EF4-FFF2-40B4-BE49-F238E27FC236}">
                <a16:creationId xmlns:a16="http://schemas.microsoft.com/office/drawing/2014/main" id="{3FC38616-7E79-4FF6-9ABE-8DAB4F7F35C5}"/>
              </a:ext>
            </a:extLst>
          </p:cNvPr>
          <p:cNvSpPr/>
          <p:nvPr/>
        </p:nvSpPr>
        <p:spPr>
          <a:xfrm rot="9269516">
            <a:off x="-799782" y="5683113"/>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4" name="矩形 203">
            <a:extLst>
              <a:ext uri="{FF2B5EF4-FFF2-40B4-BE49-F238E27FC236}">
                <a16:creationId xmlns:a16="http://schemas.microsoft.com/office/drawing/2014/main" id="{32BE0DCB-6364-46F0-92A8-971363EF5967}"/>
              </a:ext>
            </a:extLst>
          </p:cNvPr>
          <p:cNvSpPr/>
          <p:nvPr/>
        </p:nvSpPr>
        <p:spPr>
          <a:xfrm rot="9269516">
            <a:off x="-698577" y="6408840"/>
            <a:ext cx="407515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5" name="矩形 204">
            <a:extLst>
              <a:ext uri="{FF2B5EF4-FFF2-40B4-BE49-F238E27FC236}">
                <a16:creationId xmlns:a16="http://schemas.microsoft.com/office/drawing/2014/main" id="{6BA7133D-5CC4-4662-9E03-A1ED6D599135}"/>
              </a:ext>
            </a:extLst>
          </p:cNvPr>
          <p:cNvSpPr/>
          <p:nvPr/>
        </p:nvSpPr>
        <p:spPr>
          <a:xfrm rot="9269516">
            <a:off x="-2566723" y="5184754"/>
            <a:ext cx="3743814"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文本框 185">
            <a:extLst>
              <a:ext uri="{FF2B5EF4-FFF2-40B4-BE49-F238E27FC236}">
                <a16:creationId xmlns:a16="http://schemas.microsoft.com/office/drawing/2014/main" id="{435BB36E-D8B6-40A9-9085-C999578008B8}"/>
              </a:ext>
            </a:extLst>
          </p:cNvPr>
          <p:cNvSpPr txBox="1"/>
          <p:nvPr/>
        </p:nvSpPr>
        <p:spPr>
          <a:xfrm>
            <a:off x="7674906" y="221906"/>
            <a:ext cx="3647152" cy="1862048"/>
          </a:xfrm>
          <a:prstGeom prst="rect">
            <a:avLst/>
          </a:prstGeom>
          <a:noFill/>
        </p:spPr>
        <p:txBody>
          <a:bodyPr wrap="none" rtlCol="0">
            <a:spAutoFit/>
          </a:bodyPr>
          <a:lstStyle/>
          <a:p>
            <a:r>
              <a:rPr lang="en-US" altLang="zh-CN"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rPr>
              <a:t>2020</a:t>
            </a:r>
            <a:endParaRPr lang="zh-CN" altLang="en-US"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endParaRPr>
          </a:p>
        </p:txBody>
      </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平行四边形 263"/>
          <p:cNvSpPr/>
          <p:nvPr/>
        </p:nvSpPr>
        <p:spPr>
          <a:xfrm>
            <a:off x="9420724" y="6523264"/>
            <a:ext cx="42211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61665"/>
            </a:xfrm>
            <a:prstGeom prst="rect">
              <a:avLst/>
            </a:prstGeom>
            <a:noFill/>
          </p:spPr>
          <p:txBody>
            <a:bodyPr vert="horz" wrap="square" lIns="91440" tIns="45720" rIns="91440" bIns="45720" rtlCol="0" anchorCtr="0">
              <a:spAutoFit/>
            </a:bodyPr>
            <a:lstStyle/>
            <a:p>
              <a:pPr algn="dist"/>
              <a:r>
                <a:rPr lang="zh-CN" altLang="en-US" sz="2400" i="1" dirty="0">
                  <a:solidFill>
                    <a:srgbClr val="2CC8B8"/>
                  </a:solidFill>
                  <a:latin typeface="微软雅黑 Bold" panose="020B0703020204020201" pitchFamily="34" charset="-122"/>
                  <a:ea typeface="微软雅黑 Bold" panose="020B0703020204020201" pitchFamily="34" charset="-122"/>
                </a:rPr>
                <a:t>Profile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61665"/>
            </a:xfrm>
            <a:prstGeom prst="rect">
              <a:avLst/>
            </a:prstGeom>
            <a:noFill/>
          </p:spPr>
          <p:txBody>
            <a:bodyPr vert="horz" wrap="square" lIns="91440" tIns="45720" rIns="91440" bIns="45720" rtlCol="0" anchorCtr="0">
              <a:spAutoFit/>
            </a:bodyPr>
            <a:lstStyle/>
            <a:p>
              <a:pPr algn="dist"/>
              <a:r>
                <a:rPr lang="zh-CN" altLang="en-US" sz="2400" i="1" dirty="0">
                  <a:solidFill>
                    <a:srgbClr val="A1249B"/>
                  </a:solidFill>
                  <a:latin typeface="微软雅黑 Bold" panose="020B0703020204020201" pitchFamily="34" charset="-122"/>
                  <a:ea typeface="微软雅黑 Bold" panose="020B0703020204020201" pitchFamily="34" charset="-122"/>
                </a:rPr>
                <a:t>Profile</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61665"/>
            </a:xfrm>
            <a:prstGeom prst="rect">
              <a:avLst/>
            </a:prstGeom>
            <a:noFill/>
          </p:spPr>
          <p:txBody>
            <a:bodyPr vert="horz" wrap="square" lIns="91440" tIns="45720" rIns="91440" bIns="45720" rtlCol="0" anchorCtr="0">
              <a:spAutoFit/>
            </a:bodyPr>
            <a:lstStyle/>
            <a:p>
              <a:pPr algn="dist"/>
              <a:r>
                <a:rPr lang="zh-CN" altLang="en-US" sz="2400" i="1" dirty="0">
                  <a:solidFill>
                    <a:srgbClr val="FFFFFF"/>
                  </a:solidFill>
                  <a:latin typeface="微软雅黑 Bold" panose="020B0703020204020201" pitchFamily="34" charset="-122"/>
                  <a:ea typeface="微软雅黑 Bold" panose="020B0703020204020201" pitchFamily="34" charset="-122"/>
                </a:rPr>
                <a:t>Profile</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algn="dist"/>
            <a:r>
              <a:rPr lang="en-US" altLang="zh-CN" sz="1050" dirty="0">
                <a:solidFill>
                  <a:schemeClr val="bg1"/>
                </a:solidFill>
              </a:rPr>
              <a:t>Profile</a:t>
            </a:r>
            <a:endParaRPr lang="zh-CN" altLang="en-US" sz="1050" dirty="0">
              <a:solidFill>
                <a:schemeClr val="bg1"/>
              </a:solidFill>
            </a:endParaRPr>
          </a:p>
        </p:txBody>
      </p:sp>
      <p:grpSp>
        <p:nvGrpSpPr>
          <p:cNvPr id="2" name="组合 1">
            <a:extLst>
              <a:ext uri="{FF2B5EF4-FFF2-40B4-BE49-F238E27FC236}">
                <a16:creationId xmlns:a16="http://schemas.microsoft.com/office/drawing/2014/main" id="{A14886EB-68FD-4143-AA0D-F9D6F6865FE9}"/>
              </a:ext>
            </a:extLst>
          </p:cNvPr>
          <p:cNvGrpSpPr/>
          <p:nvPr/>
        </p:nvGrpSpPr>
        <p:grpSpPr>
          <a:xfrm>
            <a:off x="5932364" y="1442011"/>
            <a:ext cx="5645732" cy="5070408"/>
            <a:chOff x="5932364" y="1442011"/>
            <a:chExt cx="5645732" cy="5070408"/>
          </a:xfrm>
        </p:grpSpPr>
        <p:sp>
          <p:nvSpPr>
            <p:cNvPr id="247" name="矩形: 圆角 246"/>
            <p:cNvSpPr/>
            <p:nvPr/>
          </p:nvSpPr>
          <p:spPr>
            <a:xfrm>
              <a:off x="6899440" y="4007749"/>
              <a:ext cx="4663093" cy="1105579"/>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圆角 247"/>
            <p:cNvSpPr/>
            <p:nvPr/>
          </p:nvSpPr>
          <p:spPr>
            <a:xfrm>
              <a:off x="6884583" y="5227433"/>
              <a:ext cx="4663093" cy="1015662"/>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圆角 245"/>
            <p:cNvSpPr/>
            <p:nvPr/>
          </p:nvSpPr>
          <p:spPr>
            <a:xfrm>
              <a:off x="6915003" y="2833978"/>
              <a:ext cx="4663093" cy="901122"/>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6899440" y="1569463"/>
              <a:ext cx="4663093"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圆角 221"/>
            <p:cNvSpPr/>
            <p:nvPr/>
          </p:nvSpPr>
          <p:spPr>
            <a:xfrm>
              <a:off x="6013746" y="1875186"/>
              <a:ext cx="1783041" cy="546683"/>
            </a:xfrm>
            <a:prstGeom prst="roundRect">
              <a:avLst/>
            </a:prstGeom>
            <a:solidFill>
              <a:srgbClr val="2CC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文本框 222"/>
            <p:cNvSpPr txBox="1"/>
            <p:nvPr/>
          </p:nvSpPr>
          <p:spPr>
            <a:xfrm>
              <a:off x="6043447" y="1917695"/>
              <a:ext cx="1752470" cy="400110"/>
            </a:xfrm>
            <a:prstGeom prst="rect">
              <a:avLst/>
            </a:prstGeom>
            <a:noFill/>
          </p:spPr>
          <p:txBody>
            <a:bodyPr wrap="square" rtlCol="0">
              <a:spAutoFit/>
            </a:bodyPr>
            <a:lstStyle/>
            <a:p>
              <a:pPr lvl="0" algn="ctr">
                <a:defRPr/>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4" name="矩形: 圆角 223"/>
            <p:cNvSpPr/>
            <p:nvPr/>
          </p:nvSpPr>
          <p:spPr>
            <a:xfrm>
              <a:off x="6013746" y="3011198"/>
              <a:ext cx="1783041" cy="546683"/>
            </a:xfrm>
            <a:prstGeom prst="roundRect">
              <a:avLst/>
            </a:prstGeom>
            <a:solidFill>
              <a:srgbClr val="9221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文本框 224"/>
            <p:cNvSpPr txBox="1"/>
            <p:nvPr/>
          </p:nvSpPr>
          <p:spPr>
            <a:xfrm>
              <a:off x="6041210" y="3053707"/>
              <a:ext cx="1783041" cy="400110"/>
            </a:xfrm>
            <a:prstGeom prst="rect">
              <a:avLst/>
            </a:prstGeom>
            <a:noFill/>
          </p:spPr>
          <p:txBody>
            <a:bodyPr wrap="square" rtlCol="0">
              <a:spAutoFit/>
            </a:bodyPr>
            <a:lstStyle/>
            <a:p>
              <a:pPr lvl="0">
                <a:defRPr/>
              </a:pPr>
              <a:r>
                <a:rPr kumimoji="0" lang="zh-CN" altLang="en-US"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6" name="矩形: 圆角 225"/>
            <p:cNvSpPr/>
            <p:nvPr/>
          </p:nvSpPr>
          <p:spPr>
            <a:xfrm>
              <a:off x="6013746" y="4287197"/>
              <a:ext cx="1783041" cy="546683"/>
            </a:xfrm>
            <a:prstGeom prst="roundRect">
              <a:avLst/>
            </a:prstGeom>
            <a:solidFill>
              <a:srgbClr val="2CC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文本框 226"/>
            <p:cNvSpPr txBox="1"/>
            <p:nvPr/>
          </p:nvSpPr>
          <p:spPr>
            <a:xfrm>
              <a:off x="6041210" y="4329706"/>
              <a:ext cx="2001735" cy="400110"/>
            </a:xfrm>
            <a:prstGeom prst="rect">
              <a:avLst/>
            </a:prstGeom>
            <a:noFill/>
          </p:spPr>
          <p:txBody>
            <a:bodyPr wrap="square" rtlCol="0">
              <a:spAutoFit/>
            </a:bodyPr>
            <a:lstStyle/>
            <a:p>
              <a:pPr lvl="0">
                <a:defRPr/>
              </a:pPr>
              <a:r>
                <a:rPr kumimoji="0" lang="zh-CN" altLang="en-US"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8" name="矩形: 圆角 227"/>
            <p:cNvSpPr/>
            <p:nvPr/>
          </p:nvSpPr>
          <p:spPr>
            <a:xfrm>
              <a:off x="6013746" y="5461923"/>
              <a:ext cx="1783041" cy="546683"/>
            </a:xfrm>
            <a:prstGeom prst="roundRect">
              <a:avLst/>
            </a:prstGeom>
            <a:solidFill>
              <a:srgbClr val="9221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文本框 228"/>
            <p:cNvSpPr txBox="1"/>
            <p:nvPr/>
          </p:nvSpPr>
          <p:spPr>
            <a:xfrm>
              <a:off x="6062777" y="5610463"/>
              <a:ext cx="1827501" cy="400110"/>
            </a:xfrm>
            <a:prstGeom prst="rect">
              <a:avLst/>
            </a:prstGeom>
            <a:noFill/>
          </p:spPr>
          <p:txBody>
            <a:bodyPr wrap="square" rtlCol="0">
              <a:spAutoFit/>
            </a:bodyPr>
            <a:lstStyle/>
            <a:p>
              <a:pPr lvl="0">
                <a:defRPr/>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sz="2000"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0" name="矩形 239"/>
            <p:cNvSpPr/>
            <p:nvPr/>
          </p:nvSpPr>
          <p:spPr>
            <a:xfrm>
              <a:off x="7868712" y="1820505"/>
              <a:ext cx="3526141"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253" name="平行四边形 252"/>
            <p:cNvSpPr/>
            <p:nvPr/>
          </p:nvSpPr>
          <p:spPr>
            <a:xfrm>
              <a:off x="9454049" y="6234578"/>
              <a:ext cx="3554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平行四边形 254"/>
            <p:cNvSpPr/>
            <p:nvPr/>
          </p:nvSpPr>
          <p:spPr>
            <a:xfrm>
              <a:off x="9476266" y="6214636"/>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平行四边形 255"/>
            <p:cNvSpPr/>
            <p:nvPr/>
          </p:nvSpPr>
          <p:spPr>
            <a:xfrm>
              <a:off x="9420724" y="6142523"/>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平行四边形 259"/>
            <p:cNvSpPr/>
            <p:nvPr/>
          </p:nvSpPr>
          <p:spPr>
            <a:xfrm>
              <a:off x="7043690" y="6472535"/>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平行四边形 260"/>
            <p:cNvSpPr/>
            <p:nvPr/>
          </p:nvSpPr>
          <p:spPr>
            <a:xfrm>
              <a:off x="9498482" y="6101261"/>
              <a:ext cx="2666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平行四边形 261"/>
            <p:cNvSpPr/>
            <p:nvPr/>
          </p:nvSpPr>
          <p:spPr>
            <a:xfrm>
              <a:off x="9487374" y="4067170"/>
              <a:ext cx="28881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平行四边形 262"/>
            <p:cNvSpPr/>
            <p:nvPr/>
          </p:nvSpPr>
          <p:spPr>
            <a:xfrm>
              <a:off x="9520699" y="4944621"/>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平行四边形 267"/>
            <p:cNvSpPr/>
            <p:nvPr/>
          </p:nvSpPr>
          <p:spPr>
            <a:xfrm>
              <a:off x="5932364" y="3102630"/>
              <a:ext cx="3999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平行四边形 268"/>
            <p:cNvSpPr/>
            <p:nvPr/>
          </p:nvSpPr>
          <p:spPr>
            <a:xfrm>
              <a:off x="6421130" y="4777765"/>
              <a:ext cx="3110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平行四边形 269"/>
            <p:cNvSpPr/>
            <p:nvPr/>
          </p:nvSpPr>
          <p:spPr>
            <a:xfrm>
              <a:off x="6732164" y="2604079"/>
              <a:ext cx="26660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平行四边形 271"/>
            <p:cNvSpPr/>
            <p:nvPr/>
          </p:nvSpPr>
          <p:spPr>
            <a:xfrm>
              <a:off x="7265363" y="3102630"/>
              <a:ext cx="222167"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平行四边形 272"/>
            <p:cNvSpPr/>
            <p:nvPr/>
          </p:nvSpPr>
          <p:spPr>
            <a:xfrm>
              <a:off x="7376447" y="2564194"/>
              <a:ext cx="333250"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平行四边形 273"/>
            <p:cNvSpPr/>
            <p:nvPr/>
          </p:nvSpPr>
          <p:spPr>
            <a:xfrm>
              <a:off x="7665263" y="3262167"/>
              <a:ext cx="377683"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平行四边形 274"/>
            <p:cNvSpPr/>
            <p:nvPr/>
          </p:nvSpPr>
          <p:spPr>
            <a:xfrm>
              <a:off x="9476266" y="3421704"/>
              <a:ext cx="311033" cy="39884"/>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平行四边形 275"/>
            <p:cNvSpPr/>
            <p:nvPr/>
          </p:nvSpPr>
          <p:spPr>
            <a:xfrm>
              <a:off x="9520699" y="5582767"/>
              <a:ext cx="2221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平行四边形 276"/>
            <p:cNvSpPr/>
            <p:nvPr/>
          </p:nvSpPr>
          <p:spPr>
            <a:xfrm>
              <a:off x="9498482" y="4346359"/>
              <a:ext cx="26660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平行四边形 277"/>
            <p:cNvSpPr/>
            <p:nvPr/>
          </p:nvSpPr>
          <p:spPr>
            <a:xfrm>
              <a:off x="9465157" y="6021493"/>
              <a:ext cx="333250"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平行四边形 278"/>
            <p:cNvSpPr/>
            <p:nvPr/>
          </p:nvSpPr>
          <p:spPr>
            <a:xfrm>
              <a:off x="9509591" y="4027286"/>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平行四边形 279"/>
            <p:cNvSpPr/>
            <p:nvPr/>
          </p:nvSpPr>
          <p:spPr>
            <a:xfrm>
              <a:off x="9509591" y="1442011"/>
              <a:ext cx="2443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平行四边形 283"/>
            <p:cNvSpPr/>
            <p:nvPr/>
          </p:nvSpPr>
          <p:spPr>
            <a:xfrm>
              <a:off x="6043447" y="3680951"/>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平行四边形 284"/>
            <p:cNvSpPr/>
            <p:nvPr/>
          </p:nvSpPr>
          <p:spPr>
            <a:xfrm>
              <a:off x="6212924" y="6214636"/>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平行四边形 285"/>
            <p:cNvSpPr/>
            <p:nvPr/>
          </p:nvSpPr>
          <p:spPr>
            <a:xfrm>
              <a:off x="6219475" y="5348796"/>
              <a:ext cx="35546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平行四边形 286"/>
            <p:cNvSpPr/>
            <p:nvPr/>
          </p:nvSpPr>
          <p:spPr>
            <a:xfrm>
              <a:off x="7198714" y="2025758"/>
              <a:ext cx="37768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平行四边形 287"/>
            <p:cNvSpPr/>
            <p:nvPr/>
          </p:nvSpPr>
          <p:spPr>
            <a:xfrm>
              <a:off x="6573550" y="3792371"/>
              <a:ext cx="3110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平行四边形 288"/>
            <p:cNvSpPr/>
            <p:nvPr/>
          </p:nvSpPr>
          <p:spPr>
            <a:xfrm>
              <a:off x="9409616" y="3960140"/>
              <a:ext cx="444333"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平行四边形 289"/>
            <p:cNvSpPr/>
            <p:nvPr/>
          </p:nvSpPr>
          <p:spPr>
            <a:xfrm>
              <a:off x="9420724" y="3282109"/>
              <a:ext cx="422117" cy="39884"/>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平行四边形 290"/>
            <p:cNvSpPr/>
            <p:nvPr/>
          </p:nvSpPr>
          <p:spPr>
            <a:xfrm>
              <a:off x="7293115" y="5656701"/>
              <a:ext cx="312510" cy="45719"/>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FF210B0F-760B-4519-BCB9-523B7585C276}"/>
                </a:ext>
              </a:extLst>
            </p:cNvPr>
            <p:cNvSpPr/>
            <p:nvPr/>
          </p:nvSpPr>
          <p:spPr>
            <a:xfrm>
              <a:off x="7868712" y="2977035"/>
              <a:ext cx="3526141"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76" name="矩形 175">
              <a:extLst>
                <a:ext uri="{FF2B5EF4-FFF2-40B4-BE49-F238E27FC236}">
                  <a16:creationId xmlns:a16="http://schemas.microsoft.com/office/drawing/2014/main" id="{07C92122-BB73-418F-B81D-5123A7800327}"/>
                </a:ext>
              </a:extLst>
            </p:cNvPr>
            <p:cNvSpPr/>
            <p:nvPr/>
          </p:nvSpPr>
          <p:spPr>
            <a:xfrm>
              <a:off x="7868712" y="4237083"/>
              <a:ext cx="3526141"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78" name="矩形 177">
              <a:extLst>
                <a:ext uri="{FF2B5EF4-FFF2-40B4-BE49-F238E27FC236}">
                  <a16:creationId xmlns:a16="http://schemas.microsoft.com/office/drawing/2014/main" id="{7F004949-8EED-4432-ACC0-4F2CB4D878A4}"/>
                </a:ext>
              </a:extLst>
            </p:cNvPr>
            <p:cNvSpPr/>
            <p:nvPr/>
          </p:nvSpPr>
          <p:spPr>
            <a:xfrm>
              <a:off x="7868712" y="5404318"/>
              <a:ext cx="3526141"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Please enter your content here</a:t>
              </a:r>
            </a:p>
          </p:txBody>
        </p:sp>
      </p:grpSp>
      <p:grpSp>
        <p:nvGrpSpPr>
          <p:cNvPr id="8" name="组合 7">
            <a:extLst>
              <a:ext uri="{FF2B5EF4-FFF2-40B4-BE49-F238E27FC236}">
                <a16:creationId xmlns:a16="http://schemas.microsoft.com/office/drawing/2014/main" id="{63CC7FD6-5E0D-4BD6-BB20-F1B7655E13AA}"/>
              </a:ext>
            </a:extLst>
          </p:cNvPr>
          <p:cNvGrpSpPr/>
          <p:nvPr/>
        </p:nvGrpSpPr>
        <p:grpSpPr>
          <a:xfrm>
            <a:off x="-847892" y="2445027"/>
            <a:ext cx="6567842" cy="3914611"/>
            <a:chOff x="-1021115" y="2003105"/>
            <a:chExt cx="6567842" cy="3914611"/>
          </a:xfrm>
        </p:grpSpPr>
        <p:pic>
          <p:nvPicPr>
            <p:cNvPr id="7" name="图片 6">
              <a:extLst>
                <a:ext uri="{FF2B5EF4-FFF2-40B4-BE49-F238E27FC236}">
                  <a16:creationId xmlns:a16="http://schemas.microsoft.com/office/drawing/2014/main" id="{7FA8C7D3-14E2-410A-9F64-D451315F0F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22" y="2154541"/>
              <a:ext cx="5143500" cy="3429000"/>
            </a:xfrm>
            <a:prstGeom prst="rect">
              <a:avLst/>
            </a:prstGeom>
          </p:spPr>
        </p:pic>
        <p:pic>
          <p:nvPicPr>
            <p:cNvPr id="195" name="图片 194">
              <a:extLst>
                <a:ext uri="{FF2B5EF4-FFF2-40B4-BE49-F238E27FC236}">
                  <a16:creationId xmlns:a16="http://schemas.microsoft.com/office/drawing/2014/main" id="{1699F5B7-87AA-43BB-B307-38809FD3B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115" y="2003105"/>
              <a:ext cx="6567842" cy="3914611"/>
            </a:xfrm>
            <a:prstGeom prst="rect">
              <a:avLst/>
            </a:prstGeom>
          </p:spPr>
        </p:pic>
      </p:gr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8E26772-6350-4850-8A52-540FFDC6E913}"/>
              </a:ext>
            </a:extLst>
          </p:cNvPr>
          <p:cNvSpPr/>
          <p:nvPr/>
        </p:nvSpPr>
        <p:spPr>
          <a:xfrm>
            <a:off x="2118171" y="1377871"/>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558828" y="1597090"/>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86" name="文本框 185">
            <a:extLst>
              <a:ext uri="{FF2B5EF4-FFF2-40B4-BE49-F238E27FC236}">
                <a16:creationId xmlns:a16="http://schemas.microsoft.com/office/drawing/2014/main" id="{435BB36E-D8B6-40A9-9085-C999578008B8}"/>
              </a:ext>
            </a:extLst>
          </p:cNvPr>
          <p:cNvSpPr txBox="1"/>
          <p:nvPr/>
        </p:nvSpPr>
        <p:spPr>
          <a:xfrm>
            <a:off x="6729589" y="1103686"/>
            <a:ext cx="3647152" cy="1862048"/>
          </a:xfrm>
          <a:prstGeom prst="rect">
            <a:avLst/>
          </a:prstGeom>
          <a:noFill/>
        </p:spPr>
        <p:txBody>
          <a:bodyPr wrap="none" rtlCol="0">
            <a:spAutoFit/>
          </a:bodyPr>
          <a:lstStyle/>
          <a:p>
            <a:r>
              <a:rPr lang="en-US" altLang="zh-CN"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rPr>
              <a:t>2020</a:t>
            </a:r>
            <a:endParaRPr lang="zh-CN" altLang="en-US"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endParaRPr>
          </a:p>
        </p:txBody>
      </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61665"/>
            </a:xfrm>
            <a:prstGeom prst="rect">
              <a:avLst/>
            </a:prstGeom>
            <a:noFill/>
          </p:spPr>
          <p:txBody>
            <a:bodyPr vert="horz" wrap="square" lIns="91440" tIns="45720" rIns="91440" bIns="45720" rtlCol="0" anchorCtr="0">
              <a:spAutoFit/>
            </a:bodyPr>
            <a:lstStyle/>
            <a:p>
              <a:pPr algn="dist"/>
              <a:r>
                <a:rPr lang="zh-CN" altLang="en-US" sz="2400" i="1" dirty="0">
                  <a:solidFill>
                    <a:srgbClr val="2CC8B8"/>
                  </a:solidFill>
                  <a:latin typeface="微软雅黑 Bold" panose="020B0703020204020201" pitchFamily="34" charset="-122"/>
                  <a:ea typeface="微软雅黑 Bold" panose="020B0703020204020201" pitchFamily="34" charset="-122"/>
                </a:rPr>
                <a:t>Profile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61665"/>
            </a:xfrm>
            <a:prstGeom prst="rect">
              <a:avLst/>
            </a:prstGeom>
            <a:noFill/>
          </p:spPr>
          <p:txBody>
            <a:bodyPr vert="horz" wrap="square" lIns="91440" tIns="45720" rIns="91440" bIns="45720" rtlCol="0" anchorCtr="0">
              <a:spAutoFit/>
            </a:bodyPr>
            <a:lstStyle/>
            <a:p>
              <a:pPr algn="dist"/>
              <a:r>
                <a:rPr lang="zh-CN" altLang="en-US" sz="2400" i="1" dirty="0">
                  <a:solidFill>
                    <a:srgbClr val="A1249B"/>
                  </a:solidFill>
                  <a:latin typeface="微软雅黑 Bold" panose="020B0703020204020201" pitchFamily="34" charset="-122"/>
                  <a:ea typeface="微软雅黑 Bold" panose="020B0703020204020201" pitchFamily="34" charset="-122"/>
                </a:rPr>
                <a:t>Profile</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61665"/>
            </a:xfrm>
            <a:prstGeom prst="rect">
              <a:avLst/>
            </a:prstGeom>
            <a:noFill/>
          </p:spPr>
          <p:txBody>
            <a:bodyPr vert="horz" wrap="square" lIns="91440" tIns="45720" rIns="91440" bIns="45720" rtlCol="0" anchorCtr="0">
              <a:spAutoFit/>
            </a:bodyPr>
            <a:lstStyle/>
            <a:p>
              <a:pPr algn="dist"/>
              <a:r>
                <a:rPr lang="zh-CN" altLang="en-US" sz="2400" i="1" dirty="0">
                  <a:solidFill>
                    <a:srgbClr val="FFFFFF"/>
                  </a:solidFill>
                  <a:latin typeface="微软雅黑 Bold" panose="020B0703020204020201" pitchFamily="34" charset="-122"/>
                  <a:ea typeface="微软雅黑 Bold" panose="020B0703020204020201" pitchFamily="34" charset="-122"/>
                </a:rPr>
                <a:t>Profile</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algn="dist"/>
            <a:r>
              <a:rPr lang="en-US" altLang="zh-CN" sz="1050" dirty="0">
                <a:solidFill>
                  <a:schemeClr val="bg1"/>
                </a:solidFill>
              </a:rPr>
              <a:t>Profile</a:t>
            </a:r>
            <a:endParaRPr lang="zh-CN" altLang="en-US" sz="1050" dirty="0">
              <a:solidFill>
                <a:schemeClr val="bg1"/>
              </a:solidFill>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F76C3518-8470-4417-B07F-9269E3B4C000}"/>
              </a:ext>
            </a:extLst>
          </p:cNvPr>
          <p:cNvSpPr/>
          <p:nvPr/>
        </p:nvSpPr>
        <p:spPr>
          <a:xfrm rot="3311350">
            <a:off x="5169712" y="6248271"/>
            <a:ext cx="782129" cy="7821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9F401A06-D31B-42E6-9CA1-9C4BB3F5E8F1}"/>
              </a:ext>
            </a:extLst>
          </p:cNvPr>
          <p:cNvGrpSpPr/>
          <p:nvPr/>
        </p:nvGrpSpPr>
        <p:grpSpPr>
          <a:xfrm>
            <a:off x="597239" y="2705453"/>
            <a:ext cx="4854776" cy="3128170"/>
            <a:chOff x="597239" y="2705453"/>
            <a:chExt cx="4854776" cy="3128170"/>
          </a:xfrm>
        </p:grpSpPr>
        <p:grpSp>
          <p:nvGrpSpPr>
            <p:cNvPr id="3" name="组合 2">
              <a:extLst>
                <a:ext uri="{FF2B5EF4-FFF2-40B4-BE49-F238E27FC236}">
                  <a16:creationId xmlns:a16="http://schemas.microsoft.com/office/drawing/2014/main" id="{746AF9EC-242C-4383-9014-41E9A3753E06}"/>
                </a:ext>
              </a:extLst>
            </p:cNvPr>
            <p:cNvGrpSpPr/>
            <p:nvPr/>
          </p:nvGrpSpPr>
          <p:grpSpPr>
            <a:xfrm>
              <a:off x="597239" y="2705453"/>
              <a:ext cx="4854776" cy="3128170"/>
              <a:chOff x="808633" y="2677317"/>
              <a:chExt cx="4854776" cy="3128170"/>
            </a:xfrm>
          </p:grpSpPr>
          <p:sp>
            <p:nvSpPr>
              <p:cNvPr id="246" name="矩形: 圆角 245"/>
              <p:cNvSpPr/>
              <p:nvPr/>
            </p:nvSpPr>
            <p:spPr>
              <a:xfrm>
                <a:off x="808633" y="4665323"/>
                <a:ext cx="1939707" cy="1140001"/>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830097" y="2872969"/>
                <a:ext cx="1965611"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2391049" y="2677317"/>
                <a:ext cx="609317" cy="637776"/>
              </a:xfrm>
              <a:prstGeom prst="ellipse">
                <a:avLst/>
              </a:prstGeom>
              <a:solidFill>
                <a:srgbClr val="2CC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2360646" y="4540575"/>
                <a:ext cx="592352" cy="609621"/>
              </a:xfrm>
              <a:prstGeom prst="ellipse">
                <a:avLst/>
              </a:prstGeom>
              <a:solidFill>
                <a:srgbClr val="9221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文本框 224"/>
              <p:cNvSpPr txBox="1"/>
              <p:nvPr/>
            </p:nvSpPr>
            <p:spPr>
              <a:xfrm>
                <a:off x="905435" y="2937598"/>
                <a:ext cx="1939707" cy="369332"/>
              </a:xfrm>
              <a:prstGeom prst="rect">
                <a:avLst/>
              </a:prstGeom>
              <a:noFill/>
            </p:spPr>
            <p:txBody>
              <a:bodyPr wrap="square" rtlCol="0">
                <a:spAutoFit/>
              </a:bodyPr>
              <a:lstStyle/>
              <a:p>
                <a:pPr lvl="0">
                  <a:defRPr/>
                </a:pPr>
                <a:r>
                  <a:rPr kumimoji="0" lang="zh-CN" altLang="en-US"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矩形: 圆角 97">
                <a:extLst>
                  <a:ext uri="{FF2B5EF4-FFF2-40B4-BE49-F238E27FC236}">
                    <a16:creationId xmlns:a16="http://schemas.microsoft.com/office/drawing/2014/main" id="{F641525C-5C6E-432D-8E5E-0B6E9C820D89}"/>
                  </a:ext>
                </a:extLst>
              </p:cNvPr>
              <p:cNvSpPr/>
              <p:nvPr/>
            </p:nvSpPr>
            <p:spPr>
              <a:xfrm>
                <a:off x="3505898" y="2882033"/>
                <a:ext cx="1939707" cy="1140001"/>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683221D8-3CC2-4D38-906B-BBF640428EE6}"/>
                  </a:ext>
                </a:extLst>
              </p:cNvPr>
              <p:cNvSpPr/>
              <p:nvPr/>
            </p:nvSpPr>
            <p:spPr>
              <a:xfrm>
                <a:off x="5057911" y="2745866"/>
                <a:ext cx="592352" cy="609621"/>
              </a:xfrm>
              <a:prstGeom prst="ellipse">
                <a:avLst/>
              </a:prstGeom>
              <a:solidFill>
                <a:srgbClr val="9221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圆角 101">
                <a:extLst>
                  <a:ext uri="{FF2B5EF4-FFF2-40B4-BE49-F238E27FC236}">
                    <a16:creationId xmlns:a16="http://schemas.microsoft.com/office/drawing/2014/main" id="{6F10980C-7957-4B9D-9C7F-0601EFB9C606}"/>
                  </a:ext>
                </a:extLst>
              </p:cNvPr>
              <p:cNvSpPr/>
              <p:nvPr/>
            </p:nvSpPr>
            <p:spPr>
              <a:xfrm>
                <a:off x="3493140" y="4647359"/>
                <a:ext cx="1965611"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8AF4F63B-94EF-4168-9582-811B6DF639C2}"/>
                  </a:ext>
                </a:extLst>
              </p:cNvPr>
              <p:cNvSpPr/>
              <p:nvPr/>
            </p:nvSpPr>
            <p:spPr>
              <a:xfrm>
                <a:off x="5054092" y="4451707"/>
                <a:ext cx="609317" cy="637776"/>
              </a:xfrm>
              <a:prstGeom prst="ellipse">
                <a:avLst/>
              </a:prstGeom>
              <a:solidFill>
                <a:srgbClr val="2CC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p:cNvSpPr/>
              <p:nvPr/>
            </p:nvSpPr>
            <p:spPr>
              <a:xfrm>
                <a:off x="924003" y="3404614"/>
                <a:ext cx="193970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04" name="文本框 103">
                <a:extLst>
                  <a:ext uri="{FF2B5EF4-FFF2-40B4-BE49-F238E27FC236}">
                    <a16:creationId xmlns:a16="http://schemas.microsoft.com/office/drawing/2014/main" id="{E04475FA-1777-4A46-B3CD-1DA0D2DAECFD}"/>
                  </a:ext>
                </a:extLst>
              </p:cNvPr>
              <p:cNvSpPr txBox="1"/>
              <p:nvPr/>
            </p:nvSpPr>
            <p:spPr>
              <a:xfrm>
                <a:off x="3513305" y="2941463"/>
                <a:ext cx="1782683" cy="369332"/>
              </a:xfrm>
              <a:prstGeom prst="rect">
                <a:avLst/>
              </a:prstGeom>
              <a:noFill/>
            </p:spPr>
            <p:txBody>
              <a:bodyPr wrap="square" rtlCol="0">
                <a:spAutoFit/>
              </a:bodyPr>
              <a:lstStyle/>
              <a:p>
                <a:pPr lvl="0">
                  <a:defRPr/>
                </a:pPr>
                <a:r>
                  <a:rPr kumimoji="0" lang="zh-CN" altLang="en-US"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 name="矩形 104">
                <a:extLst>
                  <a:ext uri="{FF2B5EF4-FFF2-40B4-BE49-F238E27FC236}">
                    <a16:creationId xmlns:a16="http://schemas.microsoft.com/office/drawing/2014/main" id="{74D7B855-0230-41BD-9DC0-EDF678957000}"/>
                  </a:ext>
                </a:extLst>
              </p:cNvPr>
              <p:cNvSpPr/>
              <p:nvPr/>
            </p:nvSpPr>
            <p:spPr>
              <a:xfrm>
                <a:off x="3531873" y="3408479"/>
                <a:ext cx="193970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06" name="文本框 105">
                <a:extLst>
                  <a:ext uri="{FF2B5EF4-FFF2-40B4-BE49-F238E27FC236}">
                    <a16:creationId xmlns:a16="http://schemas.microsoft.com/office/drawing/2014/main" id="{7F61AF21-34E4-47C7-985D-6CA9FE0BBAD1}"/>
                  </a:ext>
                </a:extLst>
              </p:cNvPr>
              <p:cNvSpPr txBox="1"/>
              <p:nvPr/>
            </p:nvSpPr>
            <p:spPr>
              <a:xfrm>
                <a:off x="3531873" y="4683180"/>
                <a:ext cx="1835181" cy="369332"/>
              </a:xfrm>
              <a:prstGeom prst="rect">
                <a:avLst/>
              </a:prstGeom>
              <a:noFill/>
            </p:spPr>
            <p:txBody>
              <a:bodyPr wrap="square" rtlCol="0">
                <a:spAutoFit/>
              </a:bodyPr>
              <a:lstStyle/>
              <a:p>
                <a:pPr lvl="0">
                  <a:defRPr/>
                </a:pPr>
                <a:r>
                  <a:rPr kumimoji="0" lang="zh-CN" altLang="en-US"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 name="矩形 106">
                <a:extLst>
                  <a:ext uri="{FF2B5EF4-FFF2-40B4-BE49-F238E27FC236}">
                    <a16:creationId xmlns:a16="http://schemas.microsoft.com/office/drawing/2014/main" id="{61F2CC1C-3D65-40E7-813E-223F8A525F02}"/>
                  </a:ext>
                </a:extLst>
              </p:cNvPr>
              <p:cNvSpPr/>
              <p:nvPr/>
            </p:nvSpPr>
            <p:spPr>
              <a:xfrm>
                <a:off x="3550441" y="5150196"/>
                <a:ext cx="193970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08" name="文本框 107">
                <a:extLst>
                  <a:ext uri="{FF2B5EF4-FFF2-40B4-BE49-F238E27FC236}">
                    <a16:creationId xmlns:a16="http://schemas.microsoft.com/office/drawing/2014/main" id="{944EDA5D-7DE9-4E4B-B2EB-68443A01FBA3}"/>
                  </a:ext>
                </a:extLst>
              </p:cNvPr>
              <p:cNvSpPr txBox="1"/>
              <p:nvPr/>
            </p:nvSpPr>
            <p:spPr>
              <a:xfrm>
                <a:off x="890195" y="4738201"/>
                <a:ext cx="1954947" cy="369332"/>
              </a:xfrm>
              <a:prstGeom prst="rect">
                <a:avLst/>
              </a:prstGeom>
              <a:noFill/>
            </p:spPr>
            <p:txBody>
              <a:bodyPr wrap="square" rtlCol="0">
                <a:spAutoFit/>
              </a:bodyPr>
              <a:lstStyle/>
              <a:p>
                <a:pPr lvl="0">
                  <a:defRPr/>
                </a:pPr>
                <a:r>
                  <a:rPr kumimoji="0" lang="zh-CN" altLang="en-US"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Advantages</a:t>
                </a:r>
                <a:endParaRPr kumimoji="0" lang="en-US" altLang="zh-CN" b="1" i="0" u="none" strike="noStrike" kern="1200" cap="none"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矩形 108">
                <a:extLst>
                  <a:ext uri="{FF2B5EF4-FFF2-40B4-BE49-F238E27FC236}">
                    <a16:creationId xmlns:a16="http://schemas.microsoft.com/office/drawing/2014/main" id="{1D3519C2-9DCE-4F60-9DF9-6F82451979FD}"/>
                  </a:ext>
                </a:extLst>
              </p:cNvPr>
              <p:cNvSpPr/>
              <p:nvPr/>
            </p:nvSpPr>
            <p:spPr>
              <a:xfrm>
                <a:off x="908763" y="5205217"/>
                <a:ext cx="1939708"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grpSp>
        <p:sp>
          <p:nvSpPr>
            <p:cNvPr id="4" name="文本框 3">
              <a:extLst>
                <a:ext uri="{FF2B5EF4-FFF2-40B4-BE49-F238E27FC236}">
                  <a16:creationId xmlns:a16="http://schemas.microsoft.com/office/drawing/2014/main" id="{143D353E-651C-4799-8D2C-7D0F6C5293D7}"/>
                </a:ext>
              </a:extLst>
            </p:cNvPr>
            <p:cNvSpPr txBox="1"/>
            <p:nvPr/>
          </p:nvSpPr>
          <p:spPr>
            <a:xfrm>
              <a:off x="2285054" y="2721525"/>
              <a:ext cx="412292" cy="584775"/>
            </a:xfrm>
            <a:prstGeom prst="rect">
              <a:avLst/>
            </a:prstGeom>
            <a:noFill/>
          </p:spPr>
          <p:txBody>
            <a:bodyPr wrap="none" rtlCol="0">
              <a:spAutoFit/>
            </a:bodyPr>
            <a:lstStyle/>
            <a:p>
              <a:r>
                <a:rPr lang="en-US" altLang="zh-CN" sz="3200" b="1" dirty="0">
                  <a:solidFill>
                    <a:schemeClr val="bg1"/>
                  </a:solidFill>
                  <a:latin typeface="+mn-ea"/>
                </a:rPr>
                <a:t>1</a:t>
              </a:r>
              <a:endParaRPr lang="zh-CN" altLang="en-US" sz="3200" b="1" dirty="0">
                <a:solidFill>
                  <a:schemeClr val="bg1"/>
                </a:solidFill>
                <a:latin typeface="+mn-ea"/>
              </a:endParaRPr>
            </a:p>
          </p:txBody>
        </p:sp>
        <p:sp>
          <p:nvSpPr>
            <p:cNvPr id="112" name="文本框 111">
              <a:extLst>
                <a:ext uri="{FF2B5EF4-FFF2-40B4-BE49-F238E27FC236}">
                  <a16:creationId xmlns:a16="http://schemas.microsoft.com/office/drawing/2014/main" id="{C34468E8-2051-4F82-A2F2-482BFD5B9F24}"/>
                </a:ext>
              </a:extLst>
            </p:cNvPr>
            <p:cNvSpPr txBox="1"/>
            <p:nvPr/>
          </p:nvSpPr>
          <p:spPr>
            <a:xfrm>
              <a:off x="4961987" y="2744675"/>
              <a:ext cx="412292" cy="584775"/>
            </a:xfrm>
            <a:prstGeom prst="rect">
              <a:avLst/>
            </a:prstGeom>
            <a:noFill/>
          </p:spPr>
          <p:txBody>
            <a:bodyPr wrap="none" rtlCol="0">
              <a:spAutoFit/>
            </a:bodyPr>
            <a:lstStyle/>
            <a:p>
              <a:r>
                <a:rPr lang="en-US" altLang="zh-CN" sz="3200" b="1" dirty="0">
                  <a:solidFill>
                    <a:schemeClr val="bg1"/>
                  </a:solidFill>
                  <a:latin typeface="+mn-ea"/>
                </a:rPr>
                <a:t>2</a:t>
              </a:r>
              <a:endParaRPr lang="zh-CN" altLang="en-US" sz="3200" b="1" dirty="0">
                <a:solidFill>
                  <a:schemeClr val="bg1"/>
                </a:solidFill>
                <a:latin typeface="+mn-ea"/>
              </a:endParaRPr>
            </a:p>
          </p:txBody>
        </p:sp>
        <p:sp>
          <p:nvSpPr>
            <p:cNvPr id="113" name="文本框 112">
              <a:extLst>
                <a:ext uri="{FF2B5EF4-FFF2-40B4-BE49-F238E27FC236}">
                  <a16:creationId xmlns:a16="http://schemas.microsoft.com/office/drawing/2014/main" id="{E4FA12A6-63E9-45FD-B394-547AD75FEA83}"/>
                </a:ext>
              </a:extLst>
            </p:cNvPr>
            <p:cNvSpPr txBox="1"/>
            <p:nvPr/>
          </p:nvSpPr>
          <p:spPr>
            <a:xfrm>
              <a:off x="2261904" y="4556989"/>
              <a:ext cx="412292" cy="584775"/>
            </a:xfrm>
            <a:prstGeom prst="rect">
              <a:avLst/>
            </a:prstGeom>
            <a:noFill/>
          </p:spPr>
          <p:txBody>
            <a:bodyPr wrap="none" rtlCol="0">
              <a:spAutoFit/>
            </a:bodyPr>
            <a:lstStyle/>
            <a:p>
              <a:r>
                <a:rPr lang="en-US" altLang="zh-CN" sz="3200" b="1" dirty="0">
                  <a:solidFill>
                    <a:schemeClr val="bg1"/>
                  </a:solidFill>
                  <a:latin typeface="+mn-ea"/>
                </a:rPr>
                <a:t>3</a:t>
              </a:r>
              <a:endParaRPr lang="zh-CN" altLang="en-US" sz="3200" b="1" dirty="0">
                <a:solidFill>
                  <a:schemeClr val="bg1"/>
                </a:solidFill>
                <a:latin typeface="+mn-ea"/>
              </a:endParaRPr>
            </a:p>
          </p:txBody>
        </p:sp>
        <p:sp>
          <p:nvSpPr>
            <p:cNvPr id="114" name="文本框 113">
              <a:extLst>
                <a:ext uri="{FF2B5EF4-FFF2-40B4-BE49-F238E27FC236}">
                  <a16:creationId xmlns:a16="http://schemas.microsoft.com/office/drawing/2014/main" id="{11119829-4416-4902-B493-53DD8341ED06}"/>
                </a:ext>
              </a:extLst>
            </p:cNvPr>
            <p:cNvSpPr txBox="1"/>
            <p:nvPr/>
          </p:nvSpPr>
          <p:spPr>
            <a:xfrm>
              <a:off x="4927262" y="4475964"/>
              <a:ext cx="412292" cy="584775"/>
            </a:xfrm>
            <a:prstGeom prst="rect">
              <a:avLst/>
            </a:prstGeom>
            <a:noFill/>
          </p:spPr>
          <p:txBody>
            <a:bodyPr wrap="none" rtlCol="0">
              <a:spAutoFit/>
            </a:bodyPr>
            <a:lstStyle/>
            <a:p>
              <a:r>
                <a:rPr lang="en-US" altLang="zh-CN" sz="3200" b="1" dirty="0">
                  <a:solidFill>
                    <a:schemeClr val="bg1"/>
                  </a:solidFill>
                  <a:latin typeface="+mn-ea"/>
                </a:rPr>
                <a:t>4</a:t>
              </a:r>
              <a:endParaRPr lang="zh-CN" altLang="en-US" sz="3200" b="1" dirty="0">
                <a:solidFill>
                  <a:schemeClr val="bg1"/>
                </a:solidFill>
                <a:latin typeface="+mn-ea"/>
              </a:endParaRPr>
            </a:p>
          </p:txBody>
        </p:sp>
      </p:grpSp>
      <p:sp>
        <p:nvSpPr>
          <p:cNvPr id="116" name="矩形 115">
            <a:extLst>
              <a:ext uri="{FF2B5EF4-FFF2-40B4-BE49-F238E27FC236}">
                <a16:creationId xmlns:a16="http://schemas.microsoft.com/office/drawing/2014/main" id="{BABBD837-C388-4717-8150-14C41922BE1F}"/>
              </a:ext>
            </a:extLst>
          </p:cNvPr>
          <p:cNvSpPr/>
          <p:nvPr/>
        </p:nvSpPr>
        <p:spPr>
          <a:xfrm>
            <a:off x="6842159" y="2899807"/>
            <a:ext cx="4090924"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6842158" y="2499697"/>
            <a:ext cx="3534583" cy="400110"/>
          </a:xfrm>
          <a:prstGeom prst="rect">
            <a:avLst/>
          </a:prstGeom>
          <a:noFill/>
        </p:spPr>
        <p:txBody>
          <a:bodyPr wrap="square" rtlCol="0">
            <a:spAutoFit/>
          </a:bodyPr>
          <a:lstStyle/>
          <a:p>
            <a:r>
              <a:rPr lang="zh-CN" altLang="en-US" sz="2000" b="1" dirty="0">
                <a:solidFill>
                  <a:srgbClr val="00FFFE"/>
                </a:solidFill>
                <a:latin typeface="思源黑体 CN Bold" panose="020B0800000000000000" pitchFamily="34" charset="-122"/>
                <a:ea typeface="思源黑体 CN Bold" panose="020B0800000000000000" pitchFamily="34" charset="-122"/>
              </a:rPr>
              <a:t>Please enter your title</a:t>
            </a:r>
          </a:p>
        </p:txBody>
      </p:sp>
      <p:sp>
        <p:nvSpPr>
          <p:cNvPr id="151" name="矩形 150">
            <a:extLst>
              <a:ext uri="{FF2B5EF4-FFF2-40B4-BE49-F238E27FC236}">
                <a16:creationId xmlns:a16="http://schemas.microsoft.com/office/drawing/2014/main" id="{9D59F98E-A7C1-4736-B24B-68AB8D9B61B2}"/>
              </a:ext>
            </a:extLst>
          </p:cNvPr>
          <p:cNvSpPr/>
          <p:nvPr/>
        </p:nvSpPr>
        <p:spPr>
          <a:xfrm>
            <a:off x="6842159" y="3972652"/>
            <a:ext cx="4090924"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53" name="矩形 152">
            <a:extLst>
              <a:ext uri="{FF2B5EF4-FFF2-40B4-BE49-F238E27FC236}">
                <a16:creationId xmlns:a16="http://schemas.microsoft.com/office/drawing/2014/main" id="{3784A18A-7D44-4340-837B-89F4CE743338}"/>
              </a:ext>
            </a:extLst>
          </p:cNvPr>
          <p:cNvSpPr/>
          <p:nvPr/>
        </p:nvSpPr>
        <p:spPr>
          <a:xfrm>
            <a:off x="6842159" y="5101388"/>
            <a:ext cx="4090924"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54" name="椭圆 153">
            <a:extLst>
              <a:ext uri="{FF2B5EF4-FFF2-40B4-BE49-F238E27FC236}">
                <a16:creationId xmlns:a16="http://schemas.microsoft.com/office/drawing/2014/main" id="{3DBDBFB1-3A74-4806-B708-0AB5451EB108}"/>
              </a:ext>
            </a:extLst>
          </p:cNvPr>
          <p:cNvSpPr/>
          <p:nvPr/>
        </p:nvSpPr>
        <p:spPr>
          <a:xfrm rot="3311350">
            <a:off x="5694139" y="3703893"/>
            <a:ext cx="271506" cy="27150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965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86" name="文本框 185">
            <a:extLst>
              <a:ext uri="{FF2B5EF4-FFF2-40B4-BE49-F238E27FC236}">
                <a16:creationId xmlns:a16="http://schemas.microsoft.com/office/drawing/2014/main" id="{435BB36E-D8B6-40A9-9085-C999578008B8}"/>
              </a:ext>
            </a:extLst>
          </p:cNvPr>
          <p:cNvSpPr txBox="1"/>
          <p:nvPr/>
        </p:nvSpPr>
        <p:spPr>
          <a:xfrm>
            <a:off x="1138931" y="1804964"/>
            <a:ext cx="3647152" cy="1862048"/>
          </a:xfrm>
          <a:prstGeom prst="rect">
            <a:avLst/>
          </a:prstGeom>
          <a:noFill/>
        </p:spPr>
        <p:txBody>
          <a:bodyPr wrap="none" rtlCol="0">
            <a:spAutoFit/>
          </a:bodyPr>
          <a:lstStyle/>
          <a:p>
            <a:r>
              <a:rPr lang="en-US" altLang="zh-CN"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rPr>
              <a:t>2020</a:t>
            </a:r>
            <a:endParaRPr lang="zh-CN" altLang="en-US" sz="11500" dirty="0">
              <a:gradFill>
                <a:gsLst>
                  <a:gs pos="78000">
                    <a:srgbClr val="00FFFE">
                      <a:alpha val="0"/>
                    </a:srgbClr>
                  </a:gs>
                  <a:gs pos="34000">
                    <a:srgbClr val="00FFFE"/>
                  </a:gs>
                </a:gsLst>
                <a:lin ang="5400000" scaled="0"/>
              </a:gradFill>
              <a:latin typeface="思源黑体 CN Heavy" panose="020B0A00000000000000" pitchFamily="34" charset="-122"/>
              <a:ea typeface="思源黑体 CN Heavy" panose="020B0A00000000000000" pitchFamily="34" charset="-122"/>
            </a:endParaRPr>
          </a:p>
        </p:txBody>
      </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61665"/>
            </a:xfrm>
            <a:prstGeom prst="rect">
              <a:avLst/>
            </a:prstGeom>
            <a:noFill/>
          </p:spPr>
          <p:txBody>
            <a:bodyPr vert="horz" wrap="square" lIns="91440" tIns="45720" rIns="91440" bIns="45720" rtlCol="0" anchorCtr="0">
              <a:spAutoFit/>
            </a:bodyPr>
            <a:lstStyle/>
            <a:p>
              <a:pPr algn="dist"/>
              <a:r>
                <a:rPr lang="zh-CN" altLang="en-US" sz="2400" i="1" dirty="0">
                  <a:solidFill>
                    <a:srgbClr val="2CC8B8"/>
                  </a:solidFill>
                  <a:latin typeface="微软雅黑 Bold" panose="020B0703020204020201" pitchFamily="34" charset="-122"/>
                  <a:ea typeface="微软雅黑 Bold" panose="020B0703020204020201" pitchFamily="34" charset="-122"/>
                </a:rPr>
                <a:t>Profile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61665"/>
            </a:xfrm>
            <a:prstGeom prst="rect">
              <a:avLst/>
            </a:prstGeom>
            <a:noFill/>
          </p:spPr>
          <p:txBody>
            <a:bodyPr vert="horz" wrap="square" lIns="91440" tIns="45720" rIns="91440" bIns="45720" rtlCol="0" anchorCtr="0">
              <a:spAutoFit/>
            </a:bodyPr>
            <a:lstStyle/>
            <a:p>
              <a:pPr algn="dist"/>
              <a:r>
                <a:rPr lang="zh-CN" altLang="en-US" sz="2400" i="1" dirty="0">
                  <a:solidFill>
                    <a:srgbClr val="A1249B"/>
                  </a:solidFill>
                  <a:latin typeface="微软雅黑 Bold" panose="020B0703020204020201" pitchFamily="34" charset="-122"/>
                  <a:ea typeface="微软雅黑 Bold" panose="020B0703020204020201" pitchFamily="34" charset="-122"/>
                </a:rPr>
                <a:t>Profile</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61665"/>
            </a:xfrm>
            <a:prstGeom prst="rect">
              <a:avLst/>
            </a:prstGeom>
            <a:noFill/>
          </p:spPr>
          <p:txBody>
            <a:bodyPr vert="horz" wrap="square" lIns="91440" tIns="45720" rIns="91440" bIns="45720" rtlCol="0" anchorCtr="0">
              <a:spAutoFit/>
            </a:bodyPr>
            <a:lstStyle/>
            <a:p>
              <a:pPr algn="dist"/>
              <a:r>
                <a:rPr lang="zh-CN" altLang="en-US" sz="2400" i="1" dirty="0">
                  <a:solidFill>
                    <a:srgbClr val="FFFFFF"/>
                  </a:solidFill>
                  <a:latin typeface="微软雅黑 Bold" panose="020B0703020204020201" pitchFamily="34" charset="-122"/>
                  <a:ea typeface="微软雅黑 Bold" panose="020B0703020204020201" pitchFamily="34" charset="-122"/>
                </a:rPr>
                <a:t>Profile</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algn="dist"/>
            <a:r>
              <a:rPr lang="en-US" altLang="zh-CN" sz="1050" dirty="0">
                <a:solidFill>
                  <a:schemeClr val="bg1"/>
                </a:solidFill>
              </a:rPr>
              <a:t>Profile</a:t>
            </a:r>
            <a:endParaRPr lang="zh-CN" altLang="en-US" sz="1050" dirty="0">
              <a:solidFill>
                <a:schemeClr val="bg1"/>
              </a:solidFill>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BABBD837-C388-4717-8150-14C41922BE1F}"/>
              </a:ext>
            </a:extLst>
          </p:cNvPr>
          <p:cNvSpPr/>
          <p:nvPr/>
        </p:nvSpPr>
        <p:spPr>
          <a:xfrm>
            <a:off x="1138931" y="3802781"/>
            <a:ext cx="5015316" cy="523220"/>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again Please enter your content again Please enter your content again Please enter your content again Please enter your content again Please enter your content again Enter your content again</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1138931" y="3200975"/>
            <a:ext cx="4170187" cy="400110"/>
          </a:xfrm>
          <a:prstGeom prst="rect">
            <a:avLst/>
          </a:prstGeom>
          <a:noFill/>
        </p:spPr>
        <p:txBody>
          <a:bodyPr wrap="square" rtlCol="0">
            <a:spAutoFit/>
          </a:bodyPr>
          <a:lstStyle/>
          <a:p>
            <a:r>
              <a:rPr lang="zh-CN" altLang="en-US" sz="2000" b="1" dirty="0">
                <a:solidFill>
                  <a:srgbClr val="00FFFE"/>
                </a:solidFill>
                <a:latin typeface="思源黑体 CN Bold" panose="020B0800000000000000" pitchFamily="34" charset="-122"/>
                <a:ea typeface="思源黑体 CN Bold" panose="020B0800000000000000" pitchFamily="34" charset="-122"/>
              </a:rPr>
              <a:t>Please enter your title</a:t>
            </a:r>
          </a:p>
        </p:txBody>
      </p:sp>
      <p:grpSp>
        <p:nvGrpSpPr>
          <p:cNvPr id="2" name="组合 1">
            <a:extLst>
              <a:ext uri="{FF2B5EF4-FFF2-40B4-BE49-F238E27FC236}">
                <a16:creationId xmlns:a16="http://schemas.microsoft.com/office/drawing/2014/main" id="{BF3C9057-5656-4512-8863-A1019E989BC4}"/>
              </a:ext>
            </a:extLst>
          </p:cNvPr>
          <p:cNvGrpSpPr/>
          <p:nvPr/>
        </p:nvGrpSpPr>
        <p:grpSpPr>
          <a:xfrm>
            <a:off x="7053384" y="1898653"/>
            <a:ext cx="3242427" cy="3536717"/>
            <a:chOff x="4935550" y="1392141"/>
            <a:chExt cx="2701779" cy="2946999"/>
          </a:xfrm>
        </p:grpSpPr>
        <p:grpSp>
          <p:nvGrpSpPr>
            <p:cNvPr id="82" name="组合 81">
              <a:extLst>
                <a:ext uri="{FF2B5EF4-FFF2-40B4-BE49-F238E27FC236}">
                  <a16:creationId xmlns:a16="http://schemas.microsoft.com/office/drawing/2014/main" id="{E85415FA-6C02-4147-B2DF-AF2B79D561F8}"/>
                </a:ext>
              </a:extLst>
            </p:cNvPr>
            <p:cNvGrpSpPr/>
            <p:nvPr/>
          </p:nvGrpSpPr>
          <p:grpSpPr>
            <a:xfrm>
              <a:off x="4955350" y="2136892"/>
              <a:ext cx="568666" cy="2202248"/>
              <a:chOff x="2367576" y="2599826"/>
              <a:chExt cx="568666" cy="2998923"/>
            </a:xfrm>
          </p:grpSpPr>
          <p:sp>
            <p:nvSpPr>
              <p:cNvPr id="175" name="矩形 2">
                <a:extLst>
                  <a:ext uri="{FF2B5EF4-FFF2-40B4-BE49-F238E27FC236}">
                    <a16:creationId xmlns:a16="http://schemas.microsoft.com/office/drawing/2014/main" id="{D438F62C-54E6-4B5F-9BD4-70F2EFF88B59}"/>
                  </a:ext>
                </a:extLst>
              </p:cNvPr>
              <p:cNvSpPr/>
              <p:nvPr/>
            </p:nvSpPr>
            <p:spPr>
              <a:xfrm>
                <a:off x="2367576" y="2683127"/>
                <a:ext cx="497824" cy="2913240"/>
              </a:xfrm>
              <a:custGeom>
                <a:avLst/>
                <a:gdLst>
                  <a:gd name="connsiteX0" fmla="*/ 0 w 491474"/>
                  <a:gd name="connsiteY0" fmla="*/ 0 h 2913240"/>
                  <a:gd name="connsiteX1" fmla="*/ 491474 w 491474"/>
                  <a:gd name="connsiteY1" fmla="*/ 0 h 2913240"/>
                  <a:gd name="connsiteX2" fmla="*/ 491474 w 491474"/>
                  <a:gd name="connsiteY2" fmla="*/ 2913240 h 2913240"/>
                  <a:gd name="connsiteX3" fmla="*/ 0 w 491474"/>
                  <a:gd name="connsiteY3" fmla="*/ 2913240 h 2913240"/>
                  <a:gd name="connsiteX4" fmla="*/ 0 w 491474"/>
                  <a:gd name="connsiteY4" fmla="*/ 0 h 2913240"/>
                  <a:gd name="connsiteX0" fmla="*/ 0 w 497824"/>
                  <a:gd name="connsiteY0" fmla="*/ 101600 h 2913240"/>
                  <a:gd name="connsiteX1" fmla="*/ 497824 w 497824"/>
                  <a:gd name="connsiteY1" fmla="*/ 0 h 2913240"/>
                  <a:gd name="connsiteX2" fmla="*/ 497824 w 497824"/>
                  <a:gd name="connsiteY2" fmla="*/ 2913240 h 2913240"/>
                  <a:gd name="connsiteX3" fmla="*/ 6350 w 497824"/>
                  <a:gd name="connsiteY3" fmla="*/ 2913240 h 2913240"/>
                  <a:gd name="connsiteX4" fmla="*/ 0 w 497824"/>
                  <a:gd name="connsiteY4" fmla="*/ 101600 h 291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24" h="2913240">
                    <a:moveTo>
                      <a:pt x="0" y="101600"/>
                    </a:moveTo>
                    <a:lnTo>
                      <a:pt x="497824" y="0"/>
                    </a:lnTo>
                    <a:lnTo>
                      <a:pt x="497824" y="2913240"/>
                    </a:lnTo>
                    <a:lnTo>
                      <a:pt x="6350" y="2913240"/>
                    </a:lnTo>
                    <a:cubicBezTo>
                      <a:pt x="4233" y="1976027"/>
                      <a:pt x="2117" y="1038813"/>
                      <a:pt x="0" y="101600"/>
                    </a:cubicBez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40">
                <a:extLst>
                  <a:ext uri="{FF2B5EF4-FFF2-40B4-BE49-F238E27FC236}">
                    <a16:creationId xmlns:a16="http://schemas.microsoft.com/office/drawing/2014/main" id="{65C0F81D-8553-4833-BBFF-CA31898567A5}"/>
                  </a:ext>
                </a:extLst>
              </p:cNvPr>
              <p:cNvSpPr/>
              <p:nvPr/>
            </p:nvSpPr>
            <p:spPr>
              <a:xfrm>
                <a:off x="2444768" y="2599826"/>
                <a:ext cx="491474" cy="2996541"/>
              </a:xfrm>
              <a:custGeom>
                <a:avLst/>
                <a:gdLst>
                  <a:gd name="connsiteX0" fmla="*/ 0 w 491474"/>
                  <a:gd name="connsiteY0" fmla="*/ 0 h 2996541"/>
                  <a:gd name="connsiteX1" fmla="*/ 491474 w 491474"/>
                  <a:gd name="connsiteY1" fmla="*/ 0 h 2996541"/>
                  <a:gd name="connsiteX2" fmla="*/ 491474 w 491474"/>
                  <a:gd name="connsiteY2" fmla="*/ 2996541 h 2996541"/>
                  <a:gd name="connsiteX3" fmla="*/ 0 w 491474"/>
                  <a:gd name="connsiteY3" fmla="*/ 2996541 h 2996541"/>
                  <a:gd name="connsiteX4" fmla="*/ 0 w 491474"/>
                  <a:gd name="connsiteY4" fmla="*/ 0 h 2996541"/>
                  <a:gd name="connsiteX0" fmla="*/ 0 w 491474"/>
                  <a:gd name="connsiteY0" fmla="*/ 0 h 2996541"/>
                  <a:gd name="connsiteX1" fmla="*/ 447024 w 491474"/>
                  <a:gd name="connsiteY1" fmla="*/ 101600 h 2996541"/>
                  <a:gd name="connsiteX2" fmla="*/ 491474 w 491474"/>
                  <a:gd name="connsiteY2" fmla="*/ 2996541 h 2996541"/>
                  <a:gd name="connsiteX3" fmla="*/ 0 w 491474"/>
                  <a:gd name="connsiteY3" fmla="*/ 2996541 h 2996541"/>
                  <a:gd name="connsiteX4" fmla="*/ 0 w 491474"/>
                  <a:gd name="connsiteY4" fmla="*/ 0 h 299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74" h="2996541">
                    <a:moveTo>
                      <a:pt x="0" y="0"/>
                    </a:moveTo>
                    <a:lnTo>
                      <a:pt x="447024" y="101600"/>
                    </a:lnTo>
                    <a:lnTo>
                      <a:pt x="491474" y="2996541"/>
                    </a:lnTo>
                    <a:lnTo>
                      <a:pt x="0" y="2996541"/>
                    </a:lnTo>
                    <a:lnTo>
                      <a:pt x="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46">
                <a:extLst>
                  <a:ext uri="{FF2B5EF4-FFF2-40B4-BE49-F238E27FC236}">
                    <a16:creationId xmlns:a16="http://schemas.microsoft.com/office/drawing/2014/main" id="{9B82309D-D8D9-47D9-BAE1-E9A8569CB21A}"/>
                  </a:ext>
                  <a:ext uri="{C183D7F6-B498-43B3-948B-1728B52AA6E4}">
                    <adec:decorative xmlns:adec="http://schemas.microsoft.com/office/drawing/2017/decorative" val="0"/>
                  </a:ext>
                </a:extLst>
              </p:cNvPr>
              <p:cNvSpPr/>
              <p:nvPr/>
            </p:nvSpPr>
            <p:spPr>
              <a:xfrm>
                <a:off x="2416388" y="2734566"/>
                <a:ext cx="491474" cy="2864183"/>
              </a:xfrm>
              <a:custGeom>
                <a:avLst/>
                <a:gdLst>
                  <a:gd name="connsiteX0" fmla="*/ 0 w 491474"/>
                  <a:gd name="connsiteY0" fmla="*/ 0 h 2864183"/>
                  <a:gd name="connsiteX1" fmla="*/ 491474 w 491474"/>
                  <a:gd name="connsiteY1" fmla="*/ 0 h 2864183"/>
                  <a:gd name="connsiteX2" fmla="*/ 491474 w 491474"/>
                  <a:gd name="connsiteY2" fmla="*/ 2864183 h 2864183"/>
                  <a:gd name="connsiteX3" fmla="*/ 0 w 491474"/>
                  <a:gd name="connsiteY3" fmla="*/ 2864183 h 2864183"/>
                  <a:gd name="connsiteX4" fmla="*/ 0 w 491474"/>
                  <a:gd name="connsiteY4" fmla="*/ 0 h 2864183"/>
                  <a:gd name="connsiteX0" fmla="*/ 63500 w 491474"/>
                  <a:gd name="connsiteY0" fmla="*/ 133350 h 2864183"/>
                  <a:gd name="connsiteX1" fmla="*/ 491474 w 491474"/>
                  <a:gd name="connsiteY1" fmla="*/ 0 h 2864183"/>
                  <a:gd name="connsiteX2" fmla="*/ 491474 w 491474"/>
                  <a:gd name="connsiteY2" fmla="*/ 2864183 h 2864183"/>
                  <a:gd name="connsiteX3" fmla="*/ 0 w 491474"/>
                  <a:gd name="connsiteY3" fmla="*/ 2864183 h 2864183"/>
                  <a:gd name="connsiteX4" fmla="*/ 63500 w 491474"/>
                  <a:gd name="connsiteY4" fmla="*/ 133350 h 286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74" h="2864183">
                    <a:moveTo>
                      <a:pt x="63500" y="133350"/>
                    </a:moveTo>
                    <a:lnTo>
                      <a:pt x="491474" y="0"/>
                    </a:lnTo>
                    <a:lnTo>
                      <a:pt x="491474" y="2864183"/>
                    </a:lnTo>
                    <a:lnTo>
                      <a:pt x="0" y="2864183"/>
                    </a:lnTo>
                    <a:lnTo>
                      <a:pt x="63500"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a:extLst>
                <a:ext uri="{FF2B5EF4-FFF2-40B4-BE49-F238E27FC236}">
                  <a16:creationId xmlns:a16="http://schemas.microsoft.com/office/drawing/2014/main" id="{355C5043-6262-42FD-8164-7760AAB99E91}"/>
                </a:ext>
              </a:extLst>
            </p:cNvPr>
            <p:cNvGrpSpPr/>
            <p:nvPr/>
          </p:nvGrpSpPr>
          <p:grpSpPr>
            <a:xfrm>
              <a:off x="5977172" y="1691932"/>
              <a:ext cx="619466" cy="2647208"/>
              <a:chOff x="2373926" y="2599826"/>
              <a:chExt cx="619466" cy="2998923"/>
            </a:xfrm>
          </p:grpSpPr>
          <p:sp>
            <p:nvSpPr>
              <p:cNvPr id="172" name="矩形 171">
                <a:extLst>
                  <a:ext uri="{FF2B5EF4-FFF2-40B4-BE49-F238E27FC236}">
                    <a16:creationId xmlns:a16="http://schemas.microsoft.com/office/drawing/2014/main" id="{E039BCEA-55F7-4E99-BD1A-871A87E5173A}"/>
                  </a:ext>
                </a:extLst>
              </p:cNvPr>
              <p:cNvSpPr/>
              <p:nvPr/>
            </p:nvSpPr>
            <p:spPr>
              <a:xfrm>
                <a:off x="2373926" y="2683127"/>
                <a:ext cx="491474" cy="2913240"/>
              </a:xfrm>
              <a:prstGeom prst="rect">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49">
                <a:extLst>
                  <a:ext uri="{FF2B5EF4-FFF2-40B4-BE49-F238E27FC236}">
                    <a16:creationId xmlns:a16="http://schemas.microsoft.com/office/drawing/2014/main" id="{9C5A03D6-9EFD-46A8-91E6-3C94FAB9DC96}"/>
                  </a:ext>
                </a:extLst>
              </p:cNvPr>
              <p:cNvSpPr/>
              <p:nvPr/>
            </p:nvSpPr>
            <p:spPr>
              <a:xfrm>
                <a:off x="2444768" y="2599826"/>
                <a:ext cx="548624" cy="2996541"/>
              </a:xfrm>
              <a:custGeom>
                <a:avLst/>
                <a:gdLst>
                  <a:gd name="connsiteX0" fmla="*/ 0 w 491474"/>
                  <a:gd name="connsiteY0" fmla="*/ 0 h 3601986"/>
                  <a:gd name="connsiteX1" fmla="*/ 491474 w 491474"/>
                  <a:gd name="connsiteY1" fmla="*/ 0 h 3601986"/>
                  <a:gd name="connsiteX2" fmla="*/ 491474 w 491474"/>
                  <a:gd name="connsiteY2" fmla="*/ 3601986 h 3601986"/>
                  <a:gd name="connsiteX3" fmla="*/ 0 w 491474"/>
                  <a:gd name="connsiteY3" fmla="*/ 3601986 h 3601986"/>
                  <a:gd name="connsiteX4" fmla="*/ 0 w 491474"/>
                  <a:gd name="connsiteY4" fmla="*/ 0 h 3601986"/>
                  <a:gd name="connsiteX0" fmla="*/ 0 w 548624"/>
                  <a:gd name="connsiteY0" fmla="*/ 0 h 3601986"/>
                  <a:gd name="connsiteX1" fmla="*/ 548624 w 548624"/>
                  <a:gd name="connsiteY1" fmla="*/ 120650 h 3601986"/>
                  <a:gd name="connsiteX2" fmla="*/ 491474 w 548624"/>
                  <a:gd name="connsiteY2" fmla="*/ 3601986 h 3601986"/>
                  <a:gd name="connsiteX3" fmla="*/ 0 w 548624"/>
                  <a:gd name="connsiteY3" fmla="*/ 3601986 h 3601986"/>
                  <a:gd name="connsiteX4" fmla="*/ 0 w 548624"/>
                  <a:gd name="connsiteY4" fmla="*/ 0 h 360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24" h="3601986">
                    <a:moveTo>
                      <a:pt x="0" y="0"/>
                    </a:moveTo>
                    <a:lnTo>
                      <a:pt x="548624" y="120650"/>
                    </a:lnTo>
                    <a:lnTo>
                      <a:pt x="491474" y="3601986"/>
                    </a:lnTo>
                    <a:lnTo>
                      <a:pt x="0" y="3601986"/>
                    </a:lnTo>
                    <a:lnTo>
                      <a:pt x="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4" name="矩形 50">
                <a:extLst>
                  <a:ext uri="{FF2B5EF4-FFF2-40B4-BE49-F238E27FC236}">
                    <a16:creationId xmlns:a16="http://schemas.microsoft.com/office/drawing/2014/main" id="{AA58D6C0-AB7B-4B6E-AC63-E8672CB9391C}"/>
                  </a:ext>
                  <a:ext uri="{C183D7F6-B498-43B3-948B-1728B52AA6E4}">
                    <adec:decorative xmlns:adec="http://schemas.microsoft.com/office/drawing/2017/decorative" val="0"/>
                  </a:ext>
                </a:extLst>
              </p:cNvPr>
              <p:cNvSpPr/>
              <p:nvPr/>
            </p:nvSpPr>
            <p:spPr>
              <a:xfrm>
                <a:off x="2416388" y="2734566"/>
                <a:ext cx="497824" cy="2864183"/>
              </a:xfrm>
              <a:custGeom>
                <a:avLst/>
                <a:gdLst>
                  <a:gd name="connsiteX0" fmla="*/ 0 w 491474"/>
                  <a:gd name="connsiteY0" fmla="*/ 0 h 3442885"/>
                  <a:gd name="connsiteX1" fmla="*/ 491474 w 491474"/>
                  <a:gd name="connsiteY1" fmla="*/ 0 h 3442885"/>
                  <a:gd name="connsiteX2" fmla="*/ 491474 w 491474"/>
                  <a:gd name="connsiteY2" fmla="*/ 3442885 h 3442885"/>
                  <a:gd name="connsiteX3" fmla="*/ 0 w 491474"/>
                  <a:gd name="connsiteY3" fmla="*/ 3442885 h 3442885"/>
                  <a:gd name="connsiteX4" fmla="*/ 0 w 491474"/>
                  <a:gd name="connsiteY4" fmla="*/ 0 h 3442885"/>
                  <a:gd name="connsiteX0" fmla="*/ 0 w 497824"/>
                  <a:gd name="connsiteY0" fmla="*/ 0 h 3442885"/>
                  <a:gd name="connsiteX1" fmla="*/ 497824 w 497824"/>
                  <a:gd name="connsiteY1" fmla="*/ 107950 h 3442885"/>
                  <a:gd name="connsiteX2" fmla="*/ 491474 w 497824"/>
                  <a:gd name="connsiteY2" fmla="*/ 3442885 h 3442885"/>
                  <a:gd name="connsiteX3" fmla="*/ 0 w 497824"/>
                  <a:gd name="connsiteY3" fmla="*/ 3442885 h 3442885"/>
                  <a:gd name="connsiteX4" fmla="*/ 0 w 497824"/>
                  <a:gd name="connsiteY4" fmla="*/ 0 h 344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24" h="3442885">
                    <a:moveTo>
                      <a:pt x="0" y="0"/>
                    </a:moveTo>
                    <a:lnTo>
                      <a:pt x="497824" y="107950"/>
                    </a:lnTo>
                    <a:cubicBezTo>
                      <a:pt x="495707" y="1219595"/>
                      <a:pt x="493591" y="2331240"/>
                      <a:pt x="491474" y="3442885"/>
                    </a:cubicBezTo>
                    <a:lnTo>
                      <a:pt x="0" y="344288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a:extLst>
                <a:ext uri="{FF2B5EF4-FFF2-40B4-BE49-F238E27FC236}">
                  <a16:creationId xmlns:a16="http://schemas.microsoft.com/office/drawing/2014/main" id="{9BCA25E4-2E0F-49A2-A861-49408053B622}"/>
                </a:ext>
              </a:extLst>
            </p:cNvPr>
            <p:cNvGrpSpPr/>
            <p:nvPr/>
          </p:nvGrpSpPr>
          <p:grpSpPr>
            <a:xfrm>
              <a:off x="7020944" y="2922123"/>
              <a:ext cx="570607" cy="1414914"/>
              <a:chOff x="2416388" y="2508156"/>
              <a:chExt cx="570607" cy="3090593"/>
            </a:xfrm>
          </p:grpSpPr>
          <p:sp>
            <p:nvSpPr>
              <p:cNvPr id="168" name="矩形 167">
                <a:extLst>
                  <a:ext uri="{FF2B5EF4-FFF2-40B4-BE49-F238E27FC236}">
                    <a16:creationId xmlns:a16="http://schemas.microsoft.com/office/drawing/2014/main" id="{9EE1D0A8-024E-4A9C-A822-6B2624DEC4A7}"/>
                  </a:ext>
                </a:extLst>
              </p:cNvPr>
              <p:cNvSpPr/>
              <p:nvPr/>
            </p:nvSpPr>
            <p:spPr>
              <a:xfrm>
                <a:off x="2495521" y="2554469"/>
                <a:ext cx="491474" cy="2913240"/>
              </a:xfrm>
              <a:prstGeom prst="rect">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0" name="矩形 53">
                <a:extLst>
                  <a:ext uri="{FF2B5EF4-FFF2-40B4-BE49-F238E27FC236}">
                    <a16:creationId xmlns:a16="http://schemas.microsoft.com/office/drawing/2014/main" id="{E77EDAA9-7133-4EF1-A7C2-D8DF37E7070B}"/>
                  </a:ext>
                </a:extLst>
              </p:cNvPr>
              <p:cNvSpPr/>
              <p:nvPr/>
            </p:nvSpPr>
            <p:spPr>
              <a:xfrm>
                <a:off x="2444768" y="2508156"/>
                <a:ext cx="491474" cy="3088211"/>
              </a:xfrm>
              <a:custGeom>
                <a:avLst/>
                <a:gdLst>
                  <a:gd name="connsiteX0" fmla="*/ 0 w 491474"/>
                  <a:gd name="connsiteY0" fmla="*/ 0 h 1868132"/>
                  <a:gd name="connsiteX1" fmla="*/ 491474 w 491474"/>
                  <a:gd name="connsiteY1" fmla="*/ 0 h 1868132"/>
                  <a:gd name="connsiteX2" fmla="*/ 491474 w 491474"/>
                  <a:gd name="connsiteY2" fmla="*/ 1868132 h 1868132"/>
                  <a:gd name="connsiteX3" fmla="*/ 0 w 491474"/>
                  <a:gd name="connsiteY3" fmla="*/ 1868132 h 1868132"/>
                  <a:gd name="connsiteX4" fmla="*/ 0 w 491474"/>
                  <a:gd name="connsiteY4" fmla="*/ 0 h 1868132"/>
                  <a:gd name="connsiteX0" fmla="*/ 19050 w 491474"/>
                  <a:gd name="connsiteY0" fmla="*/ 0 h 1925282"/>
                  <a:gd name="connsiteX1" fmla="*/ 491474 w 491474"/>
                  <a:gd name="connsiteY1" fmla="*/ 57150 h 1925282"/>
                  <a:gd name="connsiteX2" fmla="*/ 491474 w 491474"/>
                  <a:gd name="connsiteY2" fmla="*/ 1925282 h 1925282"/>
                  <a:gd name="connsiteX3" fmla="*/ 0 w 491474"/>
                  <a:gd name="connsiteY3" fmla="*/ 1925282 h 1925282"/>
                  <a:gd name="connsiteX4" fmla="*/ 19050 w 491474"/>
                  <a:gd name="connsiteY4" fmla="*/ 0 h 192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74" h="1925282">
                    <a:moveTo>
                      <a:pt x="19050" y="0"/>
                    </a:moveTo>
                    <a:lnTo>
                      <a:pt x="491474" y="57150"/>
                    </a:lnTo>
                    <a:lnTo>
                      <a:pt x="491474" y="1925282"/>
                    </a:lnTo>
                    <a:lnTo>
                      <a:pt x="0" y="1925282"/>
                    </a:lnTo>
                    <a:lnTo>
                      <a:pt x="1905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1" name="矩形 54">
                <a:extLst>
                  <a:ext uri="{FF2B5EF4-FFF2-40B4-BE49-F238E27FC236}">
                    <a16:creationId xmlns:a16="http://schemas.microsoft.com/office/drawing/2014/main" id="{69ACA88C-5C95-4474-B927-35F9CEAFD40E}"/>
                  </a:ext>
                  <a:ext uri="{C183D7F6-B498-43B3-948B-1728B52AA6E4}">
                    <adec:decorative xmlns:adec="http://schemas.microsoft.com/office/drawing/2017/decorative" val="0"/>
                  </a:ext>
                </a:extLst>
              </p:cNvPr>
              <p:cNvSpPr/>
              <p:nvPr/>
            </p:nvSpPr>
            <p:spPr>
              <a:xfrm>
                <a:off x="2416388" y="2734567"/>
                <a:ext cx="491474" cy="2864182"/>
              </a:xfrm>
              <a:custGeom>
                <a:avLst/>
                <a:gdLst>
                  <a:gd name="connsiteX0" fmla="*/ 0 w 491474"/>
                  <a:gd name="connsiteY0" fmla="*/ 0 h 1785616"/>
                  <a:gd name="connsiteX1" fmla="*/ 491474 w 491474"/>
                  <a:gd name="connsiteY1" fmla="*/ 0 h 1785616"/>
                  <a:gd name="connsiteX2" fmla="*/ 491474 w 491474"/>
                  <a:gd name="connsiteY2" fmla="*/ 1785616 h 1785616"/>
                  <a:gd name="connsiteX3" fmla="*/ 0 w 491474"/>
                  <a:gd name="connsiteY3" fmla="*/ 1785616 h 1785616"/>
                  <a:gd name="connsiteX4" fmla="*/ 0 w 491474"/>
                  <a:gd name="connsiteY4" fmla="*/ 0 h 1785616"/>
                  <a:gd name="connsiteX0" fmla="*/ 0 w 491474"/>
                  <a:gd name="connsiteY0" fmla="*/ 0 h 1785616"/>
                  <a:gd name="connsiteX1" fmla="*/ 370824 w 491474"/>
                  <a:gd name="connsiteY1" fmla="*/ 19050 h 1785616"/>
                  <a:gd name="connsiteX2" fmla="*/ 491474 w 491474"/>
                  <a:gd name="connsiteY2" fmla="*/ 1785616 h 1785616"/>
                  <a:gd name="connsiteX3" fmla="*/ 0 w 491474"/>
                  <a:gd name="connsiteY3" fmla="*/ 1785616 h 1785616"/>
                  <a:gd name="connsiteX4" fmla="*/ 0 w 491474"/>
                  <a:gd name="connsiteY4" fmla="*/ 0 h 178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74" h="1785616">
                    <a:moveTo>
                      <a:pt x="0" y="0"/>
                    </a:moveTo>
                    <a:lnTo>
                      <a:pt x="370824" y="19050"/>
                    </a:lnTo>
                    <a:lnTo>
                      <a:pt x="491474" y="1785616"/>
                    </a:lnTo>
                    <a:lnTo>
                      <a:pt x="0" y="17856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85">
              <a:extLst>
                <a:ext uri="{FF2B5EF4-FFF2-40B4-BE49-F238E27FC236}">
                  <a16:creationId xmlns:a16="http://schemas.microsoft.com/office/drawing/2014/main" id="{93ABC9E1-95E6-4447-BCF4-881BA981CF28}"/>
                </a:ext>
              </a:extLst>
            </p:cNvPr>
            <p:cNvSpPr txBox="1"/>
            <p:nvPr/>
          </p:nvSpPr>
          <p:spPr>
            <a:xfrm>
              <a:off x="4935550" y="1785928"/>
              <a:ext cx="628698" cy="271218"/>
            </a:xfrm>
            <a:prstGeom prst="rect">
              <a:avLst/>
            </a:prstGeom>
            <a:noFill/>
          </p:spPr>
          <p:txBody>
            <a:bodyPr wrap="none" rtlCol="0">
              <a:spAutoFit/>
            </a:bodyPr>
            <a:lstStyle/>
            <a:p>
              <a:r>
                <a:rPr lang="en-US" altLang="zh-CN" dirty="0">
                  <a:solidFill>
                    <a:schemeClr val="bg1"/>
                  </a:solidFill>
                  <a:latin typeface="思源黑体 CN ExtraLight" panose="020B0200000000000000" pitchFamily="34" charset="-122"/>
                  <a:ea typeface="思源黑体 CN ExtraLight" panose="020B0200000000000000" pitchFamily="34" charset="-122"/>
                </a:rPr>
                <a:t>46%</a:t>
              </a:r>
              <a:endParaRPr lang="zh-CN" altLang="en-US" dirty="0">
                <a:solidFill>
                  <a:schemeClr val="bg1"/>
                </a:solidFill>
                <a:latin typeface="思源黑体 CN ExtraLight" panose="020B0200000000000000" pitchFamily="34" charset="-122"/>
                <a:ea typeface="思源黑体 CN ExtraLight" panose="020B0200000000000000" pitchFamily="34" charset="-122"/>
              </a:endParaRPr>
            </a:p>
          </p:txBody>
        </p:sp>
        <p:sp>
          <p:nvSpPr>
            <p:cNvPr id="87" name="文本框 86">
              <a:extLst>
                <a:ext uri="{FF2B5EF4-FFF2-40B4-BE49-F238E27FC236}">
                  <a16:creationId xmlns:a16="http://schemas.microsoft.com/office/drawing/2014/main" id="{072DC92F-9A52-4254-9F89-C7AE854344DC}"/>
                </a:ext>
              </a:extLst>
            </p:cNvPr>
            <p:cNvSpPr txBox="1"/>
            <p:nvPr/>
          </p:nvSpPr>
          <p:spPr>
            <a:xfrm>
              <a:off x="6007977" y="1392141"/>
              <a:ext cx="628698" cy="271218"/>
            </a:xfrm>
            <a:prstGeom prst="rect">
              <a:avLst/>
            </a:prstGeom>
            <a:noFill/>
          </p:spPr>
          <p:txBody>
            <a:bodyPr wrap="none" rtlCol="0">
              <a:spAutoFit/>
            </a:bodyPr>
            <a:lstStyle/>
            <a:p>
              <a:r>
                <a:rPr lang="en-US" altLang="zh-CN" dirty="0">
                  <a:solidFill>
                    <a:schemeClr val="bg1"/>
                  </a:solidFill>
                  <a:latin typeface="思源黑体 CN ExtraLight" panose="020B0200000000000000" pitchFamily="34" charset="-122"/>
                  <a:ea typeface="思源黑体 CN ExtraLight" panose="020B0200000000000000" pitchFamily="34" charset="-122"/>
                </a:rPr>
                <a:t>52%</a:t>
              </a:r>
              <a:endParaRPr lang="zh-CN" altLang="en-US" dirty="0">
                <a:solidFill>
                  <a:schemeClr val="bg1"/>
                </a:solidFill>
                <a:latin typeface="思源黑体 CN ExtraLight" panose="020B0200000000000000" pitchFamily="34" charset="-122"/>
                <a:ea typeface="思源黑体 CN ExtraLight" panose="020B0200000000000000" pitchFamily="34" charset="-122"/>
              </a:endParaRPr>
            </a:p>
          </p:txBody>
        </p:sp>
        <p:sp>
          <p:nvSpPr>
            <p:cNvPr id="88" name="文本框 87">
              <a:extLst>
                <a:ext uri="{FF2B5EF4-FFF2-40B4-BE49-F238E27FC236}">
                  <a16:creationId xmlns:a16="http://schemas.microsoft.com/office/drawing/2014/main" id="{41BE73A5-79CC-486D-910A-6CFEB46CBD43}"/>
                </a:ext>
              </a:extLst>
            </p:cNvPr>
            <p:cNvSpPr txBox="1"/>
            <p:nvPr/>
          </p:nvSpPr>
          <p:spPr>
            <a:xfrm>
              <a:off x="7008631" y="2543581"/>
              <a:ext cx="628698" cy="271218"/>
            </a:xfrm>
            <a:prstGeom prst="rect">
              <a:avLst/>
            </a:prstGeom>
            <a:noFill/>
          </p:spPr>
          <p:txBody>
            <a:bodyPr wrap="none" rtlCol="0">
              <a:spAutoFit/>
            </a:bodyPr>
            <a:lstStyle/>
            <a:p>
              <a:r>
                <a:rPr lang="en-US" altLang="zh-CN" dirty="0">
                  <a:solidFill>
                    <a:schemeClr val="bg1"/>
                  </a:solidFill>
                  <a:latin typeface="思源黑体 CN ExtraLight" panose="020B0200000000000000" pitchFamily="34" charset="-122"/>
                  <a:ea typeface="思源黑体 CN ExtraLight" panose="020B0200000000000000" pitchFamily="34" charset="-122"/>
                </a:rPr>
                <a:t>33%</a:t>
              </a:r>
              <a:endParaRPr lang="zh-CN" altLang="en-US" dirty="0">
                <a:solidFill>
                  <a:schemeClr val="bg1"/>
                </a:solidFill>
                <a:latin typeface="思源黑体 CN ExtraLight" panose="020B0200000000000000" pitchFamily="34" charset="-122"/>
                <a:ea typeface="思源黑体 CN ExtraLight" panose="020B0200000000000000" pitchFamily="34" charset="-122"/>
              </a:endParaRPr>
            </a:p>
          </p:txBody>
        </p:sp>
      </p:grpSp>
      <p:sp>
        <p:nvSpPr>
          <p:cNvPr id="178" name="矩形 177">
            <a:extLst>
              <a:ext uri="{FF2B5EF4-FFF2-40B4-BE49-F238E27FC236}">
                <a16:creationId xmlns:a16="http://schemas.microsoft.com/office/drawing/2014/main" id="{E6B53E4C-D40C-4871-91D8-8E42552A2A86}"/>
              </a:ext>
            </a:extLst>
          </p:cNvPr>
          <p:cNvSpPr/>
          <p:nvPr/>
        </p:nvSpPr>
        <p:spPr>
          <a:xfrm>
            <a:off x="7067789" y="5575573"/>
            <a:ext cx="352619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79" name="椭圆 178">
            <a:extLst>
              <a:ext uri="{FF2B5EF4-FFF2-40B4-BE49-F238E27FC236}">
                <a16:creationId xmlns:a16="http://schemas.microsoft.com/office/drawing/2014/main" id="{ADFECC3D-E805-47E4-ACB9-4AC6B749B88F}"/>
              </a:ext>
            </a:extLst>
          </p:cNvPr>
          <p:cNvSpPr/>
          <p:nvPr/>
        </p:nvSpPr>
        <p:spPr>
          <a:xfrm>
            <a:off x="6847257" y="5619195"/>
            <a:ext cx="220532" cy="220532"/>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92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0" name="矩形: 圆角 89">
            <a:extLst>
              <a:ext uri="{FF2B5EF4-FFF2-40B4-BE49-F238E27FC236}">
                <a16:creationId xmlns:a16="http://schemas.microsoft.com/office/drawing/2014/main" id="{D324F2A7-E6DF-4B5F-BD4C-CEE593F104F5}"/>
              </a:ext>
            </a:extLst>
          </p:cNvPr>
          <p:cNvSpPr/>
          <p:nvPr/>
        </p:nvSpPr>
        <p:spPr>
          <a:xfrm>
            <a:off x="6292770" y="3845273"/>
            <a:ext cx="6115292" cy="1321875"/>
          </a:xfrm>
          <a:prstGeom prst="round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6" name="文本框 185">
            <a:extLst>
              <a:ext uri="{FF2B5EF4-FFF2-40B4-BE49-F238E27FC236}">
                <a16:creationId xmlns:a16="http://schemas.microsoft.com/office/drawing/2014/main" id="{435BB36E-D8B6-40A9-9085-C999578008B8}"/>
              </a:ext>
            </a:extLst>
          </p:cNvPr>
          <p:cNvSpPr txBox="1"/>
          <p:nvPr/>
        </p:nvSpPr>
        <p:spPr>
          <a:xfrm>
            <a:off x="6561128" y="2497976"/>
            <a:ext cx="2545890"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rPr>
              <a:t>Put</a:t>
            </a:r>
            <a:endParaRPr kumimoji="0" lang="zh-CN" altLang="en-US"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endParaRPr>
          </a:p>
        </p:txBody>
      </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2CC8B8"/>
                  </a:solidFill>
                  <a:effectLst/>
                  <a:uLnTx/>
                  <a:uFillTx/>
                  <a:latin typeface="微软雅黑 Bold" panose="020B0703020204020201" pitchFamily="34" charset="-122"/>
                  <a:ea typeface="微软雅黑 Bold" panose="020B0703020204020201" pitchFamily="34" charset="-122"/>
                  <a:cs typeface="+mn-cs"/>
                </a:rPr>
                <a:t>Profile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A1249B"/>
                  </a:solidFill>
                  <a:effectLst/>
                  <a:uLnTx/>
                  <a:uFillTx/>
                  <a:latin typeface="微软雅黑 Bold" panose="020B0703020204020201" pitchFamily="34" charset="-122"/>
                  <a:ea typeface="微软雅黑 Bold" panose="020B0703020204020201" pitchFamily="34" charset="-122"/>
                  <a:cs typeface="+mn-cs"/>
                </a:rPr>
                <a:t>Profile</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61665"/>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1" u="none" strike="noStrike" kern="1200" cap="none" spc="0" normalizeH="0" baseline="0" noProof="0" dirty="0">
                  <a:ln>
                    <a:noFill/>
                  </a:ln>
                  <a:solidFill>
                    <a:srgbClr val="FFFFFF"/>
                  </a:solidFill>
                  <a:effectLst/>
                  <a:uLnTx/>
                  <a:uFillTx/>
                  <a:latin typeface="微软雅黑 Bold" panose="020B0703020204020201" pitchFamily="34" charset="-122"/>
                  <a:ea typeface="微软雅黑 Bold" panose="020B0703020204020201" pitchFamily="34" charset="-122"/>
                  <a:cs typeface="+mn-cs"/>
                </a:rPr>
                <a:t>Profile</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Profile</a:t>
            </a:r>
            <a:endParaRPr kumimoji="0" lang="zh-CN" altLang="en-US"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6458183" y="4441195"/>
            <a:ext cx="5015316"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6561128" y="3893987"/>
            <a:ext cx="39155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81" name="矩形 180">
            <a:extLst>
              <a:ext uri="{FF2B5EF4-FFF2-40B4-BE49-F238E27FC236}">
                <a16:creationId xmlns:a16="http://schemas.microsoft.com/office/drawing/2014/main" id="{F1FDB842-1AC9-45EE-A772-A7C51FF212CE}"/>
              </a:ext>
            </a:extLst>
          </p:cNvPr>
          <p:cNvSpPr/>
          <p:nvPr/>
        </p:nvSpPr>
        <p:spPr>
          <a:xfrm>
            <a:off x="1529352" y="2558157"/>
            <a:ext cx="390352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grpSp>
        <p:nvGrpSpPr>
          <p:cNvPr id="3" name="组合 2">
            <a:extLst>
              <a:ext uri="{FF2B5EF4-FFF2-40B4-BE49-F238E27FC236}">
                <a16:creationId xmlns:a16="http://schemas.microsoft.com/office/drawing/2014/main" id="{CBE5E670-946A-433A-853E-CC99D320BF79}"/>
              </a:ext>
            </a:extLst>
          </p:cNvPr>
          <p:cNvGrpSpPr/>
          <p:nvPr/>
        </p:nvGrpSpPr>
        <p:grpSpPr>
          <a:xfrm>
            <a:off x="718501" y="5176067"/>
            <a:ext cx="720826" cy="720826"/>
            <a:chOff x="8918555" y="4015293"/>
            <a:chExt cx="720826" cy="720826"/>
          </a:xfrm>
        </p:grpSpPr>
        <p:sp>
          <p:nvSpPr>
            <p:cNvPr id="71" name="椭圆 70">
              <a:extLst>
                <a:ext uri="{FF2B5EF4-FFF2-40B4-BE49-F238E27FC236}">
                  <a16:creationId xmlns:a16="http://schemas.microsoft.com/office/drawing/2014/main" id="{7CBB244F-1B8A-44CF-9E35-5ABBC32B166B}"/>
                </a:ext>
              </a:extLst>
            </p:cNvPr>
            <p:cNvSpPr/>
            <p:nvPr/>
          </p:nvSpPr>
          <p:spPr>
            <a:xfrm>
              <a:off x="8918555" y="4015293"/>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grpSp>
          <p:nvGrpSpPr>
            <p:cNvPr id="73" name="组合 72">
              <a:extLst>
                <a:ext uri="{FF2B5EF4-FFF2-40B4-BE49-F238E27FC236}">
                  <a16:creationId xmlns:a16="http://schemas.microsoft.com/office/drawing/2014/main" id="{1A3A3C43-D7FC-438E-81F9-D6895AFE658F}"/>
                </a:ext>
              </a:extLst>
            </p:cNvPr>
            <p:cNvGrpSpPr/>
            <p:nvPr/>
          </p:nvGrpSpPr>
          <p:grpSpPr>
            <a:xfrm>
              <a:off x="9115185" y="4183856"/>
              <a:ext cx="320116" cy="362692"/>
              <a:chOff x="7236296" y="6650834"/>
              <a:chExt cx="369417" cy="418552"/>
            </a:xfrm>
          </p:grpSpPr>
          <p:sp>
            <p:nvSpPr>
              <p:cNvPr id="74" name="圆角矩形 529">
                <a:extLst>
                  <a:ext uri="{FF2B5EF4-FFF2-40B4-BE49-F238E27FC236}">
                    <a16:creationId xmlns:a16="http://schemas.microsoft.com/office/drawing/2014/main" id="{FADC5A25-E256-41C1-8636-E9E2BC01B7BD}"/>
                  </a:ext>
                </a:extLst>
              </p:cNvPr>
              <p:cNvSpPr/>
              <p:nvPr/>
            </p:nvSpPr>
            <p:spPr>
              <a:xfrm>
                <a:off x="7236296" y="6861272"/>
                <a:ext cx="369417" cy="208114"/>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322">
                <a:extLst>
                  <a:ext uri="{FF2B5EF4-FFF2-40B4-BE49-F238E27FC236}">
                    <a16:creationId xmlns:a16="http://schemas.microsoft.com/office/drawing/2014/main" id="{9765F5C5-0930-4BD1-AF5F-9139441E8580}"/>
                  </a:ext>
                </a:extLst>
              </p:cNvPr>
              <p:cNvSpPr/>
              <p:nvPr/>
            </p:nvSpPr>
            <p:spPr>
              <a:xfrm rot="5400000">
                <a:off x="7313615" y="6616377"/>
                <a:ext cx="214778" cy="283692"/>
              </a:xfrm>
              <a:custGeom>
                <a:avLst/>
                <a:gdLst>
                  <a:gd name="connsiteX0" fmla="*/ 0 w 378047"/>
                  <a:gd name="connsiteY0" fmla="*/ 141846 h 283692"/>
                  <a:gd name="connsiteX1" fmla="*/ 141846 w 378047"/>
                  <a:gd name="connsiteY1" fmla="*/ 0 h 283692"/>
                  <a:gd name="connsiteX2" fmla="*/ 236201 w 378047"/>
                  <a:gd name="connsiteY2" fmla="*/ 0 h 283692"/>
                  <a:gd name="connsiteX3" fmla="*/ 378047 w 378047"/>
                  <a:gd name="connsiteY3" fmla="*/ 141846 h 283692"/>
                  <a:gd name="connsiteX4" fmla="*/ 378047 w 378047"/>
                  <a:gd name="connsiteY4" fmla="*/ 141846 h 283692"/>
                  <a:gd name="connsiteX5" fmla="*/ 236201 w 378047"/>
                  <a:gd name="connsiteY5" fmla="*/ 283692 h 283692"/>
                  <a:gd name="connsiteX6" fmla="*/ 141846 w 378047"/>
                  <a:gd name="connsiteY6" fmla="*/ 283692 h 283692"/>
                  <a:gd name="connsiteX7" fmla="*/ 0 w 378047"/>
                  <a:gd name="connsiteY7" fmla="*/ 141846 h 283692"/>
                  <a:gd name="connsiteX0" fmla="*/ 236201 w 378047"/>
                  <a:gd name="connsiteY0" fmla="*/ 283692 h 375132"/>
                  <a:gd name="connsiteX1" fmla="*/ 141846 w 378047"/>
                  <a:gd name="connsiteY1" fmla="*/ 283692 h 375132"/>
                  <a:gd name="connsiteX2" fmla="*/ 0 w 378047"/>
                  <a:gd name="connsiteY2" fmla="*/ 141846 h 375132"/>
                  <a:gd name="connsiteX3" fmla="*/ 141846 w 378047"/>
                  <a:gd name="connsiteY3" fmla="*/ 0 h 375132"/>
                  <a:gd name="connsiteX4" fmla="*/ 236201 w 378047"/>
                  <a:gd name="connsiteY4" fmla="*/ 0 h 375132"/>
                  <a:gd name="connsiteX5" fmla="*/ 378047 w 378047"/>
                  <a:gd name="connsiteY5" fmla="*/ 141846 h 375132"/>
                  <a:gd name="connsiteX6" fmla="*/ 378047 w 378047"/>
                  <a:gd name="connsiteY6" fmla="*/ 141846 h 375132"/>
                  <a:gd name="connsiteX7" fmla="*/ 327641 w 378047"/>
                  <a:gd name="connsiteY7" fmla="*/ 375132 h 375132"/>
                  <a:gd name="connsiteX0" fmla="*/ 236201 w 378047"/>
                  <a:gd name="connsiteY0" fmla="*/ 283692 h 283692"/>
                  <a:gd name="connsiteX1" fmla="*/ 141846 w 378047"/>
                  <a:gd name="connsiteY1" fmla="*/ 283692 h 283692"/>
                  <a:gd name="connsiteX2" fmla="*/ 0 w 378047"/>
                  <a:gd name="connsiteY2" fmla="*/ 141846 h 283692"/>
                  <a:gd name="connsiteX3" fmla="*/ 141846 w 378047"/>
                  <a:gd name="connsiteY3" fmla="*/ 0 h 283692"/>
                  <a:gd name="connsiteX4" fmla="*/ 236201 w 378047"/>
                  <a:gd name="connsiteY4" fmla="*/ 0 h 283692"/>
                  <a:gd name="connsiteX5" fmla="*/ 378047 w 378047"/>
                  <a:gd name="connsiteY5" fmla="*/ 141846 h 283692"/>
                  <a:gd name="connsiteX6" fmla="*/ 378047 w 378047"/>
                  <a:gd name="connsiteY6" fmla="*/ 141846 h 283692"/>
                  <a:gd name="connsiteX0" fmla="*/ 236201 w 378047"/>
                  <a:gd name="connsiteY0" fmla="*/ 283692 h 283692"/>
                  <a:gd name="connsiteX1" fmla="*/ 141846 w 378047"/>
                  <a:gd name="connsiteY1" fmla="*/ 283692 h 283692"/>
                  <a:gd name="connsiteX2" fmla="*/ 0 w 378047"/>
                  <a:gd name="connsiteY2" fmla="*/ 141846 h 283692"/>
                  <a:gd name="connsiteX3" fmla="*/ 141846 w 378047"/>
                  <a:gd name="connsiteY3" fmla="*/ 0 h 283692"/>
                  <a:gd name="connsiteX4" fmla="*/ 236201 w 378047"/>
                  <a:gd name="connsiteY4" fmla="*/ 0 h 283692"/>
                  <a:gd name="connsiteX5" fmla="*/ 378047 w 378047"/>
                  <a:gd name="connsiteY5" fmla="*/ 141846 h 283692"/>
                  <a:gd name="connsiteX0" fmla="*/ 236201 w 236201"/>
                  <a:gd name="connsiteY0" fmla="*/ 283692 h 283692"/>
                  <a:gd name="connsiteX1" fmla="*/ 141846 w 236201"/>
                  <a:gd name="connsiteY1" fmla="*/ 283692 h 283692"/>
                  <a:gd name="connsiteX2" fmla="*/ 0 w 236201"/>
                  <a:gd name="connsiteY2" fmla="*/ 141846 h 283692"/>
                  <a:gd name="connsiteX3" fmla="*/ 141846 w 236201"/>
                  <a:gd name="connsiteY3" fmla="*/ 0 h 283692"/>
                  <a:gd name="connsiteX4" fmla="*/ 236201 w 236201"/>
                  <a:gd name="connsiteY4" fmla="*/ 0 h 283692"/>
                  <a:gd name="connsiteX0" fmla="*/ 236201 w 236201"/>
                  <a:gd name="connsiteY0" fmla="*/ 283692 h 283692"/>
                  <a:gd name="connsiteX1" fmla="*/ 141846 w 236201"/>
                  <a:gd name="connsiteY1" fmla="*/ 283692 h 283692"/>
                  <a:gd name="connsiteX2" fmla="*/ 0 w 236201"/>
                  <a:gd name="connsiteY2" fmla="*/ 141846 h 283692"/>
                  <a:gd name="connsiteX3" fmla="*/ 141846 w 236201"/>
                  <a:gd name="connsiteY3" fmla="*/ 0 h 283692"/>
                  <a:gd name="connsiteX0" fmla="*/ 217154 w 217154"/>
                  <a:gd name="connsiteY0" fmla="*/ 286073 h 286073"/>
                  <a:gd name="connsiteX1" fmla="*/ 141846 w 217154"/>
                  <a:gd name="connsiteY1" fmla="*/ 283692 h 286073"/>
                  <a:gd name="connsiteX2" fmla="*/ 0 w 217154"/>
                  <a:gd name="connsiteY2" fmla="*/ 141846 h 286073"/>
                  <a:gd name="connsiteX3" fmla="*/ 141846 w 217154"/>
                  <a:gd name="connsiteY3" fmla="*/ 0 h 286073"/>
                  <a:gd name="connsiteX0" fmla="*/ 210013 w 210013"/>
                  <a:gd name="connsiteY0" fmla="*/ 278929 h 283692"/>
                  <a:gd name="connsiteX1" fmla="*/ 141846 w 210013"/>
                  <a:gd name="connsiteY1" fmla="*/ 283692 h 283692"/>
                  <a:gd name="connsiteX2" fmla="*/ 0 w 210013"/>
                  <a:gd name="connsiteY2" fmla="*/ 141846 h 283692"/>
                  <a:gd name="connsiteX3" fmla="*/ 141846 w 210013"/>
                  <a:gd name="connsiteY3" fmla="*/ 0 h 283692"/>
                  <a:gd name="connsiteX0" fmla="*/ 210016 w 210016"/>
                  <a:gd name="connsiteY0" fmla="*/ 281311 h 283692"/>
                  <a:gd name="connsiteX1" fmla="*/ 141846 w 210016"/>
                  <a:gd name="connsiteY1" fmla="*/ 283692 h 283692"/>
                  <a:gd name="connsiteX2" fmla="*/ 0 w 210016"/>
                  <a:gd name="connsiteY2" fmla="*/ 141846 h 283692"/>
                  <a:gd name="connsiteX3" fmla="*/ 141846 w 210016"/>
                  <a:gd name="connsiteY3" fmla="*/ 0 h 283692"/>
                  <a:gd name="connsiteX0" fmla="*/ 207634 w 207634"/>
                  <a:gd name="connsiteY0" fmla="*/ 286074 h 286074"/>
                  <a:gd name="connsiteX1" fmla="*/ 141846 w 207634"/>
                  <a:gd name="connsiteY1" fmla="*/ 283692 h 286074"/>
                  <a:gd name="connsiteX2" fmla="*/ 0 w 207634"/>
                  <a:gd name="connsiteY2" fmla="*/ 141846 h 286074"/>
                  <a:gd name="connsiteX3" fmla="*/ 141846 w 207634"/>
                  <a:gd name="connsiteY3" fmla="*/ 0 h 286074"/>
                  <a:gd name="connsiteX0" fmla="*/ 214778 w 214778"/>
                  <a:gd name="connsiteY0" fmla="*/ 283692 h 283692"/>
                  <a:gd name="connsiteX1" fmla="*/ 141846 w 214778"/>
                  <a:gd name="connsiteY1" fmla="*/ 283692 h 283692"/>
                  <a:gd name="connsiteX2" fmla="*/ 0 w 214778"/>
                  <a:gd name="connsiteY2" fmla="*/ 141846 h 283692"/>
                  <a:gd name="connsiteX3" fmla="*/ 141846 w 214778"/>
                  <a:gd name="connsiteY3" fmla="*/ 0 h 283692"/>
                </a:gdLst>
                <a:ahLst/>
                <a:cxnLst>
                  <a:cxn ang="0">
                    <a:pos x="connsiteX0" y="connsiteY0"/>
                  </a:cxn>
                  <a:cxn ang="0">
                    <a:pos x="connsiteX1" y="connsiteY1"/>
                  </a:cxn>
                  <a:cxn ang="0">
                    <a:pos x="connsiteX2" y="connsiteY2"/>
                  </a:cxn>
                  <a:cxn ang="0">
                    <a:pos x="connsiteX3" y="connsiteY3"/>
                  </a:cxn>
                </a:cxnLst>
                <a:rect l="l" t="t" r="r" b="b"/>
                <a:pathLst>
                  <a:path w="214778" h="283692">
                    <a:moveTo>
                      <a:pt x="214778" y="283692"/>
                    </a:moveTo>
                    <a:lnTo>
                      <a:pt x="141846" y="283692"/>
                    </a:lnTo>
                    <a:cubicBezTo>
                      <a:pt x="63507" y="283692"/>
                      <a:pt x="0" y="220185"/>
                      <a:pt x="0" y="141846"/>
                    </a:cubicBezTo>
                    <a:cubicBezTo>
                      <a:pt x="0" y="63507"/>
                      <a:pt x="63507" y="0"/>
                      <a:pt x="141846" y="0"/>
                    </a:cubicBezTo>
                  </a:path>
                </a:pathLst>
              </a:cu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75394971-9822-420E-A42F-11459CB80D0D}"/>
                  </a:ext>
                </a:extLst>
              </p:cNvPr>
              <p:cNvSpPr/>
              <p:nvPr/>
            </p:nvSpPr>
            <p:spPr>
              <a:xfrm>
                <a:off x="7403004" y="6922960"/>
                <a:ext cx="36000" cy="36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DBCC515E-1B78-44B8-A23A-ECA2584F9F9F}"/>
                  </a:ext>
                </a:extLst>
              </p:cNvPr>
              <p:cNvCxnSpPr/>
              <p:nvPr/>
            </p:nvCxnSpPr>
            <p:spPr>
              <a:xfrm>
                <a:off x="7421004" y="6956579"/>
                <a:ext cx="0" cy="47622"/>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a:extLst>
              <a:ext uri="{FF2B5EF4-FFF2-40B4-BE49-F238E27FC236}">
                <a16:creationId xmlns:a16="http://schemas.microsoft.com/office/drawing/2014/main" id="{8C6A86F2-54D4-4133-A20F-24279A433F2E}"/>
              </a:ext>
            </a:extLst>
          </p:cNvPr>
          <p:cNvGrpSpPr/>
          <p:nvPr/>
        </p:nvGrpSpPr>
        <p:grpSpPr>
          <a:xfrm>
            <a:off x="718501" y="2567076"/>
            <a:ext cx="720826" cy="720826"/>
            <a:chOff x="6013551" y="4015293"/>
            <a:chExt cx="720826" cy="720826"/>
          </a:xfrm>
        </p:grpSpPr>
        <p:sp>
          <p:nvSpPr>
            <p:cNvPr id="69" name="椭圆 68">
              <a:extLst>
                <a:ext uri="{FF2B5EF4-FFF2-40B4-BE49-F238E27FC236}">
                  <a16:creationId xmlns:a16="http://schemas.microsoft.com/office/drawing/2014/main" id="{7A8BEF4F-5214-49C6-944B-22199B658BEF}"/>
                </a:ext>
              </a:extLst>
            </p:cNvPr>
            <p:cNvSpPr/>
            <p:nvPr/>
          </p:nvSpPr>
          <p:spPr>
            <a:xfrm>
              <a:off x="6013551" y="4015293"/>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78" name="任意多边形 540">
              <a:extLst>
                <a:ext uri="{FF2B5EF4-FFF2-40B4-BE49-F238E27FC236}">
                  <a16:creationId xmlns:a16="http://schemas.microsoft.com/office/drawing/2014/main" id="{A0E09389-C6D9-4F80-B19B-7010CECF8665}"/>
                </a:ext>
              </a:extLst>
            </p:cNvPr>
            <p:cNvSpPr/>
            <p:nvPr/>
          </p:nvSpPr>
          <p:spPr>
            <a:xfrm>
              <a:off x="6206880" y="4171951"/>
              <a:ext cx="334168" cy="331848"/>
            </a:xfrm>
            <a:custGeom>
              <a:avLst/>
              <a:gdLst>
                <a:gd name="connsiteX0" fmla="*/ 0 w 407193"/>
                <a:gd name="connsiteY0" fmla="*/ 147637 h 402431"/>
                <a:gd name="connsiteX1" fmla="*/ 185737 w 407193"/>
                <a:gd name="connsiteY1" fmla="*/ 0 h 402431"/>
                <a:gd name="connsiteX2" fmla="*/ 280987 w 407193"/>
                <a:gd name="connsiteY2" fmla="*/ 0 h 402431"/>
                <a:gd name="connsiteX3" fmla="*/ 266700 w 407193"/>
                <a:gd name="connsiteY3" fmla="*/ 128587 h 402431"/>
                <a:gd name="connsiteX4" fmla="*/ 407193 w 407193"/>
                <a:gd name="connsiteY4" fmla="*/ 185737 h 402431"/>
                <a:gd name="connsiteX5" fmla="*/ 323850 w 407193"/>
                <a:gd name="connsiteY5" fmla="*/ 402431 h 402431"/>
                <a:gd name="connsiteX6" fmla="*/ 133350 w 407193"/>
                <a:gd name="connsiteY6" fmla="*/ 402431 h 402431"/>
                <a:gd name="connsiteX0" fmla="*/ 0 w 407193"/>
                <a:gd name="connsiteY0" fmla="*/ 181503 h 436297"/>
                <a:gd name="connsiteX1" fmla="*/ 185737 w 407193"/>
                <a:gd name="connsiteY1" fmla="*/ 33866 h 436297"/>
                <a:gd name="connsiteX2" fmla="*/ 280987 w 407193"/>
                <a:gd name="connsiteY2" fmla="*/ 33866 h 436297"/>
                <a:gd name="connsiteX3" fmla="*/ 266700 w 407193"/>
                <a:gd name="connsiteY3" fmla="*/ 162453 h 436297"/>
                <a:gd name="connsiteX4" fmla="*/ 407193 w 407193"/>
                <a:gd name="connsiteY4" fmla="*/ 219603 h 436297"/>
                <a:gd name="connsiteX5" fmla="*/ 323850 w 407193"/>
                <a:gd name="connsiteY5" fmla="*/ 436297 h 436297"/>
                <a:gd name="connsiteX6" fmla="*/ 133350 w 407193"/>
                <a:gd name="connsiteY6" fmla="*/ 436297 h 436297"/>
                <a:gd name="connsiteX0" fmla="*/ 0 w 407193"/>
                <a:gd name="connsiteY0" fmla="*/ 185520 h 440314"/>
                <a:gd name="connsiteX1" fmla="*/ 185737 w 407193"/>
                <a:gd name="connsiteY1" fmla="*/ 37883 h 440314"/>
                <a:gd name="connsiteX2" fmla="*/ 280987 w 407193"/>
                <a:gd name="connsiteY2" fmla="*/ 37883 h 440314"/>
                <a:gd name="connsiteX3" fmla="*/ 266700 w 407193"/>
                <a:gd name="connsiteY3" fmla="*/ 166470 h 440314"/>
                <a:gd name="connsiteX4" fmla="*/ 407193 w 407193"/>
                <a:gd name="connsiteY4" fmla="*/ 223620 h 440314"/>
                <a:gd name="connsiteX5" fmla="*/ 323850 w 407193"/>
                <a:gd name="connsiteY5" fmla="*/ 440314 h 440314"/>
                <a:gd name="connsiteX6" fmla="*/ 133350 w 407193"/>
                <a:gd name="connsiteY6" fmla="*/ 440314 h 440314"/>
                <a:gd name="connsiteX0" fmla="*/ 0 w 407193"/>
                <a:gd name="connsiteY0" fmla="*/ 179246 h 434040"/>
                <a:gd name="connsiteX1" fmla="*/ 185737 w 407193"/>
                <a:gd name="connsiteY1" fmla="*/ 31609 h 434040"/>
                <a:gd name="connsiteX2" fmla="*/ 280987 w 407193"/>
                <a:gd name="connsiteY2" fmla="*/ 31609 h 434040"/>
                <a:gd name="connsiteX3" fmla="*/ 266700 w 407193"/>
                <a:gd name="connsiteY3" fmla="*/ 160196 h 434040"/>
                <a:gd name="connsiteX4" fmla="*/ 407193 w 407193"/>
                <a:gd name="connsiteY4" fmla="*/ 217346 h 434040"/>
                <a:gd name="connsiteX5" fmla="*/ 323850 w 407193"/>
                <a:gd name="connsiteY5" fmla="*/ 434040 h 434040"/>
                <a:gd name="connsiteX6" fmla="*/ 133350 w 407193"/>
                <a:gd name="connsiteY6" fmla="*/ 434040 h 434040"/>
                <a:gd name="connsiteX0" fmla="*/ 0 w 407193"/>
                <a:gd name="connsiteY0" fmla="*/ 186446 h 441240"/>
                <a:gd name="connsiteX1" fmla="*/ 185737 w 407193"/>
                <a:gd name="connsiteY1" fmla="*/ 38809 h 441240"/>
                <a:gd name="connsiteX2" fmla="*/ 280987 w 407193"/>
                <a:gd name="connsiteY2" fmla="*/ 38809 h 441240"/>
                <a:gd name="connsiteX3" fmla="*/ 266700 w 407193"/>
                <a:gd name="connsiteY3" fmla="*/ 167396 h 441240"/>
                <a:gd name="connsiteX4" fmla="*/ 407193 w 407193"/>
                <a:gd name="connsiteY4" fmla="*/ 224546 h 441240"/>
                <a:gd name="connsiteX5" fmla="*/ 323850 w 407193"/>
                <a:gd name="connsiteY5" fmla="*/ 441240 h 441240"/>
                <a:gd name="connsiteX6" fmla="*/ 133350 w 407193"/>
                <a:gd name="connsiteY6" fmla="*/ 441240 h 441240"/>
                <a:gd name="connsiteX0" fmla="*/ 0 w 407193"/>
                <a:gd name="connsiteY0" fmla="*/ 182654 h 437448"/>
                <a:gd name="connsiteX1" fmla="*/ 185737 w 407193"/>
                <a:gd name="connsiteY1" fmla="*/ 35017 h 437448"/>
                <a:gd name="connsiteX2" fmla="*/ 280987 w 407193"/>
                <a:gd name="connsiteY2" fmla="*/ 35017 h 437448"/>
                <a:gd name="connsiteX3" fmla="*/ 266700 w 407193"/>
                <a:gd name="connsiteY3" fmla="*/ 163604 h 437448"/>
                <a:gd name="connsiteX4" fmla="*/ 407193 w 407193"/>
                <a:gd name="connsiteY4" fmla="*/ 220754 h 437448"/>
                <a:gd name="connsiteX5" fmla="*/ 323850 w 407193"/>
                <a:gd name="connsiteY5" fmla="*/ 437448 h 437448"/>
                <a:gd name="connsiteX6" fmla="*/ 133350 w 407193"/>
                <a:gd name="connsiteY6" fmla="*/ 437448 h 437448"/>
                <a:gd name="connsiteX0" fmla="*/ 0 w 407193"/>
                <a:gd name="connsiteY0" fmla="*/ 182654 h 437448"/>
                <a:gd name="connsiteX1" fmla="*/ 185737 w 407193"/>
                <a:gd name="connsiteY1" fmla="*/ 35017 h 437448"/>
                <a:gd name="connsiteX2" fmla="*/ 280987 w 407193"/>
                <a:gd name="connsiteY2" fmla="*/ 35017 h 437448"/>
                <a:gd name="connsiteX3" fmla="*/ 266700 w 407193"/>
                <a:gd name="connsiteY3" fmla="*/ 163604 h 437448"/>
                <a:gd name="connsiteX4" fmla="*/ 407193 w 407193"/>
                <a:gd name="connsiteY4" fmla="*/ 220754 h 437448"/>
                <a:gd name="connsiteX5" fmla="*/ 323850 w 407193"/>
                <a:gd name="connsiteY5" fmla="*/ 437448 h 437448"/>
                <a:gd name="connsiteX6" fmla="*/ 133350 w 407193"/>
                <a:gd name="connsiteY6" fmla="*/ 437448 h 437448"/>
                <a:gd name="connsiteX0" fmla="*/ 0 w 407193"/>
                <a:gd name="connsiteY0" fmla="*/ 182654 h 437448"/>
                <a:gd name="connsiteX1" fmla="*/ 185737 w 407193"/>
                <a:gd name="connsiteY1" fmla="*/ 35017 h 437448"/>
                <a:gd name="connsiteX2" fmla="*/ 280987 w 407193"/>
                <a:gd name="connsiteY2" fmla="*/ 35017 h 437448"/>
                <a:gd name="connsiteX3" fmla="*/ 266700 w 407193"/>
                <a:gd name="connsiteY3" fmla="*/ 163604 h 437448"/>
                <a:gd name="connsiteX4" fmla="*/ 407193 w 407193"/>
                <a:gd name="connsiteY4" fmla="*/ 220754 h 437448"/>
                <a:gd name="connsiteX5" fmla="*/ 323850 w 407193"/>
                <a:gd name="connsiteY5" fmla="*/ 437448 h 437448"/>
                <a:gd name="connsiteX6" fmla="*/ 133350 w 407193"/>
                <a:gd name="connsiteY6" fmla="*/ 437448 h 437448"/>
                <a:gd name="connsiteX0" fmla="*/ 0 w 407193"/>
                <a:gd name="connsiteY0" fmla="*/ 182654 h 437448"/>
                <a:gd name="connsiteX1" fmla="*/ 185737 w 407193"/>
                <a:gd name="connsiteY1" fmla="*/ 35017 h 437448"/>
                <a:gd name="connsiteX2" fmla="*/ 280987 w 407193"/>
                <a:gd name="connsiteY2" fmla="*/ 35017 h 437448"/>
                <a:gd name="connsiteX3" fmla="*/ 266700 w 407193"/>
                <a:gd name="connsiteY3" fmla="*/ 163604 h 437448"/>
                <a:gd name="connsiteX4" fmla="*/ 407193 w 407193"/>
                <a:gd name="connsiteY4" fmla="*/ 220754 h 437448"/>
                <a:gd name="connsiteX5" fmla="*/ 323850 w 407193"/>
                <a:gd name="connsiteY5" fmla="*/ 437448 h 437448"/>
                <a:gd name="connsiteX6" fmla="*/ 133350 w 407193"/>
                <a:gd name="connsiteY6" fmla="*/ 437448 h 437448"/>
                <a:gd name="connsiteX0" fmla="*/ 0 w 407193"/>
                <a:gd name="connsiteY0" fmla="*/ 182654 h 437448"/>
                <a:gd name="connsiteX1" fmla="*/ 185737 w 407193"/>
                <a:gd name="connsiteY1" fmla="*/ 35017 h 437448"/>
                <a:gd name="connsiteX2" fmla="*/ 273843 w 407193"/>
                <a:gd name="connsiteY2" fmla="*/ 35017 h 437448"/>
                <a:gd name="connsiteX3" fmla="*/ 266700 w 407193"/>
                <a:gd name="connsiteY3" fmla="*/ 163604 h 437448"/>
                <a:gd name="connsiteX4" fmla="*/ 407193 w 407193"/>
                <a:gd name="connsiteY4" fmla="*/ 220754 h 437448"/>
                <a:gd name="connsiteX5" fmla="*/ 323850 w 407193"/>
                <a:gd name="connsiteY5" fmla="*/ 437448 h 437448"/>
                <a:gd name="connsiteX6" fmla="*/ 133350 w 407193"/>
                <a:gd name="connsiteY6" fmla="*/ 437448 h 437448"/>
                <a:gd name="connsiteX0" fmla="*/ 0 w 407193"/>
                <a:gd name="connsiteY0" fmla="*/ 183565 h 438359"/>
                <a:gd name="connsiteX1" fmla="*/ 185737 w 407193"/>
                <a:gd name="connsiteY1" fmla="*/ 35928 h 438359"/>
                <a:gd name="connsiteX2" fmla="*/ 280987 w 407193"/>
                <a:gd name="connsiteY2" fmla="*/ 33546 h 438359"/>
                <a:gd name="connsiteX3" fmla="*/ 266700 w 407193"/>
                <a:gd name="connsiteY3" fmla="*/ 164515 h 438359"/>
                <a:gd name="connsiteX4" fmla="*/ 407193 w 407193"/>
                <a:gd name="connsiteY4" fmla="*/ 221665 h 438359"/>
                <a:gd name="connsiteX5" fmla="*/ 323850 w 407193"/>
                <a:gd name="connsiteY5" fmla="*/ 438359 h 438359"/>
                <a:gd name="connsiteX6" fmla="*/ 133350 w 407193"/>
                <a:gd name="connsiteY6" fmla="*/ 438359 h 438359"/>
                <a:gd name="connsiteX0" fmla="*/ 0 w 407193"/>
                <a:gd name="connsiteY0" fmla="*/ 183565 h 438359"/>
                <a:gd name="connsiteX1" fmla="*/ 185737 w 407193"/>
                <a:gd name="connsiteY1" fmla="*/ 35928 h 438359"/>
                <a:gd name="connsiteX2" fmla="*/ 271462 w 407193"/>
                <a:gd name="connsiteY2" fmla="*/ 33546 h 438359"/>
                <a:gd name="connsiteX3" fmla="*/ 266700 w 407193"/>
                <a:gd name="connsiteY3" fmla="*/ 164515 h 438359"/>
                <a:gd name="connsiteX4" fmla="*/ 407193 w 407193"/>
                <a:gd name="connsiteY4" fmla="*/ 221665 h 438359"/>
                <a:gd name="connsiteX5" fmla="*/ 323850 w 407193"/>
                <a:gd name="connsiteY5" fmla="*/ 438359 h 438359"/>
                <a:gd name="connsiteX6" fmla="*/ 133350 w 407193"/>
                <a:gd name="connsiteY6" fmla="*/ 438359 h 438359"/>
                <a:gd name="connsiteX0" fmla="*/ 0 w 407193"/>
                <a:gd name="connsiteY0" fmla="*/ 185506 h 440300"/>
                <a:gd name="connsiteX1" fmla="*/ 185737 w 407193"/>
                <a:gd name="connsiteY1" fmla="*/ 37869 h 440300"/>
                <a:gd name="connsiteX2" fmla="*/ 280987 w 407193"/>
                <a:gd name="connsiteY2" fmla="*/ 30724 h 440300"/>
                <a:gd name="connsiteX3" fmla="*/ 266700 w 407193"/>
                <a:gd name="connsiteY3" fmla="*/ 166456 h 440300"/>
                <a:gd name="connsiteX4" fmla="*/ 407193 w 407193"/>
                <a:gd name="connsiteY4" fmla="*/ 223606 h 440300"/>
                <a:gd name="connsiteX5" fmla="*/ 323850 w 407193"/>
                <a:gd name="connsiteY5" fmla="*/ 440300 h 440300"/>
                <a:gd name="connsiteX6" fmla="*/ 133350 w 407193"/>
                <a:gd name="connsiteY6" fmla="*/ 440300 h 440300"/>
                <a:gd name="connsiteX0" fmla="*/ 0 w 407193"/>
                <a:gd name="connsiteY0" fmla="*/ 185506 h 440300"/>
                <a:gd name="connsiteX1" fmla="*/ 185737 w 407193"/>
                <a:gd name="connsiteY1" fmla="*/ 37869 h 440300"/>
                <a:gd name="connsiteX2" fmla="*/ 280987 w 407193"/>
                <a:gd name="connsiteY2" fmla="*/ 30724 h 440300"/>
                <a:gd name="connsiteX3" fmla="*/ 266700 w 407193"/>
                <a:gd name="connsiteY3" fmla="*/ 166456 h 440300"/>
                <a:gd name="connsiteX4" fmla="*/ 407193 w 407193"/>
                <a:gd name="connsiteY4" fmla="*/ 223606 h 440300"/>
                <a:gd name="connsiteX5" fmla="*/ 323850 w 407193"/>
                <a:gd name="connsiteY5" fmla="*/ 440300 h 440300"/>
                <a:gd name="connsiteX6" fmla="*/ 133350 w 407193"/>
                <a:gd name="connsiteY6" fmla="*/ 440300 h 440300"/>
                <a:gd name="connsiteX0" fmla="*/ 0 w 407193"/>
                <a:gd name="connsiteY0" fmla="*/ 182655 h 437449"/>
                <a:gd name="connsiteX1" fmla="*/ 185737 w 407193"/>
                <a:gd name="connsiteY1" fmla="*/ 35018 h 437449"/>
                <a:gd name="connsiteX2" fmla="*/ 280987 w 407193"/>
                <a:gd name="connsiteY2" fmla="*/ 35016 h 437449"/>
                <a:gd name="connsiteX3" fmla="*/ 266700 w 407193"/>
                <a:gd name="connsiteY3" fmla="*/ 163605 h 437449"/>
                <a:gd name="connsiteX4" fmla="*/ 407193 w 407193"/>
                <a:gd name="connsiteY4" fmla="*/ 220755 h 437449"/>
                <a:gd name="connsiteX5" fmla="*/ 323850 w 407193"/>
                <a:gd name="connsiteY5" fmla="*/ 437449 h 437449"/>
                <a:gd name="connsiteX6" fmla="*/ 133350 w 407193"/>
                <a:gd name="connsiteY6" fmla="*/ 437449 h 437449"/>
                <a:gd name="connsiteX0" fmla="*/ 0 w 407193"/>
                <a:gd name="connsiteY0" fmla="*/ 182655 h 437449"/>
                <a:gd name="connsiteX1" fmla="*/ 185737 w 407193"/>
                <a:gd name="connsiteY1" fmla="*/ 35018 h 437449"/>
                <a:gd name="connsiteX2" fmla="*/ 280987 w 407193"/>
                <a:gd name="connsiteY2" fmla="*/ 35016 h 437449"/>
                <a:gd name="connsiteX3" fmla="*/ 266700 w 407193"/>
                <a:gd name="connsiteY3" fmla="*/ 163605 h 437449"/>
                <a:gd name="connsiteX4" fmla="*/ 407193 w 407193"/>
                <a:gd name="connsiteY4" fmla="*/ 220755 h 437449"/>
                <a:gd name="connsiteX5" fmla="*/ 323850 w 407193"/>
                <a:gd name="connsiteY5" fmla="*/ 437449 h 437449"/>
                <a:gd name="connsiteX6" fmla="*/ 133350 w 407193"/>
                <a:gd name="connsiteY6" fmla="*/ 437449 h 437449"/>
                <a:gd name="connsiteX0" fmla="*/ 0 w 407193"/>
                <a:gd name="connsiteY0" fmla="*/ 182655 h 437449"/>
                <a:gd name="connsiteX1" fmla="*/ 185737 w 407193"/>
                <a:gd name="connsiteY1" fmla="*/ 35018 h 437449"/>
                <a:gd name="connsiteX2" fmla="*/ 280987 w 407193"/>
                <a:gd name="connsiteY2" fmla="*/ 35016 h 437449"/>
                <a:gd name="connsiteX3" fmla="*/ 266700 w 407193"/>
                <a:gd name="connsiteY3" fmla="*/ 163605 h 437449"/>
                <a:gd name="connsiteX4" fmla="*/ 407193 w 407193"/>
                <a:gd name="connsiteY4" fmla="*/ 220755 h 437449"/>
                <a:gd name="connsiteX5" fmla="*/ 323850 w 407193"/>
                <a:gd name="connsiteY5" fmla="*/ 437449 h 437449"/>
                <a:gd name="connsiteX6" fmla="*/ 133350 w 407193"/>
                <a:gd name="connsiteY6" fmla="*/ 437449 h 437449"/>
                <a:gd name="connsiteX0" fmla="*/ 0 w 407193"/>
                <a:gd name="connsiteY0" fmla="*/ 182655 h 437449"/>
                <a:gd name="connsiteX1" fmla="*/ 40481 w 407193"/>
                <a:gd name="connsiteY1" fmla="*/ 149319 h 437449"/>
                <a:gd name="connsiteX2" fmla="*/ 185737 w 407193"/>
                <a:gd name="connsiteY2" fmla="*/ 35018 h 437449"/>
                <a:gd name="connsiteX3" fmla="*/ 280987 w 407193"/>
                <a:gd name="connsiteY3" fmla="*/ 35016 h 437449"/>
                <a:gd name="connsiteX4" fmla="*/ 266700 w 407193"/>
                <a:gd name="connsiteY4" fmla="*/ 163605 h 437449"/>
                <a:gd name="connsiteX5" fmla="*/ 407193 w 407193"/>
                <a:gd name="connsiteY5" fmla="*/ 220755 h 437449"/>
                <a:gd name="connsiteX6" fmla="*/ 323850 w 407193"/>
                <a:gd name="connsiteY6" fmla="*/ 437449 h 437449"/>
                <a:gd name="connsiteX7" fmla="*/ 133350 w 407193"/>
                <a:gd name="connsiteY7" fmla="*/ 437449 h 437449"/>
                <a:gd name="connsiteX0" fmla="*/ 0 w 407193"/>
                <a:gd name="connsiteY0" fmla="*/ 182655 h 437449"/>
                <a:gd name="connsiteX1" fmla="*/ 40481 w 407193"/>
                <a:gd name="connsiteY1" fmla="*/ 149319 h 437449"/>
                <a:gd name="connsiteX2" fmla="*/ 185737 w 407193"/>
                <a:gd name="connsiteY2" fmla="*/ 35018 h 437449"/>
                <a:gd name="connsiteX3" fmla="*/ 280987 w 407193"/>
                <a:gd name="connsiteY3" fmla="*/ 35016 h 437449"/>
                <a:gd name="connsiteX4" fmla="*/ 266700 w 407193"/>
                <a:gd name="connsiteY4" fmla="*/ 163605 h 437449"/>
                <a:gd name="connsiteX5" fmla="*/ 407193 w 407193"/>
                <a:gd name="connsiteY5" fmla="*/ 220755 h 437449"/>
                <a:gd name="connsiteX6" fmla="*/ 323850 w 407193"/>
                <a:gd name="connsiteY6" fmla="*/ 437449 h 437449"/>
                <a:gd name="connsiteX7" fmla="*/ 133350 w 407193"/>
                <a:gd name="connsiteY7" fmla="*/ 437449 h 437449"/>
                <a:gd name="connsiteX0" fmla="*/ 0 w 421480"/>
                <a:gd name="connsiteY0" fmla="*/ 437449 h 437449"/>
                <a:gd name="connsiteX1" fmla="*/ 54768 w 421480"/>
                <a:gd name="connsiteY1" fmla="*/ 149319 h 437449"/>
                <a:gd name="connsiteX2" fmla="*/ 200024 w 421480"/>
                <a:gd name="connsiteY2" fmla="*/ 35018 h 437449"/>
                <a:gd name="connsiteX3" fmla="*/ 295274 w 421480"/>
                <a:gd name="connsiteY3" fmla="*/ 35016 h 437449"/>
                <a:gd name="connsiteX4" fmla="*/ 280987 w 421480"/>
                <a:gd name="connsiteY4" fmla="*/ 163605 h 437449"/>
                <a:gd name="connsiteX5" fmla="*/ 421480 w 421480"/>
                <a:gd name="connsiteY5" fmla="*/ 220755 h 437449"/>
                <a:gd name="connsiteX6" fmla="*/ 338137 w 421480"/>
                <a:gd name="connsiteY6" fmla="*/ 437449 h 437449"/>
                <a:gd name="connsiteX7" fmla="*/ 147637 w 421480"/>
                <a:gd name="connsiteY7" fmla="*/ 437449 h 437449"/>
                <a:gd name="connsiteX0" fmla="*/ 0 w 421480"/>
                <a:gd name="connsiteY0" fmla="*/ 437449 h 437449"/>
                <a:gd name="connsiteX1" fmla="*/ 11905 w 421480"/>
                <a:gd name="connsiteY1" fmla="*/ 189800 h 437449"/>
                <a:gd name="connsiteX2" fmla="*/ 200024 w 421480"/>
                <a:gd name="connsiteY2" fmla="*/ 35018 h 437449"/>
                <a:gd name="connsiteX3" fmla="*/ 295274 w 421480"/>
                <a:gd name="connsiteY3" fmla="*/ 35016 h 437449"/>
                <a:gd name="connsiteX4" fmla="*/ 280987 w 421480"/>
                <a:gd name="connsiteY4" fmla="*/ 163605 h 437449"/>
                <a:gd name="connsiteX5" fmla="*/ 421480 w 421480"/>
                <a:gd name="connsiteY5" fmla="*/ 220755 h 437449"/>
                <a:gd name="connsiteX6" fmla="*/ 338137 w 421480"/>
                <a:gd name="connsiteY6" fmla="*/ 437449 h 437449"/>
                <a:gd name="connsiteX7" fmla="*/ 147637 w 421480"/>
                <a:gd name="connsiteY7" fmla="*/ 437449 h 437449"/>
                <a:gd name="connsiteX0" fmla="*/ 0 w 421480"/>
                <a:gd name="connsiteY0" fmla="*/ 437449 h 437449"/>
                <a:gd name="connsiteX1" fmla="*/ 11905 w 421480"/>
                <a:gd name="connsiteY1" fmla="*/ 189800 h 437449"/>
                <a:gd name="connsiteX2" fmla="*/ 200024 w 421480"/>
                <a:gd name="connsiteY2" fmla="*/ 35018 h 437449"/>
                <a:gd name="connsiteX3" fmla="*/ 295274 w 421480"/>
                <a:gd name="connsiteY3" fmla="*/ 35016 h 437449"/>
                <a:gd name="connsiteX4" fmla="*/ 280987 w 421480"/>
                <a:gd name="connsiteY4" fmla="*/ 163605 h 437449"/>
                <a:gd name="connsiteX5" fmla="*/ 421480 w 421480"/>
                <a:gd name="connsiteY5" fmla="*/ 220755 h 437449"/>
                <a:gd name="connsiteX6" fmla="*/ 338137 w 421480"/>
                <a:gd name="connsiteY6" fmla="*/ 437449 h 437449"/>
                <a:gd name="connsiteX7" fmla="*/ 147637 w 421480"/>
                <a:gd name="connsiteY7" fmla="*/ 437449 h 437449"/>
                <a:gd name="connsiteX0" fmla="*/ 0 w 421480"/>
                <a:gd name="connsiteY0" fmla="*/ 437449 h 437449"/>
                <a:gd name="connsiteX1" fmla="*/ 11905 w 421480"/>
                <a:gd name="connsiteY1" fmla="*/ 189800 h 437449"/>
                <a:gd name="connsiteX2" fmla="*/ 200024 w 421480"/>
                <a:gd name="connsiteY2" fmla="*/ 35018 h 437449"/>
                <a:gd name="connsiteX3" fmla="*/ 295274 w 421480"/>
                <a:gd name="connsiteY3" fmla="*/ 35016 h 437449"/>
                <a:gd name="connsiteX4" fmla="*/ 280987 w 421480"/>
                <a:gd name="connsiteY4" fmla="*/ 163605 h 437449"/>
                <a:gd name="connsiteX5" fmla="*/ 421480 w 421480"/>
                <a:gd name="connsiteY5" fmla="*/ 220755 h 437449"/>
                <a:gd name="connsiteX6" fmla="*/ 338137 w 421480"/>
                <a:gd name="connsiteY6" fmla="*/ 437449 h 437449"/>
                <a:gd name="connsiteX7" fmla="*/ 147637 w 421480"/>
                <a:gd name="connsiteY7" fmla="*/ 437449 h 437449"/>
                <a:gd name="connsiteX0" fmla="*/ 0 w 421480"/>
                <a:gd name="connsiteY0" fmla="*/ 437449 h 437449"/>
                <a:gd name="connsiteX1" fmla="*/ 11905 w 421480"/>
                <a:gd name="connsiteY1" fmla="*/ 189800 h 437449"/>
                <a:gd name="connsiteX2" fmla="*/ 200024 w 421480"/>
                <a:gd name="connsiteY2" fmla="*/ 35018 h 437449"/>
                <a:gd name="connsiteX3" fmla="*/ 295274 w 421480"/>
                <a:gd name="connsiteY3" fmla="*/ 35016 h 437449"/>
                <a:gd name="connsiteX4" fmla="*/ 280987 w 421480"/>
                <a:gd name="connsiteY4" fmla="*/ 163605 h 437449"/>
                <a:gd name="connsiteX5" fmla="*/ 421480 w 421480"/>
                <a:gd name="connsiteY5" fmla="*/ 220755 h 437449"/>
                <a:gd name="connsiteX6" fmla="*/ 338137 w 421480"/>
                <a:gd name="connsiteY6" fmla="*/ 437449 h 437449"/>
                <a:gd name="connsiteX7" fmla="*/ 147637 w 421480"/>
                <a:gd name="connsiteY7" fmla="*/ 437449 h 437449"/>
                <a:gd name="connsiteX0" fmla="*/ 16629 w 438109"/>
                <a:gd name="connsiteY0" fmla="*/ 437449 h 437449"/>
                <a:gd name="connsiteX1" fmla="*/ 28534 w 438109"/>
                <a:gd name="connsiteY1" fmla="*/ 189800 h 437449"/>
                <a:gd name="connsiteX2" fmla="*/ 216653 w 438109"/>
                <a:gd name="connsiteY2" fmla="*/ 35018 h 437449"/>
                <a:gd name="connsiteX3" fmla="*/ 311903 w 438109"/>
                <a:gd name="connsiteY3" fmla="*/ 35016 h 437449"/>
                <a:gd name="connsiteX4" fmla="*/ 297616 w 438109"/>
                <a:gd name="connsiteY4" fmla="*/ 163605 h 437449"/>
                <a:gd name="connsiteX5" fmla="*/ 438109 w 438109"/>
                <a:gd name="connsiteY5" fmla="*/ 220755 h 437449"/>
                <a:gd name="connsiteX6" fmla="*/ 354766 w 438109"/>
                <a:gd name="connsiteY6" fmla="*/ 437449 h 437449"/>
                <a:gd name="connsiteX7" fmla="*/ 164266 w 438109"/>
                <a:gd name="connsiteY7" fmla="*/ 437449 h 437449"/>
                <a:gd name="connsiteX0" fmla="*/ 11271 w 432751"/>
                <a:gd name="connsiteY0" fmla="*/ 437449 h 437449"/>
                <a:gd name="connsiteX1" fmla="*/ 1746 w 432751"/>
                <a:gd name="connsiteY1" fmla="*/ 318387 h 437449"/>
                <a:gd name="connsiteX2" fmla="*/ 23176 w 432751"/>
                <a:gd name="connsiteY2" fmla="*/ 189800 h 437449"/>
                <a:gd name="connsiteX3" fmla="*/ 211295 w 432751"/>
                <a:gd name="connsiteY3" fmla="*/ 35018 h 437449"/>
                <a:gd name="connsiteX4" fmla="*/ 306545 w 432751"/>
                <a:gd name="connsiteY4" fmla="*/ 35016 h 437449"/>
                <a:gd name="connsiteX5" fmla="*/ 292258 w 432751"/>
                <a:gd name="connsiteY5" fmla="*/ 163605 h 437449"/>
                <a:gd name="connsiteX6" fmla="*/ 432751 w 432751"/>
                <a:gd name="connsiteY6" fmla="*/ 220755 h 437449"/>
                <a:gd name="connsiteX7" fmla="*/ 349408 w 432751"/>
                <a:gd name="connsiteY7" fmla="*/ 437449 h 437449"/>
                <a:gd name="connsiteX8" fmla="*/ 158908 w 432751"/>
                <a:gd name="connsiteY8" fmla="*/ 437449 h 437449"/>
                <a:gd name="connsiteX0" fmla="*/ 11271 w 432751"/>
                <a:gd name="connsiteY0" fmla="*/ 437449 h 437449"/>
                <a:gd name="connsiteX1" fmla="*/ 1746 w 432751"/>
                <a:gd name="connsiteY1" fmla="*/ 318387 h 437449"/>
                <a:gd name="connsiteX2" fmla="*/ 23176 w 432751"/>
                <a:gd name="connsiteY2" fmla="*/ 189800 h 437449"/>
                <a:gd name="connsiteX3" fmla="*/ 211295 w 432751"/>
                <a:gd name="connsiteY3" fmla="*/ 35018 h 437449"/>
                <a:gd name="connsiteX4" fmla="*/ 306545 w 432751"/>
                <a:gd name="connsiteY4" fmla="*/ 35016 h 437449"/>
                <a:gd name="connsiteX5" fmla="*/ 292258 w 432751"/>
                <a:gd name="connsiteY5" fmla="*/ 163605 h 437449"/>
                <a:gd name="connsiteX6" fmla="*/ 432751 w 432751"/>
                <a:gd name="connsiteY6" fmla="*/ 220755 h 437449"/>
                <a:gd name="connsiteX7" fmla="*/ 349408 w 432751"/>
                <a:gd name="connsiteY7" fmla="*/ 437449 h 437449"/>
                <a:gd name="connsiteX8" fmla="*/ 158908 w 432751"/>
                <a:gd name="connsiteY8" fmla="*/ 437449 h 437449"/>
                <a:gd name="connsiteX0" fmla="*/ 92234 w 432751"/>
                <a:gd name="connsiteY0" fmla="*/ 318386 h 437449"/>
                <a:gd name="connsiteX1" fmla="*/ 1746 w 432751"/>
                <a:gd name="connsiteY1" fmla="*/ 318387 h 437449"/>
                <a:gd name="connsiteX2" fmla="*/ 23176 w 432751"/>
                <a:gd name="connsiteY2" fmla="*/ 189800 h 437449"/>
                <a:gd name="connsiteX3" fmla="*/ 211295 w 432751"/>
                <a:gd name="connsiteY3" fmla="*/ 35018 h 437449"/>
                <a:gd name="connsiteX4" fmla="*/ 306545 w 432751"/>
                <a:gd name="connsiteY4" fmla="*/ 35016 h 437449"/>
                <a:gd name="connsiteX5" fmla="*/ 292258 w 432751"/>
                <a:gd name="connsiteY5" fmla="*/ 163605 h 437449"/>
                <a:gd name="connsiteX6" fmla="*/ 432751 w 432751"/>
                <a:gd name="connsiteY6" fmla="*/ 220755 h 437449"/>
                <a:gd name="connsiteX7" fmla="*/ 349408 w 432751"/>
                <a:gd name="connsiteY7" fmla="*/ 437449 h 437449"/>
                <a:gd name="connsiteX8" fmla="*/ 158908 w 432751"/>
                <a:gd name="connsiteY8" fmla="*/ 437449 h 437449"/>
                <a:gd name="connsiteX0" fmla="*/ 86929 w 427446"/>
                <a:gd name="connsiteY0" fmla="*/ 318386 h 437449"/>
                <a:gd name="connsiteX1" fmla="*/ 8348 w 427446"/>
                <a:gd name="connsiteY1" fmla="*/ 437449 h 437449"/>
                <a:gd name="connsiteX2" fmla="*/ 17871 w 427446"/>
                <a:gd name="connsiteY2" fmla="*/ 189800 h 437449"/>
                <a:gd name="connsiteX3" fmla="*/ 205990 w 427446"/>
                <a:gd name="connsiteY3" fmla="*/ 35018 h 437449"/>
                <a:gd name="connsiteX4" fmla="*/ 301240 w 427446"/>
                <a:gd name="connsiteY4" fmla="*/ 35016 h 437449"/>
                <a:gd name="connsiteX5" fmla="*/ 286953 w 427446"/>
                <a:gd name="connsiteY5" fmla="*/ 163605 h 437449"/>
                <a:gd name="connsiteX6" fmla="*/ 427446 w 427446"/>
                <a:gd name="connsiteY6" fmla="*/ 220755 h 437449"/>
                <a:gd name="connsiteX7" fmla="*/ 344103 w 427446"/>
                <a:gd name="connsiteY7" fmla="*/ 437449 h 437449"/>
                <a:gd name="connsiteX8" fmla="*/ 153603 w 427446"/>
                <a:gd name="connsiteY8" fmla="*/ 437449 h 437449"/>
                <a:gd name="connsiteX0" fmla="*/ 99998 w 440515"/>
                <a:gd name="connsiteY0" fmla="*/ 318386 h 437449"/>
                <a:gd name="connsiteX1" fmla="*/ 21417 w 440515"/>
                <a:gd name="connsiteY1" fmla="*/ 437449 h 437449"/>
                <a:gd name="connsiteX2" fmla="*/ 30940 w 440515"/>
                <a:gd name="connsiteY2" fmla="*/ 189800 h 437449"/>
                <a:gd name="connsiteX3" fmla="*/ 219059 w 440515"/>
                <a:gd name="connsiteY3" fmla="*/ 35018 h 437449"/>
                <a:gd name="connsiteX4" fmla="*/ 314309 w 440515"/>
                <a:gd name="connsiteY4" fmla="*/ 35016 h 437449"/>
                <a:gd name="connsiteX5" fmla="*/ 300022 w 440515"/>
                <a:gd name="connsiteY5" fmla="*/ 163605 h 437449"/>
                <a:gd name="connsiteX6" fmla="*/ 440515 w 440515"/>
                <a:gd name="connsiteY6" fmla="*/ 220755 h 437449"/>
                <a:gd name="connsiteX7" fmla="*/ 357172 w 440515"/>
                <a:gd name="connsiteY7" fmla="*/ 437449 h 437449"/>
                <a:gd name="connsiteX8" fmla="*/ 166672 w 440515"/>
                <a:gd name="connsiteY8" fmla="*/ 437449 h 437449"/>
                <a:gd name="connsiteX0" fmla="*/ 102387 w 442904"/>
                <a:gd name="connsiteY0" fmla="*/ 318386 h 437449"/>
                <a:gd name="connsiteX1" fmla="*/ 23806 w 442904"/>
                <a:gd name="connsiteY1" fmla="*/ 437449 h 437449"/>
                <a:gd name="connsiteX2" fmla="*/ 33329 w 442904"/>
                <a:gd name="connsiteY2" fmla="*/ 189800 h 437449"/>
                <a:gd name="connsiteX3" fmla="*/ 221448 w 442904"/>
                <a:gd name="connsiteY3" fmla="*/ 35018 h 437449"/>
                <a:gd name="connsiteX4" fmla="*/ 316698 w 442904"/>
                <a:gd name="connsiteY4" fmla="*/ 35016 h 437449"/>
                <a:gd name="connsiteX5" fmla="*/ 302411 w 442904"/>
                <a:gd name="connsiteY5" fmla="*/ 163605 h 437449"/>
                <a:gd name="connsiteX6" fmla="*/ 442904 w 442904"/>
                <a:gd name="connsiteY6" fmla="*/ 220755 h 437449"/>
                <a:gd name="connsiteX7" fmla="*/ 359561 w 442904"/>
                <a:gd name="connsiteY7" fmla="*/ 437449 h 437449"/>
                <a:gd name="connsiteX8" fmla="*/ 169061 w 442904"/>
                <a:gd name="connsiteY8" fmla="*/ 437449 h 437449"/>
                <a:gd name="connsiteX0" fmla="*/ 102387 w 442904"/>
                <a:gd name="connsiteY0" fmla="*/ 318386 h 437449"/>
                <a:gd name="connsiteX1" fmla="*/ 83337 w 442904"/>
                <a:gd name="connsiteY1" fmla="*/ 346962 h 437449"/>
                <a:gd name="connsiteX2" fmla="*/ 23806 w 442904"/>
                <a:gd name="connsiteY2" fmla="*/ 437449 h 437449"/>
                <a:gd name="connsiteX3" fmla="*/ 33329 w 442904"/>
                <a:gd name="connsiteY3" fmla="*/ 189800 h 437449"/>
                <a:gd name="connsiteX4" fmla="*/ 221448 w 442904"/>
                <a:gd name="connsiteY4" fmla="*/ 35018 h 437449"/>
                <a:gd name="connsiteX5" fmla="*/ 316698 w 442904"/>
                <a:gd name="connsiteY5" fmla="*/ 35016 h 437449"/>
                <a:gd name="connsiteX6" fmla="*/ 302411 w 442904"/>
                <a:gd name="connsiteY6" fmla="*/ 163605 h 437449"/>
                <a:gd name="connsiteX7" fmla="*/ 442904 w 442904"/>
                <a:gd name="connsiteY7" fmla="*/ 220755 h 437449"/>
                <a:gd name="connsiteX8" fmla="*/ 359561 w 442904"/>
                <a:gd name="connsiteY8" fmla="*/ 437449 h 437449"/>
                <a:gd name="connsiteX9" fmla="*/ 169061 w 442904"/>
                <a:gd name="connsiteY9" fmla="*/ 437449 h 437449"/>
                <a:gd name="connsiteX0" fmla="*/ 102387 w 442904"/>
                <a:gd name="connsiteY0" fmla="*/ 318386 h 437449"/>
                <a:gd name="connsiteX1" fmla="*/ 83337 w 442904"/>
                <a:gd name="connsiteY1" fmla="*/ 346962 h 437449"/>
                <a:gd name="connsiteX2" fmla="*/ 23806 w 442904"/>
                <a:gd name="connsiteY2" fmla="*/ 437449 h 437449"/>
                <a:gd name="connsiteX3" fmla="*/ 33329 w 442904"/>
                <a:gd name="connsiteY3" fmla="*/ 189800 h 437449"/>
                <a:gd name="connsiteX4" fmla="*/ 221448 w 442904"/>
                <a:gd name="connsiteY4" fmla="*/ 35018 h 437449"/>
                <a:gd name="connsiteX5" fmla="*/ 316698 w 442904"/>
                <a:gd name="connsiteY5" fmla="*/ 35016 h 437449"/>
                <a:gd name="connsiteX6" fmla="*/ 302411 w 442904"/>
                <a:gd name="connsiteY6" fmla="*/ 163605 h 437449"/>
                <a:gd name="connsiteX7" fmla="*/ 442904 w 442904"/>
                <a:gd name="connsiteY7" fmla="*/ 220755 h 437449"/>
                <a:gd name="connsiteX8" fmla="*/ 359561 w 442904"/>
                <a:gd name="connsiteY8" fmla="*/ 437449 h 437449"/>
                <a:gd name="connsiteX9" fmla="*/ 169061 w 442904"/>
                <a:gd name="connsiteY9" fmla="*/ 437449 h 437449"/>
                <a:gd name="connsiteX0" fmla="*/ 102387 w 442904"/>
                <a:gd name="connsiteY0" fmla="*/ 318386 h 439831"/>
                <a:gd name="connsiteX1" fmla="*/ 95243 w 442904"/>
                <a:gd name="connsiteY1" fmla="*/ 439831 h 439831"/>
                <a:gd name="connsiteX2" fmla="*/ 23806 w 442904"/>
                <a:gd name="connsiteY2" fmla="*/ 437449 h 439831"/>
                <a:gd name="connsiteX3" fmla="*/ 33329 w 442904"/>
                <a:gd name="connsiteY3" fmla="*/ 189800 h 439831"/>
                <a:gd name="connsiteX4" fmla="*/ 221448 w 442904"/>
                <a:gd name="connsiteY4" fmla="*/ 35018 h 439831"/>
                <a:gd name="connsiteX5" fmla="*/ 316698 w 442904"/>
                <a:gd name="connsiteY5" fmla="*/ 35016 h 439831"/>
                <a:gd name="connsiteX6" fmla="*/ 302411 w 442904"/>
                <a:gd name="connsiteY6" fmla="*/ 163605 h 439831"/>
                <a:gd name="connsiteX7" fmla="*/ 442904 w 442904"/>
                <a:gd name="connsiteY7" fmla="*/ 220755 h 439831"/>
                <a:gd name="connsiteX8" fmla="*/ 359561 w 442904"/>
                <a:gd name="connsiteY8" fmla="*/ 437449 h 439831"/>
                <a:gd name="connsiteX9" fmla="*/ 169061 w 442904"/>
                <a:gd name="connsiteY9" fmla="*/ 437449 h 439831"/>
                <a:gd name="connsiteX0" fmla="*/ 95243 w 442904"/>
                <a:gd name="connsiteY0" fmla="*/ 201704 h 439831"/>
                <a:gd name="connsiteX1" fmla="*/ 95243 w 442904"/>
                <a:gd name="connsiteY1" fmla="*/ 439831 h 439831"/>
                <a:gd name="connsiteX2" fmla="*/ 23806 w 442904"/>
                <a:gd name="connsiteY2" fmla="*/ 437449 h 439831"/>
                <a:gd name="connsiteX3" fmla="*/ 33329 w 442904"/>
                <a:gd name="connsiteY3" fmla="*/ 189800 h 439831"/>
                <a:gd name="connsiteX4" fmla="*/ 221448 w 442904"/>
                <a:gd name="connsiteY4" fmla="*/ 35018 h 439831"/>
                <a:gd name="connsiteX5" fmla="*/ 316698 w 442904"/>
                <a:gd name="connsiteY5" fmla="*/ 35016 h 439831"/>
                <a:gd name="connsiteX6" fmla="*/ 302411 w 442904"/>
                <a:gd name="connsiteY6" fmla="*/ 163605 h 439831"/>
                <a:gd name="connsiteX7" fmla="*/ 442904 w 442904"/>
                <a:gd name="connsiteY7" fmla="*/ 220755 h 439831"/>
                <a:gd name="connsiteX8" fmla="*/ 359561 w 442904"/>
                <a:gd name="connsiteY8" fmla="*/ 437449 h 439831"/>
                <a:gd name="connsiteX9" fmla="*/ 169061 w 442904"/>
                <a:gd name="connsiteY9" fmla="*/ 437449 h 439831"/>
                <a:gd name="connsiteX0" fmla="*/ 97624 w 442904"/>
                <a:gd name="connsiteY0" fmla="*/ 187416 h 439831"/>
                <a:gd name="connsiteX1" fmla="*/ 95243 w 442904"/>
                <a:gd name="connsiteY1" fmla="*/ 439831 h 439831"/>
                <a:gd name="connsiteX2" fmla="*/ 23806 w 442904"/>
                <a:gd name="connsiteY2" fmla="*/ 437449 h 439831"/>
                <a:gd name="connsiteX3" fmla="*/ 33329 w 442904"/>
                <a:gd name="connsiteY3" fmla="*/ 189800 h 439831"/>
                <a:gd name="connsiteX4" fmla="*/ 221448 w 442904"/>
                <a:gd name="connsiteY4" fmla="*/ 35018 h 439831"/>
                <a:gd name="connsiteX5" fmla="*/ 316698 w 442904"/>
                <a:gd name="connsiteY5" fmla="*/ 35016 h 439831"/>
                <a:gd name="connsiteX6" fmla="*/ 302411 w 442904"/>
                <a:gd name="connsiteY6" fmla="*/ 163605 h 439831"/>
                <a:gd name="connsiteX7" fmla="*/ 442904 w 442904"/>
                <a:gd name="connsiteY7" fmla="*/ 220755 h 439831"/>
                <a:gd name="connsiteX8" fmla="*/ 359561 w 442904"/>
                <a:gd name="connsiteY8" fmla="*/ 437449 h 439831"/>
                <a:gd name="connsiteX9" fmla="*/ 169061 w 442904"/>
                <a:gd name="connsiteY9" fmla="*/ 437449 h 43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04" h="439831">
                  <a:moveTo>
                    <a:pt x="97624" y="187416"/>
                  </a:moveTo>
                  <a:cubicBezTo>
                    <a:pt x="96830" y="271554"/>
                    <a:pt x="96037" y="355693"/>
                    <a:pt x="95243" y="439831"/>
                  </a:cubicBezTo>
                  <a:lnTo>
                    <a:pt x="23806" y="437449"/>
                  </a:lnTo>
                  <a:cubicBezTo>
                    <a:pt x="-9929" y="427130"/>
                    <a:pt x="-8739" y="163209"/>
                    <a:pt x="33329" y="189800"/>
                  </a:cubicBezTo>
                  <a:cubicBezTo>
                    <a:pt x="105560" y="183450"/>
                    <a:pt x="218273" y="189006"/>
                    <a:pt x="221448" y="35018"/>
                  </a:cubicBezTo>
                  <a:cubicBezTo>
                    <a:pt x="262723" y="-26895"/>
                    <a:pt x="287330" y="6441"/>
                    <a:pt x="316698" y="35016"/>
                  </a:cubicBezTo>
                  <a:cubicBezTo>
                    <a:pt x="316699" y="80259"/>
                    <a:pt x="316698" y="120743"/>
                    <a:pt x="302411" y="163605"/>
                  </a:cubicBezTo>
                  <a:cubicBezTo>
                    <a:pt x="363529" y="163605"/>
                    <a:pt x="410361" y="139793"/>
                    <a:pt x="442904" y="220755"/>
                  </a:cubicBezTo>
                  <a:lnTo>
                    <a:pt x="359561" y="437449"/>
                  </a:lnTo>
                  <a:lnTo>
                    <a:pt x="169061" y="437449"/>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a:extLst>
              <a:ext uri="{FF2B5EF4-FFF2-40B4-BE49-F238E27FC236}">
                <a16:creationId xmlns:a16="http://schemas.microsoft.com/office/drawing/2014/main" id="{18BF54FF-C1D1-4840-BB66-F7DBE4C327C2}"/>
              </a:ext>
            </a:extLst>
          </p:cNvPr>
          <p:cNvGrpSpPr/>
          <p:nvPr/>
        </p:nvGrpSpPr>
        <p:grpSpPr>
          <a:xfrm>
            <a:off x="718501" y="3902351"/>
            <a:ext cx="720826" cy="720826"/>
            <a:chOff x="6732588" y="4015293"/>
            <a:chExt cx="720826" cy="720826"/>
          </a:xfrm>
        </p:grpSpPr>
        <p:sp>
          <p:nvSpPr>
            <p:cNvPr id="70" name="椭圆 69">
              <a:extLst>
                <a:ext uri="{FF2B5EF4-FFF2-40B4-BE49-F238E27FC236}">
                  <a16:creationId xmlns:a16="http://schemas.microsoft.com/office/drawing/2014/main" id="{74174DED-7EB6-4EA4-B744-0DCC931B175B}"/>
                </a:ext>
              </a:extLst>
            </p:cNvPr>
            <p:cNvSpPr/>
            <p:nvPr/>
          </p:nvSpPr>
          <p:spPr>
            <a:xfrm>
              <a:off x="6732588" y="4015293"/>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79" name="任意多边形 541">
              <a:extLst>
                <a:ext uri="{FF2B5EF4-FFF2-40B4-BE49-F238E27FC236}">
                  <a16:creationId xmlns:a16="http://schemas.microsoft.com/office/drawing/2014/main" id="{49C8871A-30B8-40E0-BA61-96D39E0E9E27}"/>
                </a:ext>
              </a:extLst>
            </p:cNvPr>
            <p:cNvSpPr/>
            <p:nvPr/>
          </p:nvSpPr>
          <p:spPr>
            <a:xfrm>
              <a:off x="6886575" y="4174733"/>
              <a:ext cx="353248" cy="358082"/>
            </a:xfrm>
            <a:custGeom>
              <a:avLst/>
              <a:gdLst>
                <a:gd name="connsiteX0" fmla="*/ 378619 w 378619"/>
                <a:gd name="connsiteY0" fmla="*/ 0 h 378618"/>
                <a:gd name="connsiteX1" fmla="*/ 347663 w 378619"/>
                <a:gd name="connsiteY1" fmla="*/ 338137 h 378618"/>
                <a:gd name="connsiteX2" fmla="*/ 0 w 378619"/>
                <a:gd name="connsiteY2" fmla="*/ 378618 h 378618"/>
                <a:gd name="connsiteX3" fmla="*/ 97631 w 378619"/>
                <a:gd name="connsiteY3" fmla="*/ 288131 h 378618"/>
                <a:gd name="connsiteX4" fmla="*/ 292894 w 378619"/>
                <a:gd name="connsiteY4" fmla="*/ 280987 h 378618"/>
                <a:gd name="connsiteX5" fmla="*/ 297656 w 378619"/>
                <a:gd name="connsiteY5" fmla="*/ 88106 h 378618"/>
                <a:gd name="connsiteX6" fmla="*/ 378619 w 378619"/>
                <a:gd name="connsiteY6" fmla="*/ 0 h 378618"/>
                <a:gd name="connsiteX0" fmla="*/ 383381 w 383381"/>
                <a:gd name="connsiteY0" fmla="*/ 0 h 385762"/>
                <a:gd name="connsiteX1" fmla="*/ 347663 w 383381"/>
                <a:gd name="connsiteY1" fmla="*/ 345281 h 385762"/>
                <a:gd name="connsiteX2" fmla="*/ 0 w 383381"/>
                <a:gd name="connsiteY2" fmla="*/ 385762 h 385762"/>
                <a:gd name="connsiteX3" fmla="*/ 97631 w 383381"/>
                <a:gd name="connsiteY3" fmla="*/ 295275 h 385762"/>
                <a:gd name="connsiteX4" fmla="*/ 292894 w 383381"/>
                <a:gd name="connsiteY4" fmla="*/ 288131 h 385762"/>
                <a:gd name="connsiteX5" fmla="*/ 297656 w 383381"/>
                <a:gd name="connsiteY5" fmla="*/ 95250 h 385762"/>
                <a:gd name="connsiteX6" fmla="*/ 383381 w 383381"/>
                <a:gd name="connsiteY6" fmla="*/ 0 h 385762"/>
                <a:gd name="connsiteX0" fmla="*/ 383381 w 444075"/>
                <a:gd name="connsiteY0" fmla="*/ 0 h 385762"/>
                <a:gd name="connsiteX1" fmla="*/ 347663 w 444075"/>
                <a:gd name="connsiteY1" fmla="*/ 345281 h 385762"/>
                <a:gd name="connsiteX2" fmla="*/ 0 w 444075"/>
                <a:gd name="connsiteY2" fmla="*/ 385762 h 385762"/>
                <a:gd name="connsiteX3" fmla="*/ 97631 w 444075"/>
                <a:gd name="connsiteY3" fmla="*/ 295275 h 385762"/>
                <a:gd name="connsiteX4" fmla="*/ 292894 w 444075"/>
                <a:gd name="connsiteY4" fmla="*/ 288131 h 385762"/>
                <a:gd name="connsiteX5" fmla="*/ 297656 w 444075"/>
                <a:gd name="connsiteY5" fmla="*/ 95250 h 385762"/>
                <a:gd name="connsiteX6" fmla="*/ 383381 w 444075"/>
                <a:gd name="connsiteY6" fmla="*/ 0 h 385762"/>
                <a:gd name="connsiteX0" fmla="*/ 383381 w 445902"/>
                <a:gd name="connsiteY0" fmla="*/ 0 h 385762"/>
                <a:gd name="connsiteX1" fmla="*/ 347663 w 445902"/>
                <a:gd name="connsiteY1" fmla="*/ 345281 h 385762"/>
                <a:gd name="connsiteX2" fmla="*/ 0 w 445902"/>
                <a:gd name="connsiteY2" fmla="*/ 385762 h 385762"/>
                <a:gd name="connsiteX3" fmla="*/ 97631 w 445902"/>
                <a:gd name="connsiteY3" fmla="*/ 295275 h 385762"/>
                <a:gd name="connsiteX4" fmla="*/ 292894 w 445902"/>
                <a:gd name="connsiteY4" fmla="*/ 288131 h 385762"/>
                <a:gd name="connsiteX5" fmla="*/ 297656 w 445902"/>
                <a:gd name="connsiteY5" fmla="*/ 95250 h 385762"/>
                <a:gd name="connsiteX6" fmla="*/ 383381 w 445902"/>
                <a:gd name="connsiteY6" fmla="*/ 0 h 385762"/>
                <a:gd name="connsiteX0" fmla="*/ 383381 w 437481"/>
                <a:gd name="connsiteY0" fmla="*/ 0 h 385762"/>
                <a:gd name="connsiteX1" fmla="*/ 347663 w 437481"/>
                <a:gd name="connsiteY1" fmla="*/ 345281 h 385762"/>
                <a:gd name="connsiteX2" fmla="*/ 0 w 437481"/>
                <a:gd name="connsiteY2" fmla="*/ 385762 h 385762"/>
                <a:gd name="connsiteX3" fmla="*/ 97631 w 437481"/>
                <a:gd name="connsiteY3" fmla="*/ 295275 h 385762"/>
                <a:gd name="connsiteX4" fmla="*/ 292894 w 437481"/>
                <a:gd name="connsiteY4" fmla="*/ 288131 h 385762"/>
                <a:gd name="connsiteX5" fmla="*/ 297656 w 437481"/>
                <a:gd name="connsiteY5" fmla="*/ 95250 h 385762"/>
                <a:gd name="connsiteX6" fmla="*/ 383381 w 437481"/>
                <a:gd name="connsiteY6" fmla="*/ 0 h 385762"/>
                <a:gd name="connsiteX0" fmla="*/ 383381 w 437481"/>
                <a:gd name="connsiteY0" fmla="*/ 0 h 439816"/>
                <a:gd name="connsiteX1" fmla="*/ 347663 w 437481"/>
                <a:gd name="connsiteY1" fmla="*/ 345281 h 439816"/>
                <a:gd name="connsiteX2" fmla="*/ 0 w 437481"/>
                <a:gd name="connsiteY2" fmla="*/ 385762 h 439816"/>
                <a:gd name="connsiteX3" fmla="*/ 97631 w 437481"/>
                <a:gd name="connsiteY3" fmla="*/ 295275 h 439816"/>
                <a:gd name="connsiteX4" fmla="*/ 292894 w 437481"/>
                <a:gd name="connsiteY4" fmla="*/ 288131 h 439816"/>
                <a:gd name="connsiteX5" fmla="*/ 297656 w 437481"/>
                <a:gd name="connsiteY5" fmla="*/ 95250 h 439816"/>
                <a:gd name="connsiteX6" fmla="*/ 383381 w 437481"/>
                <a:gd name="connsiteY6" fmla="*/ 0 h 439816"/>
                <a:gd name="connsiteX0" fmla="*/ 383381 w 437481"/>
                <a:gd name="connsiteY0" fmla="*/ 0 h 445872"/>
                <a:gd name="connsiteX1" fmla="*/ 347663 w 437481"/>
                <a:gd name="connsiteY1" fmla="*/ 345281 h 445872"/>
                <a:gd name="connsiteX2" fmla="*/ 0 w 437481"/>
                <a:gd name="connsiteY2" fmla="*/ 385762 h 445872"/>
                <a:gd name="connsiteX3" fmla="*/ 97631 w 437481"/>
                <a:gd name="connsiteY3" fmla="*/ 295275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88106 w 437481"/>
                <a:gd name="connsiteY3" fmla="*/ 302419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7656 w 437481"/>
                <a:gd name="connsiteY5" fmla="*/ 95250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2894 w 437481"/>
                <a:gd name="connsiteY5" fmla="*/ 102394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2894 w 437481"/>
                <a:gd name="connsiteY5" fmla="*/ 102394 h 445872"/>
                <a:gd name="connsiteX6" fmla="*/ 383381 w 437481"/>
                <a:gd name="connsiteY6" fmla="*/ 0 h 445872"/>
                <a:gd name="connsiteX0" fmla="*/ 383381 w 437481"/>
                <a:gd name="connsiteY0" fmla="*/ 0 h 445872"/>
                <a:gd name="connsiteX1" fmla="*/ 347663 w 437481"/>
                <a:gd name="connsiteY1" fmla="*/ 345281 h 445872"/>
                <a:gd name="connsiteX2" fmla="*/ 0 w 437481"/>
                <a:gd name="connsiteY2" fmla="*/ 385762 h 445872"/>
                <a:gd name="connsiteX3" fmla="*/ 102394 w 437481"/>
                <a:gd name="connsiteY3" fmla="*/ 297657 h 445872"/>
                <a:gd name="connsiteX4" fmla="*/ 292894 w 437481"/>
                <a:gd name="connsiteY4" fmla="*/ 288131 h 445872"/>
                <a:gd name="connsiteX5" fmla="*/ 292894 w 437481"/>
                <a:gd name="connsiteY5" fmla="*/ 102394 h 445872"/>
                <a:gd name="connsiteX6" fmla="*/ 383381 w 437481"/>
                <a:gd name="connsiteY6" fmla="*/ 0 h 445872"/>
                <a:gd name="connsiteX0" fmla="*/ 383381 w 439854"/>
                <a:gd name="connsiteY0" fmla="*/ 0 h 445872"/>
                <a:gd name="connsiteX1" fmla="*/ 347663 w 439854"/>
                <a:gd name="connsiteY1" fmla="*/ 345281 h 445872"/>
                <a:gd name="connsiteX2" fmla="*/ 0 w 439854"/>
                <a:gd name="connsiteY2" fmla="*/ 385762 h 445872"/>
                <a:gd name="connsiteX3" fmla="*/ 102394 w 439854"/>
                <a:gd name="connsiteY3" fmla="*/ 297657 h 445872"/>
                <a:gd name="connsiteX4" fmla="*/ 292894 w 439854"/>
                <a:gd name="connsiteY4" fmla="*/ 288131 h 445872"/>
                <a:gd name="connsiteX5" fmla="*/ 292894 w 439854"/>
                <a:gd name="connsiteY5" fmla="*/ 102394 h 445872"/>
                <a:gd name="connsiteX6" fmla="*/ 383381 w 439854"/>
                <a:gd name="connsiteY6" fmla="*/ 0 h 44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54" h="445872">
                  <a:moveTo>
                    <a:pt x="383381" y="0"/>
                  </a:moveTo>
                  <a:cubicBezTo>
                    <a:pt x="514350" y="167482"/>
                    <a:pt x="381000" y="306387"/>
                    <a:pt x="347663" y="345281"/>
                  </a:cubicBezTo>
                  <a:cubicBezTo>
                    <a:pt x="300831" y="389732"/>
                    <a:pt x="123032" y="522287"/>
                    <a:pt x="0" y="385762"/>
                  </a:cubicBezTo>
                  <a:cubicBezTo>
                    <a:pt x="24606" y="338931"/>
                    <a:pt x="65881" y="313531"/>
                    <a:pt x="102394" y="297657"/>
                  </a:cubicBezTo>
                  <a:cubicBezTo>
                    <a:pt x="203995" y="404813"/>
                    <a:pt x="267493" y="304800"/>
                    <a:pt x="292894" y="288131"/>
                  </a:cubicBezTo>
                  <a:cubicBezTo>
                    <a:pt x="340519" y="245269"/>
                    <a:pt x="369094" y="178593"/>
                    <a:pt x="292894" y="102394"/>
                  </a:cubicBezTo>
                  <a:cubicBezTo>
                    <a:pt x="297656" y="68262"/>
                    <a:pt x="342900" y="24606"/>
                    <a:pt x="383381"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矩形 84">
            <a:extLst>
              <a:ext uri="{FF2B5EF4-FFF2-40B4-BE49-F238E27FC236}">
                <a16:creationId xmlns:a16="http://schemas.microsoft.com/office/drawing/2014/main" id="{3889A587-33D5-42C2-A165-0E41A8B74A0B}"/>
              </a:ext>
            </a:extLst>
          </p:cNvPr>
          <p:cNvSpPr/>
          <p:nvPr/>
        </p:nvSpPr>
        <p:spPr>
          <a:xfrm>
            <a:off x="1529352" y="3893432"/>
            <a:ext cx="390352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89" name="矩形 88">
            <a:extLst>
              <a:ext uri="{FF2B5EF4-FFF2-40B4-BE49-F238E27FC236}">
                <a16:creationId xmlns:a16="http://schemas.microsoft.com/office/drawing/2014/main" id="{907EC597-1613-4765-B63E-6F30FBF4DBC3}"/>
              </a:ext>
            </a:extLst>
          </p:cNvPr>
          <p:cNvSpPr/>
          <p:nvPr/>
        </p:nvSpPr>
        <p:spPr>
          <a:xfrm>
            <a:off x="1529352" y="5167148"/>
            <a:ext cx="3903527"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your content here</a:t>
            </a:r>
          </a:p>
        </p:txBody>
      </p:sp>
      <p:sp>
        <p:nvSpPr>
          <p:cNvPr id="91" name="矩形 90">
            <a:extLst>
              <a:ext uri="{FF2B5EF4-FFF2-40B4-BE49-F238E27FC236}">
                <a16:creationId xmlns:a16="http://schemas.microsoft.com/office/drawing/2014/main" id="{3C51E770-2F2C-4563-B3DC-84E05C07B2F6}"/>
              </a:ext>
            </a:extLst>
          </p:cNvPr>
          <p:cNvSpPr/>
          <p:nvPr/>
        </p:nvSpPr>
        <p:spPr>
          <a:xfrm rot="19504418">
            <a:off x="9960712" y="586528"/>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2" name="矩形 91">
            <a:extLst>
              <a:ext uri="{FF2B5EF4-FFF2-40B4-BE49-F238E27FC236}">
                <a16:creationId xmlns:a16="http://schemas.microsoft.com/office/drawing/2014/main" id="{F41B2729-8154-4123-8E2F-303373FB3390}"/>
              </a:ext>
            </a:extLst>
          </p:cNvPr>
          <p:cNvSpPr/>
          <p:nvPr/>
        </p:nvSpPr>
        <p:spPr>
          <a:xfrm rot="19504418">
            <a:off x="10061917" y="1312255"/>
            <a:ext cx="407515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3" name="矩形 92">
            <a:extLst>
              <a:ext uri="{FF2B5EF4-FFF2-40B4-BE49-F238E27FC236}">
                <a16:creationId xmlns:a16="http://schemas.microsoft.com/office/drawing/2014/main" id="{0B53E382-4A57-4C4E-ACDE-EBB01C0B14AA}"/>
              </a:ext>
            </a:extLst>
          </p:cNvPr>
          <p:cNvSpPr/>
          <p:nvPr/>
        </p:nvSpPr>
        <p:spPr>
          <a:xfrm rot="19504418">
            <a:off x="8193771" y="88169"/>
            <a:ext cx="3743814"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EDD8A613-E408-4199-BB0B-7A9457DB123C}"/>
              </a:ext>
            </a:extLst>
          </p:cNvPr>
          <p:cNvSpPr/>
          <p:nvPr/>
        </p:nvSpPr>
        <p:spPr>
          <a:xfrm rot="8704418">
            <a:off x="-1186510" y="6304409"/>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矩形 94">
            <a:extLst>
              <a:ext uri="{FF2B5EF4-FFF2-40B4-BE49-F238E27FC236}">
                <a16:creationId xmlns:a16="http://schemas.microsoft.com/office/drawing/2014/main" id="{CBB57025-942E-4C30-B1D7-F210CDB31D0B}"/>
              </a:ext>
            </a:extLst>
          </p:cNvPr>
          <p:cNvSpPr/>
          <p:nvPr/>
        </p:nvSpPr>
        <p:spPr>
          <a:xfrm rot="8704418">
            <a:off x="-1085305" y="7030136"/>
            <a:ext cx="407515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6" name="矩形 95">
            <a:extLst>
              <a:ext uri="{FF2B5EF4-FFF2-40B4-BE49-F238E27FC236}">
                <a16:creationId xmlns:a16="http://schemas.microsoft.com/office/drawing/2014/main" id="{66AFC4F8-324F-4AFF-845A-4D82EA02857E}"/>
              </a:ext>
            </a:extLst>
          </p:cNvPr>
          <p:cNvSpPr/>
          <p:nvPr/>
        </p:nvSpPr>
        <p:spPr>
          <a:xfrm rot="8704418">
            <a:off x="-2953451" y="5806050"/>
            <a:ext cx="3743814"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777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74466" y="4613827"/>
            <a:ext cx="68118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i="1" dirty="0">
                <a:solidFill>
                  <a:prstClr val="white"/>
                </a:solidFill>
                <a:latin typeface="思源黑体 CN Heavy" panose="020B0A00000000000000" pitchFamily="34" charset="-122"/>
                <a:ea typeface="思源黑体 CN Heavy" panose="020B0A00000000000000" pitchFamily="34" charset="-122"/>
              </a:rPr>
              <a:t>An introduction to the experience</a:t>
            </a:r>
            <a:endParaRPr kumimoji="0" lang="zh-CN" altLang="en-US" sz="3200" b="0" i="1"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9"/>
            <a:ext cx="7514713" cy="70057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思源黑体 CN ExtraLight" panose="020B0200000000000000" pitchFamily="34" charset="-122"/>
                <a:ea typeface="思源黑体 CN ExtraLight" panose="020B0200000000000000" pitchFamily="34" charset="-122"/>
                <a:cs typeface="+mn-cs"/>
              </a:rPr>
              <a:t>Please enter your content again Please enter your content again Please enter your content again Please enter your content again Please enter your content again Please enter your content again Enter your content again</a:t>
            </a: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48645" y="654581"/>
            <a:ext cx="6821483" cy="37702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rPr>
              <a:t>Part</a:t>
            </a:r>
            <a:endParaRPr kumimoji="0" lang="zh-CN" altLang="en-US" sz="239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endParaRP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70440" y="1083825"/>
            <a:ext cx="2598172" cy="4599642"/>
            <a:chOff x="-7898031" y="2675361"/>
            <a:chExt cx="2598172" cy="4599642"/>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5" y="2766076"/>
              <a:ext cx="2351926"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srgbClr val="FF0048"/>
                  </a:solidFill>
                  <a:effectLst/>
                  <a:uLnTx/>
                  <a:uFillTx/>
                  <a:latin typeface="思源黑体 CN Bold" panose="020B0800000000000000" pitchFamily="34" charset="-122"/>
                  <a:ea typeface="思源黑体 CN Bold" panose="020B0800000000000000" pitchFamily="34" charset="-122"/>
                  <a:cs typeface="+mn-cs"/>
                </a:rPr>
                <a:t>2</a:t>
              </a:r>
              <a:endParaRPr kumimoji="0" lang="zh-CN" altLang="en-US" sz="28700" b="0" i="1" u="none" strike="noStrike" kern="1200" cap="none" spc="0" normalizeH="0" baseline="0" noProof="0" dirty="0">
                <a:ln>
                  <a:noFill/>
                </a:ln>
                <a:solidFill>
                  <a:srgbClr val="FF0048"/>
                </a:solidFill>
                <a:effectLst/>
                <a:uLnTx/>
                <a:uFillTx/>
                <a:latin typeface="思源黑体 CN Bold" panose="020B0800000000000000" pitchFamily="34" charset="-122"/>
                <a:ea typeface="思源黑体 CN Bold" panose="020B0800000000000000" pitchFamily="34" charset="-122"/>
                <a:cs typeface="+mn-cs"/>
              </a:endParaRPr>
            </a:p>
          </p:txBody>
        </p:sp>
        <p:sp>
          <p:nvSpPr>
            <p:cNvPr id="97" name="文本框 96">
              <a:extLst>
                <a:ext uri="{FF2B5EF4-FFF2-40B4-BE49-F238E27FC236}">
                  <a16:creationId xmlns:a16="http://schemas.microsoft.com/office/drawing/2014/main" id="{0F59A42F-8D1B-4E1A-8015-1F90F282BB67}"/>
                </a:ext>
              </a:extLst>
            </p:cNvPr>
            <p:cNvSpPr txBox="1"/>
            <p:nvPr/>
          </p:nvSpPr>
          <p:spPr>
            <a:xfrm>
              <a:off x="-7898031" y="2675361"/>
              <a:ext cx="2342308"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2</a:t>
              </a:r>
              <a:endParaRPr kumimoji="0" lang="zh-CN" altLang="en-US" sz="28700" b="0" i="1"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endParaRPr>
            </a:p>
          </p:txBody>
        </p:sp>
        <p:sp>
          <p:nvSpPr>
            <p:cNvPr id="99" name="文本框 98">
              <a:extLst>
                <a:ext uri="{FF2B5EF4-FFF2-40B4-BE49-F238E27FC236}">
                  <a16:creationId xmlns:a16="http://schemas.microsoft.com/office/drawing/2014/main" id="{E2447010-47F4-4C87-AF66-9BBC3BF42D77}"/>
                </a:ext>
              </a:extLst>
            </p:cNvPr>
            <p:cNvSpPr txBox="1"/>
            <p:nvPr/>
          </p:nvSpPr>
          <p:spPr>
            <a:xfrm>
              <a:off x="-7764270" y="2675361"/>
              <a:ext cx="2351926" cy="45089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700" b="0" i="1"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2</a:t>
              </a:r>
              <a:endParaRPr kumimoji="0" lang="zh-CN" altLang="en-US" sz="28700" b="0" i="1"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5737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A66B99-8C0B-4791-826B-2C1C7F7F3AE4}"/>
              </a:ext>
            </a:extLst>
          </p:cNvPr>
          <p:cNvGrpSpPr/>
          <p:nvPr/>
        </p:nvGrpSpPr>
        <p:grpSpPr>
          <a:xfrm>
            <a:off x="481674" y="488391"/>
            <a:ext cx="5335466" cy="838217"/>
            <a:chOff x="4021117" y="390577"/>
            <a:chExt cx="1949132" cy="838217"/>
          </a:xfrm>
        </p:grpSpPr>
        <p:sp>
          <p:nvSpPr>
            <p:cNvPr id="80" name="文本框 79">
              <a:extLst>
                <a:ext uri="{FF2B5EF4-FFF2-40B4-BE49-F238E27FC236}">
                  <a16:creationId xmlns:a16="http://schemas.microsoft.com/office/drawing/2014/main" id="{2966AC8E-C2D2-42FB-A70C-439472C001A7}"/>
                </a:ext>
              </a:extLst>
            </p:cNvPr>
            <p:cNvSpPr txBox="1"/>
            <p:nvPr/>
          </p:nvSpPr>
          <p:spPr>
            <a:xfrm>
              <a:off x="4149965" y="510602"/>
              <a:ext cx="1698298" cy="707886"/>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1" u="none" strike="noStrike" kern="1200" cap="none" spc="0" normalizeH="0" baseline="0" noProof="0" dirty="0">
                  <a:ln>
                    <a:noFill/>
                  </a:ln>
                  <a:solidFill>
                    <a:srgbClr val="2CC8B8"/>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136238" y="520908"/>
              <a:ext cx="1684756" cy="707886"/>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1" u="none" strike="noStrike" kern="1200" cap="none" spc="0" normalizeH="0" baseline="0" noProof="0" dirty="0">
                  <a:ln>
                    <a:noFill/>
                  </a:ln>
                  <a:solidFill>
                    <a:srgbClr val="A1249B"/>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261373" y="735242"/>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158430" y="402260"/>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213333" y="612564"/>
              <a:ext cx="130396"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4577069" y="1097433"/>
              <a:ext cx="123533"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4625110" y="1027331"/>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4522166" y="448995"/>
              <a:ext cx="123533"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4954532" y="1003965"/>
              <a:ext cx="82355"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030024" y="746926"/>
              <a:ext cx="13725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4933943" y="448995"/>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153557" y="980597"/>
              <a:ext cx="102944"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057477" y="542463"/>
              <a:ext cx="11667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146695" y="635932"/>
              <a:ext cx="96081"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345721" y="402260"/>
              <a:ext cx="68630"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448665" y="390577"/>
              <a:ext cx="96081"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5812401" y="852078"/>
              <a:ext cx="89219"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5853579" y="711875"/>
              <a:ext cx="68630" cy="11683"/>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196175" y="498904"/>
              <a:ext cx="109807"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021117" y="933829"/>
              <a:ext cx="109807" cy="23367"/>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233921" y="898813"/>
              <a:ext cx="82355"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384906" y="711875"/>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4522165" y="758610"/>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4515303" y="484045"/>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4844725" y="589198"/>
              <a:ext cx="109807"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098654" y="665141"/>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036888" y="554147"/>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181010" y="554147"/>
              <a:ext cx="130396"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476116" y="1039015"/>
              <a:ext cx="7549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359447" y="448995"/>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434939" y="565830"/>
              <a:ext cx="11667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5579061" y="519096"/>
              <a:ext cx="68630"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5826127" y="618407"/>
              <a:ext cx="123533"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5874168" y="723559"/>
              <a:ext cx="96081" cy="23367"/>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119102" y="503403"/>
              <a:ext cx="1684476" cy="707886"/>
            </a:xfrm>
            <a:prstGeom prst="rect">
              <a:avLst/>
            </a:prstGeom>
            <a:noFill/>
          </p:spPr>
          <p:txBody>
            <a:bodyPr vert="horz" wrap="square" lIns="91440" tIns="45720" rIns="91440" bIns="45720" rtlCol="0" anchorCtr="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1" u="none" strike="noStrike" kern="1200" cap="none" spc="0" normalizeH="0" baseline="0" noProof="0" dirty="0">
                  <a:ln>
                    <a:noFill/>
                  </a:ln>
                  <a:solidFill>
                    <a:srgbClr val="FFFFFF"/>
                  </a:solidFill>
                  <a:effectLst/>
                  <a:uLnTx/>
                  <a:uFillTx/>
                  <a:latin typeface="微软雅黑 Bold" panose="020B0703020204020201" pitchFamily="34" charset="-122"/>
                  <a:ea typeface="微软雅黑 Bold" panose="020B0703020204020201" pitchFamily="34" charset="-122"/>
                  <a:cs typeface="+mn-cs"/>
                </a:rPr>
                <a:t>An introduction to the experience</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4506058" y="861640"/>
              <a:ext cx="95025" cy="25760"/>
            </a:xfrm>
            <a:prstGeom prst="parallelogram">
              <a:avLst>
                <a:gd name="adj" fmla="val 34099"/>
              </a:avLst>
            </a:prstGeom>
            <a:solidFill>
              <a:srgbClr val="2CC8B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175572" y="511575"/>
              <a:ext cx="89435" cy="25760"/>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52" name="平行四边形 251"/>
          <p:cNvSpPr/>
          <p:nvPr/>
        </p:nvSpPr>
        <p:spPr>
          <a:xfrm>
            <a:off x="3024627" y="1073338"/>
            <a:ext cx="222167" cy="19942"/>
          </a:xfrm>
          <a:prstGeom prst="parallelogram">
            <a:avLst>
              <a:gd name="adj" fmla="val 34099"/>
            </a:avLst>
          </a:prstGeom>
          <a:solidFill>
            <a:srgbClr val="A1249B"/>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3916"/>
          </a:xfrm>
          <a:prstGeom prst="rect">
            <a:avLst/>
          </a:prstGeom>
          <a:noFill/>
          <a:ln>
            <a:noFill/>
          </a:ln>
        </p:spPr>
        <p:txBody>
          <a:bodyPr wrap="square">
            <a:spAutoFit/>
          </a:bodyPr>
          <a:lstStyle/>
          <a:p>
            <a:pPr lvl="0" algn="dist"/>
            <a:r>
              <a:rPr lang="en-US" altLang="zh-CN" sz="1050" dirty="0">
                <a:solidFill>
                  <a:prstClr val="white"/>
                </a:solidFill>
              </a:rPr>
              <a:t>Experience introduction</a:t>
            </a:r>
            <a:endParaRPr kumimoji="0" lang="zh-CN" altLang="en-US" sz="105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776833" y="4945718"/>
            <a:ext cx="2583047" cy="307777"/>
          </a:xfrm>
          <a:prstGeom prst="rect">
            <a:avLst/>
          </a:prstGeom>
        </p:spPr>
        <p:txBody>
          <a:bodyPr wrap="square">
            <a:spAutoFit/>
          </a:bodyPr>
          <a:lstStyle/>
          <a:p>
            <a:pPr lvl="0" algn="ctr">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692192" y="4529840"/>
            <a:ext cx="30302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8" name="矩形 7">
            <a:extLst>
              <a:ext uri="{FF2B5EF4-FFF2-40B4-BE49-F238E27FC236}">
                <a16:creationId xmlns:a16="http://schemas.microsoft.com/office/drawing/2014/main" id="{F318230E-8A7F-4D65-A047-E5956B9792DE}"/>
              </a:ext>
            </a:extLst>
          </p:cNvPr>
          <p:cNvSpPr/>
          <p:nvPr/>
        </p:nvSpPr>
        <p:spPr>
          <a:xfrm flipV="1">
            <a:off x="2014675" y="4147042"/>
            <a:ext cx="8442407" cy="45719"/>
          </a:xfrm>
          <a:prstGeom prst="rect">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167" name="椭圆 166">
            <a:extLst>
              <a:ext uri="{FF2B5EF4-FFF2-40B4-BE49-F238E27FC236}">
                <a16:creationId xmlns:a16="http://schemas.microsoft.com/office/drawing/2014/main" id="{63D6991E-5EA5-49BE-9456-67EB7FD5802C}"/>
              </a:ext>
            </a:extLst>
          </p:cNvPr>
          <p:cNvSpPr/>
          <p:nvPr/>
        </p:nvSpPr>
        <p:spPr>
          <a:xfrm>
            <a:off x="10312611"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68" name="椭圆 167">
            <a:extLst>
              <a:ext uri="{FF2B5EF4-FFF2-40B4-BE49-F238E27FC236}">
                <a16:creationId xmlns:a16="http://schemas.microsoft.com/office/drawing/2014/main" id="{A6EBCBAD-12F9-42A5-856C-3AAABD150B5A}"/>
              </a:ext>
            </a:extLst>
          </p:cNvPr>
          <p:cNvSpPr/>
          <p:nvPr/>
        </p:nvSpPr>
        <p:spPr>
          <a:xfrm>
            <a:off x="10276801"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0" name="椭圆 169">
            <a:extLst>
              <a:ext uri="{FF2B5EF4-FFF2-40B4-BE49-F238E27FC236}">
                <a16:creationId xmlns:a16="http://schemas.microsoft.com/office/drawing/2014/main" id="{B027451A-9F40-4EC8-A3C0-FEC6F1403B23}"/>
              </a:ext>
            </a:extLst>
          </p:cNvPr>
          <p:cNvSpPr/>
          <p:nvPr/>
        </p:nvSpPr>
        <p:spPr>
          <a:xfrm>
            <a:off x="10291104"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1" name="椭圆 170">
            <a:extLst>
              <a:ext uri="{FF2B5EF4-FFF2-40B4-BE49-F238E27FC236}">
                <a16:creationId xmlns:a16="http://schemas.microsoft.com/office/drawing/2014/main" id="{8F542FB9-EC7F-41B2-8D43-F9A8CCE34427}"/>
              </a:ext>
            </a:extLst>
          </p:cNvPr>
          <p:cNvSpPr/>
          <p:nvPr/>
        </p:nvSpPr>
        <p:spPr>
          <a:xfrm>
            <a:off x="6480674"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2" name="椭圆 171">
            <a:extLst>
              <a:ext uri="{FF2B5EF4-FFF2-40B4-BE49-F238E27FC236}">
                <a16:creationId xmlns:a16="http://schemas.microsoft.com/office/drawing/2014/main" id="{F699E5E5-C06F-40B1-897E-3A2D03E5EAAF}"/>
              </a:ext>
            </a:extLst>
          </p:cNvPr>
          <p:cNvSpPr/>
          <p:nvPr/>
        </p:nvSpPr>
        <p:spPr>
          <a:xfrm>
            <a:off x="6444864"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3" name="椭圆 172">
            <a:extLst>
              <a:ext uri="{FF2B5EF4-FFF2-40B4-BE49-F238E27FC236}">
                <a16:creationId xmlns:a16="http://schemas.microsoft.com/office/drawing/2014/main" id="{9884685E-0C7C-409F-A327-51ECCA68C247}"/>
              </a:ext>
            </a:extLst>
          </p:cNvPr>
          <p:cNvSpPr/>
          <p:nvPr/>
        </p:nvSpPr>
        <p:spPr>
          <a:xfrm>
            <a:off x="6459167"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3</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4" name="椭圆 173">
            <a:extLst>
              <a:ext uri="{FF2B5EF4-FFF2-40B4-BE49-F238E27FC236}">
                <a16:creationId xmlns:a16="http://schemas.microsoft.com/office/drawing/2014/main" id="{7F61A43C-EC25-4408-A28F-9591AFAD1660}"/>
              </a:ext>
            </a:extLst>
          </p:cNvPr>
          <p:cNvSpPr/>
          <p:nvPr/>
        </p:nvSpPr>
        <p:spPr>
          <a:xfrm>
            <a:off x="4254258"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5" name="椭圆 174">
            <a:extLst>
              <a:ext uri="{FF2B5EF4-FFF2-40B4-BE49-F238E27FC236}">
                <a16:creationId xmlns:a16="http://schemas.microsoft.com/office/drawing/2014/main" id="{704905D7-8357-4EFF-93EA-96DCD113790E}"/>
              </a:ext>
            </a:extLst>
          </p:cNvPr>
          <p:cNvSpPr/>
          <p:nvPr/>
        </p:nvSpPr>
        <p:spPr>
          <a:xfrm>
            <a:off x="4218448"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6" name="椭圆 175">
            <a:extLst>
              <a:ext uri="{FF2B5EF4-FFF2-40B4-BE49-F238E27FC236}">
                <a16:creationId xmlns:a16="http://schemas.microsoft.com/office/drawing/2014/main" id="{320602DD-3BF0-475F-BA4F-31668B2664A9}"/>
              </a:ext>
            </a:extLst>
          </p:cNvPr>
          <p:cNvSpPr/>
          <p:nvPr/>
        </p:nvSpPr>
        <p:spPr>
          <a:xfrm>
            <a:off x="4232751"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2</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7" name="椭圆 176">
            <a:extLst>
              <a:ext uri="{FF2B5EF4-FFF2-40B4-BE49-F238E27FC236}">
                <a16:creationId xmlns:a16="http://schemas.microsoft.com/office/drawing/2014/main" id="{F2DD95A6-55AB-4680-9C29-574A12E08EC5}"/>
              </a:ext>
            </a:extLst>
          </p:cNvPr>
          <p:cNvSpPr/>
          <p:nvPr/>
        </p:nvSpPr>
        <p:spPr>
          <a:xfrm>
            <a:off x="2007311"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8" name="椭圆 177">
            <a:extLst>
              <a:ext uri="{FF2B5EF4-FFF2-40B4-BE49-F238E27FC236}">
                <a16:creationId xmlns:a16="http://schemas.microsoft.com/office/drawing/2014/main" id="{FC4A2B2B-2298-4A78-9F87-B2BA35C7C671}"/>
              </a:ext>
            </a:extLst>
          </p:cNvPr>
          <p:cNvSpPr/>
          <p:nvPr/>
        </p:nvSpPr>
        <p:spPr>
          <a:xfrm>
            <a:off x="1971501"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4</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79" name="椭圆 178">
            <a:extLst>
              <a:ext uri="{FF2B5EF4-FFF2-40B4-BE49-F238E27FC236}">
                <a16:creationId xmlns:a16="http://schemas.microsoft.com/office/drawing/2014/main" id="{D20740B8-F30D-4F59-9D5A-477A7D196270}"/>
              </a:ext>
            </a:extLst>
          </p:cNvPr>
          <p:cNvSpPr/>
          <p:nvPr/>
        </p:nvSpPr>
        <p:spPr>
          <a:xfrm>
            <a:off x="1985804"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思源黑体 CN Bold" panose="020B0800000000000000" pitchFamily="34" charset="-122"/>
                <a:ea typeface="思源黑体 CN Bold" panose="020B0800000000000000" pitchFamily="34" charset="-122"/>
              </a:rPr>
              <a:t>1</a:t>
            </a:r>
            <a:endParaRPr lang="zh-CN" altLang="en-US" dirty="0">
              <a:solidFill>
                <a:schemeClr val="tx1"/>
              </a:solidFill>
              <a:latin typeface="思源黑体 CN Bold" panose="020B0800000000000000" pitchFamily="34" charset="-122"/>
              <a:ea typeface="思源黑体 CN Bold" panose="020B0800000000000000" pitchFamily="34" charset="-122"/>
            </a:endParaRPr>
          </a:p>
        </p:txBody>
      </p:sp>
      <p:sp>
        <p:nvSpPr>
          <p:cNvPr id="180" name="矩形 179">
            <a:extLst>
              <a:ext uri="{FF2B5EF4-FFF2-40B4-BE49-F238E27FC236}">
                <a16:creationId xmlns:a16="http://schemas.microsoft.com/office/drawing/2014/main" id="{8BFCAF7F-9698-4871-ABBD-D7246B33674F}"/>
              </a:ext>
            </a:extLst>
          </p:cNvPr>
          <p:cNvSpPr/>
          <p:nvPr/>
        </p:nvSpPr>
        <p:spPr>
          <a:xfrm>
            <a:off x="3158907" y="2992716"/>
            <a:ext cx="2583047" cy="307777"/>
          </a:xfrm>
          <a:prstGeom prst="rect">
            <a:avLst/>
          </a:prstGeom>
        </p:spPr>
        <p:txBody>
          <a:bodyPr wrap="square">
            <a:spAutoFit/>
          </a:bodyPr>
          <a:lstStyle/>
          <a:p>
            <a:pPr lvl="0" algn="ctr">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82" name="文本框 181">
            <a:extLst>
              <a:ext uri="{FF2B5EF4-FFF2-40B4-BE49-F238E27FC236}">
                <a16:creationId xmlns:a16="http://schemas.microsoft.com/office/drawing/2014/main" id="{315B670F-5017-4DD5-824B-846A361F892A}"/>
              </a:ext>
            </a:extLst>
          </p:cNvPr>
          <p:cNvSpPr txBox="1"/>
          <p:nvPr/>
        </p:nvSpPr>
        <p:spPr>
          <a:xfrm>
            <a:off x="2960486" y="2582204"/>
            <a:ext cx="312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83" name="矩形 182">
            <a:extLst>
              <a:ext uri="{FF2B5EF4-FFF2-40B4-BE49-F238E27FC236}">
                <a16:creationId xmlns:a16="http://schemas.microsoft.com/office/drawing/2014/main" id="{6C107F5D-C595-4643-BF10-28B259EE5FCF}"/>
              </a:ext>
            </a:extLst>
          </p:cNvPr>
          <p:cNvSpPr/>
          <p:nvPr/>
        </p:nvSpPr>
        <p:spPr>
          <a:xfrm>
            <a:off x="5369671" y="5117890"/>
            <a:ext cx="2583047" cy="307777"/>
          </a:xfrm>
          <a:prstGeom prst="rect">
            <a:avLst/>
          </a:prstGeom>
        </p:spPr>
        <p:txBody>
          <a:bodyPr wrap="square">
            <a:spAutoFit/>
          </a:bodyPr>
          <a:lstStyle/>
          <a:p>
            <a:pPr lvl="0" algn="ctr">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84" name="文本框 183">
            <a:extLst>
              <a:ext uri="{FF2B5EF4-FFF2-40B4-BE49-F238E27FC236}">
                <a16:creationId xmlns:a16="http://schemas.microsoft.com/office/drawing/2014/main" id="{DC984096-1E06-4D7A-9D3A-A75779F5F55B}"/>
              </a:ext>
            </a:extLst>
          </p:cNvPr>
          <p:cNvSpPr txBox="1"/>
          <p:nvPr/>
        </p:nvSpPr>
        <p:spPr>
          <a:xfrm>
            <a:off x="5168699" y="4694808"/>
            <a:ext cx="31387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85" name="矩形 184">
            <a:extLst>
              <a:ext uri="{FF2B5EF4-FFF2-40B4-BE49-F238E27FC236}">
                <a16:creationId xmlns:a16="http://schemas.microsoft.com/office/drawing/2014/main" id="{FB60F246-7BA8-4D92-B510-41C5E7EB9662}"/>
              </a:ext>
            </a:extLst>
          </p:cNvPr>
          <p:cNvSpPr/>
          <p:nvPr/>
        </p:nvSpPr>
        <p:spPr>
          <a:xfrm>
            <a:off x="9165558" y="2992716"/>
            <a:ext cx="2583047" cy="307777"/>
          </a:xfrm>
          <a:prstGeom prst="rect">
            <a:avLst/>
          </a:prstGeom>
        </p:spPr>
        <p:txBody>
          <a:bodyPr wrap="square">
            <a:spAutoFit/>
          </a:bodyPr>
          <a:lstStyle/>
          <a:p>
            <a:pPr lvl="0" algn="ctr">
              <a:defRPr/>
            </a:pPr>
            <a:r>
              <a:rPr lang="zh-CN" altLang="en-US" sz="1400" dirty="0">
                <a:solidFill>
                  <a:prstClr val="white"/>
                </a:solidFill>
                <a:latin typeface="微软雅黑" panose="020B0503020204020204" pitchFamily="34" charset="-122"/>
                <a:ea typeface="微软雅黑" panose="020B0503020204020204" pitchFamily="34" charset="-122"/>
              </a:rPr>
              <a:t>Please enter your content here</a:t>
            </a:r>
          </a:p>
        </p:txBody>
      </p:sp>
      <p:sp>
        <p:nvSpPr>
          <p:cNvPr id="187" name="文本框 186">
            <a:extLst>
              <a:ext uri="{FF2B5EF4-FFF2-40B4-BE49-F238E27FC236}">
                <a16:creationId xmlns:a16="http://schemas.microsoft.com/office/drawing/2014/main" id="{E173952A-4C86-47EB-A909-2518A8C7D166}"/>
              </a:ext>
            </a:extLst>
          </p:cNvPr>
          <p:cNvSpPr txBox="1"/>
          <p:nvPr/>
        </p:nvSpPr>
        <p:spPr>
          <a:xfrm>
            <a:off x="8902666" y="2570158"/>
            <a:ext cx="312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FFFE"/>
                </a:solidFill>
                <a:effectLst/>
                <a:uLnTx/>
                <a:uFillTx/>
                <a:latin typeface="思源黑体 CN Bold" panose="020B0800000000000000" pitchFamily="34" charset="-122"/>
                <a:ea typeface="思源黑体 CN Bold" panose="020B0800000000000000" pitchFamily="34" charset="-122"/>
                <a:cs typeface="+mn-cs"/>
              </a:rPr>
              <a:t>Please enter your title</a:t>
            </a:r>
          </a:p>
        </p:txBody>
      </p:sp>
      <p:sp>
        <p:nvSpPr>
          <p:cNvPr id="188" name="矩形 187">
            <a:extLst>
              <a:ext uri="{FF2B5EF4-FFF2-40B4-BE49-F238E27FC236}">
                <a16:creationId xmlns:a16="http://schemas.microsoft.com/office/drawing/2014/main" id="{8003E872-241B-48AE-B674-4AF926AD3EAC}"/>
              </a:ext>
            </a:extLst>
          </p:cNvPr>
          <p:cNvSpPr/>
          <p:nvPr/>
        </p:nvSpPr>
        <p:spPr>
          <a:xfrm rot="19504418">
            <a:off x="10313489" y="-178627"/>
            <a:ext cx="2850406" cy="635123"/>
          </a:xfrm>
          <a:prstGeom prst="rect">
            <a:avLst/>
          </a:prstGeom>
          <a:gradFill flip="none" rotWithShape="1">
            <a:gsLst>
              <a:gs pos="0">
                <a:schemeClr val="tx1">
                  <a:alpha val="0"/>
                </a:schemeClr>
              </a:gs>
              <a:gs pos="100000">
                <a:srgbClr val="FF0053"/>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9" name="矩形 188">
            <a:extLst>
              <a:ext uri="{FF2B5EF4-FFF2-40B4-BE49-F238E27FC236}">
                <a16:creationId xmlns:a16="http://schemas.microsoft.com/office/drawing/2014/main" id="{075D0D42-C532-4E81-8E75-50E410C38FAE}"/>
              </a:ext>
            </a:extLst>
          </p:cNvPr>
          <p:cNvSpPr/>
          <p:nvPr/>
        </p:nvSpPr>
        <p:spPr>
          <a:xfrm rot="19504418">
            <a:off x="10414694" y="547100"/>
            <a:ext cx="4075155" cy="635123"/>
          </a:xfrm>
          <a:prstGeom prst="rect">
            <a:avLst/>
          </a:prstGeom>
          <a:gradFill flip="none" rotWithShape="1">
            <a:gsLst>
              <a:gs pos="0">
                <a:schemeClr val="tx1">
                  <a:alpha val="0"/>
                </a:schemeClr>
              </a:gs>
              <a:gs pos="100000">
                <a:srgbClr val="00FFFE"/>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0" name="矩形 189">
            <a:extLst>
              <a:ext uri="{FF2B5EF4-FFF2-40B4-BE49-F238E27FC236}">
                <a16:creationId xmlns:a16="http://schemas.microsoft.com/office/drawing/2014/main" id="{8BBABEE7-0956-4273-9F2A-BEFDCD5DB7C7}"/>
              </a:ext>
            </a:extLst>
          </p:cNvPr>
          <p:cNvSpPr/>
          <p:nvPr/>
        </p:nvSpPr>
        <p:spPr>
          <a:xfrm rot="19504418">
            <a:off x="8546548" y="-676986"/>
            <a:ext cx="3743814" cy="635123"/>
          </a:xfrm>
          <a:prstGeom prst="rect">
            <a:avLst/>
          </a:prstGeom>
          <a:gradFill flip="none" rotWithShape="1">
            <a:gsLst>
              <a:gs pos="0">
                <a:schemeClr val="tx1">
                  <a:alpha val="0"/>
                </a:schemeClr>
              </a:gs>
              <a:gs pos="100000">
                <a:schemeClr val="bg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F69DC2D8-5580-4EE5-8982-F0BBD612903D}"/>
              </a:ext>
            </a:extLst>
          </p:cNvPr>
          <p:cNvSpPr/>
          <p:nvPr/>
        </p:nvSpPr>
        <p:spPr>
          <a:xfrm>
            <a:off x="1767926" y="3076966"/>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195" name="椭圆 194">
            <a:extLst>
              <a:ext uri="{FF2B5EF4-FFF2-40B4-BE49-F238E27FC236}">
                <a16:creationId xmlns:a16="http://schemas.microsoft.com/office/drawing/2014/main" id="{0298BF3B-E70F-42FC-A3E3-AC181F9E9F19}"/>
              </a:ext>
            </a:extLst>
          </p:cNvPr>
          <p:cNvSpPr/>
          <p:nvPr/>
        </p:nvSpPr>
        <p:spPr>
          <a:xfrm>
            <a:off x="4008831" y="4564360"/>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196" name="椭圆 195">
            <a:extLst>
              <a:ext uri="{FF2B5EF4-FFF2-40B4-BE49-F238E27FC236}">
                <a16:creationId xmlns:a16="http://schemas.microsoft.com/office/drawing/2014/main" id="{162B32AF-3DBB-41A5-958E-41B51BB8E86E}"/>
              </a:ext>
            </a:extLst>
          </p:cNvPr>
          <p:cNvSpPr/>
          <p:nvPr/>
        </p:nvSpPr>
        <p:spPr>
          <a:xfrm>
            <a:off x="10096669" y="4536098"/>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sp>
        <p:nvSpPr>
          <p:cNvPr id="197" name="任意多边形 463">
            <a:extLst>
              <a:ext uri="{FF2B5EF4-FFF2-40B4-BE49-F238E27FC236}">
                <a16:creationId xmlns:a16="http://schemas.microsoft.com/office/drawing/2014/main" id="{3F28E0EB-5225-43DA-B790-18E23E038819}"/>
              </a:ext>
            </a:extLst>
          </p:cNvPr>
          <p:cNvSpPr/>
          <p:nvPr/>
        </p:nvSpPr>
        <p:spPr>
          <a:xfrm>
            <a:off x="1976935" y="3265275"/>
            <a:ext cx="305292" cy="364932"/>
          </a:xfrm>
          <a:custGeom>
            <a:avLst/>
            <a:gdLst>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9948"/>
              <a:gd name="connsiteY0" fmla="*/ 0 h 273844"/>
              <a:gd name="connsiteX1" fmla="*/ 0 w 229948"/>
              <a:gd name="connsiteY1" fmla="*/ 47625 h 273844"/>
              <a:gd name="connsiteX2" fmla="*/ 111919 w 229948"/>
              <a:gd name="connsiteY2" fmla="*/ 273844 h 273844"/>
              <a:gd name="connsiteX3" fmla="*/ 228600 w 229948"/>
              <a:gd name="connsiteY3" fmla="*/ 45244 h 273844"/>
              <a:gd name="connsiteX4" fmla="*/ 109538 w 229948"/>
              <a:gd name="connsiteY4" fmla="*/ 0 h 273844"/>
              <a:gd name="connsiteX0" fmla="*/ 109538 w 230160"/>
              <a:gd name="connsiteY0" fmla="*/ 0 h 273844"/>
              <a:gd name="connsiteX1" fmla="*/ 0 w 230160"/>
              <a:gd name="connsiteY1" fmla="*/ 47625 h 273844"/>
              <a:gd name="connsiteX2" fmla="*/ 111919 w 230160"/>
              <a:gd name="connsiteY2" fmla="*/ 273844 h 273844"/>
              <a:gd name="connsiteX3" fmla="*/ 228600 w 230160"/>
              <a:gd name="connsiteY3" fmla="*/ 45244 h 273844"/>
              <a:gd name="connsiteX4" fmla="*/ 109538 w 23016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09538 w 228600"/>
              <a:gd name="connsiteY0" fmla="*/ 0 h 273844"/>
              <a:gd name="connsiteX1" fmla="*/ 0 w 228600"/>
              <a:gd name="connsiteY1" fmla="*/ 47625 h 273844"/>
              <a:gd name="connsiteX2" fmla="*/ 111919 w 228600"/>
              <a:gd name="connsiteY2" fmla="*/ 273844 h 273844"/>
              <a:gd name="connsiteX3" fmla="*/ 228600 w 228600"/>
              <a:gd name="connsiteY3" fmla="*/ 45244 h 273844"/>
              <a:gd name="connsiteX4" fmla="*/ 109538 w 228600"/>
              <a:gd name="connsiteY4" fmla="*/ 0 h 273844"/>
              <a:gd name="connsiteX0" fmla="*/ 110027 w 229089"/>
              <a:gd name="connsiteY0" fmla="*/ 0 h 273844"/>
              <a:gd name="connsiteX1" fmla="*/ 489 w 229089"/>
              <a:gd name="connsiteY1" fmla="*/ 47625 h 273844"/>
              <a:gd name="connsiteX2" fmla="*/ 112408 w 229089"/>
              <a:gd name="connsiteY2" fmla="*/ 273844 h 273844"/>
              <a:gd name="connsiteX3" fmla="*/ 229089 w 229089"/>
              <a:gd name="connsiteY3" fmla="*/ 45244 h 273844"/>
              <a:gd name="connsiteX4" fmla="*/ 110027 w 229089"/>
              <a:gd name="connsiteY4" fmla="*/ 0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 h="273844">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98" name="直接连接符 197">
            <a:extLst>
              <a:ext uri="{FF2B5EF4-FFF2-40B4-BE49-F238E27FC236}">
                <a16:creationId xmlns:a16="http://schemas.microsoft.com/office/drawing/2014/main" id="{E44AEDB6-AC25-4B86-B93B-A86550387BA9}"/>
              </a:ext>
            </a:extLst>
          </p:cNvPr>
          <p:cNvCxnSpPr/>
          <p:nvPr/>
        </p:nvCxnSpPr>
        <p:spPr>
          <a:xfrm flipH="1">
            <a:off x="4154759" y="4712965"/>
            <a:ext cx="215727" cy="21572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70B6EEE8-9D7C-4C88-BCC0-53FD05587EB1}"/>
              </a:ext>
            </a:extLst>
          </p:cNvPr>
          <p:cNvCxnSpPr/>
          <p:nvPr/>
        </p:nvCxnSpPr>
        <p:spPr>
          <a:xfrm>
            <a:off x="4370486" y="4712965"/>
            <a:ext cx="215727" cy="21572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圆角矩形 18">
            <a:extLst>
              <a:ext uri="{FF2B5EF4-FFF2-40B4-BE49-F238E27FC236}">
                <a16:creationId xmlns:a16="http://schemas.microsoft.com/office/drawing/2014/main" id="{F6337A18-5587-499A-84E8-4F4C4C9B3A58}"/>
              </a:ext>
            </a:extLst>
          </p:cNvPr>
          <p:cNvSpPr/>
          <p:nvPr/>
        </p:nvSpPr>
        <p:spPr>
          <a:xfrm>
            <a:off x="4201340" y="4887842"/>
            <a:ext cx="204529" cy="218248"/>
          </a:xfrm>
          <a:custGeom>
            <a:avLst/>
            <a:gdLst>
              <a:gd name="connsiteX0" fmla="*/ 0 w 343221"/>
              <a:gd name="connsiteY0" fmla="*/ 43442 h 260647"/>
              <a:gd name="connsiteX1" fmla="*/ 43442 w 343221"/>
              <a:gd name="connsiteY1" fmla="*/ 0 h 260647"/>
              <a:gd name="connsiteX2" fmla="*/ 299779 w 343221"/>
              <a:gd name="connsiteY2" fmla="*/ 0 h 260647"/>
              <a:gd name="connsiteX3" fmla="*/ 343221 w 343221"/>
              <a:gd name="connsiteY3" fmla="*/ 43442 h 260647"/>
              <a:gd name="connsiteX4" fmla="*/ 343221 w 343221"/>
              <a:gd name="connsiteY4" fmla="*/ 217205 h 260647"/>
              <a:gd name="connsiteX5" fmla="*/ 299779 w 343221"/>
              <a:gd name="connsiteY5" fmla="*/ 260647 h 260647"/>
              <a:gd name="connsiteX6" fmla="*/ 43442 w 343221"/>
              <a:gd name="connsiteY6" fmla="*/ 260647 h 260647"/>
              <a:gd name="connsiteX7" fmla="*/ 0 w 343221"/>
              <a:gd name="connsiteY7" fmla="*/ 217205 h 260647"/>
              <a:gd name="connsiteX8" fmla="*/ 0 w 343221"/>
              <a:gd name="connsiteY8" fmla="*/ 43442 h 260647"/>
              <a:gd name="connsiteX0" fmla="*/ 43442 w 343221"/>
              <a:gd name="connsiteY0" fmla="*/ 0 h 260647"/>
              <a:gd name="connsiteX1" fmla="*/ 299779 w 343221"/>
              <a:gd name="connsiteY1" fmla="*/ 0 h 260647"/>
              <a:gd name="connsiteX2" fmla="*/ 343221 w 343221"/>
              <a:gd name="connsiteY2" fmla="*/ 43442 h 260647"/>
              <a:gd name="connsiteX3" fmla="*/ 343221 w 343221"/>
              <a:gd name="connsiteY3" fmla="*/ 217205 h 260647"/>
              <a:gd name="connsiteX4" fmla="*/ 299779 w 343221"/>
              <a:gd name="connsiteY4" fmla="*/ 260647 h 260647"/>
              <a:gd name="connsiteX5" fmla="*/ 43442 w 343221"/>
              <a:gd name="connsiteY5" fmla="*/ 260647 h 260647"/>
              <a:gd name="connsiteX6" fmla="*/ 0 w 343221"/>
              <a:gd name="connsiteY6" fmla="*/ 217205 h 260647"/>
              <a:gd name="connsiteX7" fmla="*/ 0 w 343221"/>
              <a:gd name="connsiteY7" fmla="*/ 43442 h 260647"/>
              <a:gd name="connsiteX8" fmla="*/ 134882 w 343221"/>
              <a:gd name="connsiteY8" fmla="*/ 91440 h 260647"/>
              <a:gd name="connsiteX0" fmla="*/ 43442 w 343221"/>
              <a:gd name="connsiteY0" fmla="*/ 0 h 260647"/>
              <a:gd name="connsiteX1" fmla="*/ 299779 w 343221"/>
              <a:gd name="connsiteY1" fmla="*/ 0 h 260647"/>
              <a:gd name="connsiteX2" fmla="*/ 343221 w 343221"/>
              <a:gd name="connsiteY2" fmla="*/ 43442 h 260647"/>
              <a:gd name="connsiteX3" fmla="*/ 343221 w 343221"/>
              <a:gd name="connsiteY3" fmla="*/ 217205 h 260647"/>
              <a:gd name="connsiteX4" fmla="*/ 299779 w 343221"/>
              <a:gd name="connsiteY4" fmla="*/ 260647 h 260647"/>
              <a:gd name="connsiteX5" fmla="*/ 43442 w 343221"/>
              <a:gd name="connsiteY5" fmla="*/ 260647 h 260647"/>
              <a:gd name="connsiteX6" fmla="*/ 0 w 343221"/>
              <a:gd name="connsiteY6" fmla="*/ 217205 h 260647"/>
              <a:gd name="connsiteX7" fmla="*/ 0 w 343221"/>
              <a:gd name="connsiteY7" fmla="*/ 43442 h 260647"/>
              <a:gd name="connsiteX0" fmla="*/ 299779 w 343221"/>
              <a:gd name="connsiteY0" fmla="*/ 0 h 260647"/>
              <a:gd name="connsiteX1" fmla="*/ 343221 w 343221"/>
              <a:gd name="connsiteY1" fmla="*/ 43442 h 260647"/>
              <a:gd name="connsiteX2" fmla="*/ 343221 w 343221"/>
              <a:gd name="connsiteY2" fmla="*/ 217205 h 260647"/>
              <a:gd name="connsiteX3" fmla="*/ 299779 w 343221"/>
              <a:gd name="connsiteY3" fmla="*/ 260647 h 260647"/>
              <a:gd name="connsiteX4" fmla="*/ 43442 w 343221"/>
              <a:gd name="connsiteY4" fmla="*/ 260647 h 260647"/>
              <a:gd name="connsiteX5" fmla="*/ 0 w 343221"/>
              <a:gd name="connsiteY5" fmla="*/ 217205 h 260647"/>
              <a:gd name="connsiteX6" fmla="*/ 0 w 343221"/>
              <a:gd name="connsiteY6" fmla="*/ 43442 h 260647"/>
              <a:gd name="connsiteX0" fmla="*/ 343221 w 343221"/>
              <a:gd name="connsiteY0" fmla="*/ 0 h 217205"/>
              <a:gd name="connsiteX1" fmla="*/ 343221 w 343221"/>
              <a:gd name="connsiteY1" fmla="*/ 173763 h 217205"/>
              <a:gd name="connsiteX2" fmla="*/ 299779 w 343221"/>
              <a:gd name="connsiteY2" fmla="*/ 217205 h 217205"/>
              <a:gd name="connsiteX3" fmla="*/ 43442 w 343221"/>
              <a:gd name="connsiteY3" fmla="*/ 217205 h 217205"/>
              <a:gd name="connsiteX4" fmla="*/ 0 w 343221"/>
              <a:gd name="connsiteY4" fmla="*/ 173763 h 217205"/>
              <a:gd name="connsiteX5" fmla="*/ 0 w 343221"/>
              <a:gd name="connsiteY5" fmla="*/ 0 h 217205"/>
              <a:gd name="connsiteX0" fmla="*/ 343221 w 343221"/>
              <a:gd name="connsiteY0" fmla="*/ 50006 h 217205"/>
              <a:gd name="connsiteX1" fmla="*/ 343221 w 343221"/>
              <a:gd name="connsiteY1" fmla="*/ 173763 h 217205"/>
              <a:gd name="connsiteX2" fmla="*/ 299779 w 343221"/>
              <a:gd name="connsiteY2" fmla="*/ 217205 h 217205"/>
              <a:gd name="connsiteX3" fmla="*/ 43442 w 343221"/>
              <a:gd name="connsiteY3" fmla="*/ 217205 h 217205"/>
              <a:gd name="connsiteX4" fmla="*/ 0 w 343221"/>
              <a:gd name="connsiteY4" fmla="*/ 173763 h 217205"/>
              <a:gd name="connsiteX5" fmla="*/ 0 w 343221"/>
              <a:gd name="connsiteY5" fmla="*/ 0 h 217205"/>
              <a:gd name="connsiteX0" fmla="*/ 343221 w 343221"/>
              <a:gd name="connsiteY0" fmla="*/ 173763 h 217205"/>
              <a:gd name="connsiteX1" fmla="*/ 299779 w 343221"/>
              <a:gd name="connsiteY1" fmla="*/ 217205 h 217205"/>
              <a:gd name="connsiteX2" fmla="*/ 43442 w 343221"/>
              <a:gd name="connsiteY2" fmla="*/ 217205 h 217205"/>
              <a:gd name="connsiteX3" fmla="*/ 0 w 343221"/>
              <a:gd name="connsiteY3" fmla="*/ 173763 h 217205"/>
              <a:gd name="connsiteX4" fmla="*/ 0 w 343221"/>
              <a:gd name="connsiteY4" fmla="*/ 0 h 217205"/>
              <a:gd name="connsiteX0" fmla="*/ 299779 w 299779"/>
              <a:gd name="connsiteY0" fmla="*/ 217205 h 217205"/>
              <a:gd name="connsiteX1" fmla="*/ 43442 w 299779"/>
              <a:gd name="connsiteY1" fmla="*/ 217205 h 217205"/>
              <a:gd name="connsiteX2" fmla="*/ 0 w 299779"/>
              <a:gd name="connsiteY2" fmla="*/ 173763 h 217205"/>
              <a:gd name="connsiteX3" fmla="*/ 0 w 299779"/>
              <a:gd name="connsiteY3" fmla="*/ 0 h 217205"/>
              <a:gd name="connsiteX0" fmla="*/ 299779 w 299779"/>
              <a:gd name="connsiteY0" fmla="*/ 217205 h 218248"/>
              <a:gd name="connsiteX1" fmla="*/ 114621 w 299779"/>
              <a:gd name="connsiteY1" fmla="*/ 218248 h 218248"/>
              <a:gd name="connsiteX2" fmla="*/ 43442 w 299779"/>
              <a:gd name="connsiteY2" fmla="*/ 217205 h 218248"/>
              <a:gd name="connsiteX3" fmla="*/ 0 w 299779"/>
              <a:gd name="connsiteY3" fmla="*/ 173763 h 218248"/>
              <a:gd name="connsiteX4" fmla="*/ 0 w 299779"/>
              <a:gd name="connsiteY4" fmla="*/ 0 h 218248"/>
              <a:gd name="connsiteX0" fmla="*/ 299779 w 299779"/>
              <a:gd name="connsiteY0" fmla="*/ 217205 h 218248"/>
              <a:gd name="connsiteX1" fmla="*/ 114621 w 299779"/>
              <a:gd name="connsiteY1" fmla="*/ 218248 h 218248"/>
              <a:gd name="connsiteX2" fmla="*/ 43442 w 299779"/>
              <a:gd name="connsiteY2" fmla="*/ 217205 h 218248"/>
              <a:gd name="connsiteX3" fmla="*/ 0 w 299779"/>
              <a:gd name="connsiteY3" fmla="*/ 173763 h 218248"/>
              <a:gd name="connsiteX4" fmla="*/ 0 w 299779"/>
              <a:gd name="connsiteY4" fmla="*/ 0 h 218248"/>
              <a:gd name="connsiteX0" fmla="*/ 299779 w 299779"/>
              <a:gd name="connsiteY0" fmla="*/ 217205 h 218248"/>
              <a:gd name="connsiteX1" fmla="*/ 202728 w 299779"/>
              <a:gd name="connsiteY1" fmla="*/ 215866 h 218248"/>
              <a:gd name="connsiteX2" fmla="*/ 114621 w 299779"/>
              <a:gd name="connsiteY2" fmla="*/ 218248 h 218248"/>
              <a:gd name="connsiteX3" fmla="*/ 43442 w 299779"/>
              <a:gd name="connsiteY3" fmla="*/ 217205 h 218248"/>
              <a:gd name="connsiteX4" fmla="*/ 0 w 299779"/>
              <a:gd name="connsiteY4" fmla="*/ 173763 h 218248"/>
              <a:gd name="connsiteX5" fmla="*/ 0 w 299779"/>
              <a:gd name="connsiteY5" fmla="*/ 0 h 218248"/>
              <a:gd name="connsiteX0" fmla="*/ 299779 w 299779"/>
              <a:gd name="connsiteY0" fmla="*/ 217205 h 218248"/>
              <a:gd name="connsiteX1" fmla="*/ 202728 w 299779"/>
              <a:gd name="connsiteY1" fmla="*/ 215866 h 218248"/>
              <a:gd name="connsiteX2" fmla="*/ 114621 w 299779"/>
              <a:gd name="connsiteY2" fmla="*/ 218248 h 218248"/>
              <a:gd name="connsiteX3" fmla="*/ 43442 w 299779"/>
              <a:gd name="connsiteY3" fmla="*/ 217205 h 218248"/>
              <a:gd name="connsiteX4" fmla="*/ 0 w 299779"/>
              <a:gd name="connsiteY4" fmla="*/ 173763 h 218248"/>
              <a:gd name="connsiteX5" fmla="*/ 0 w 299779"/>
              <a:gd name="connsiteY5" fmla="*/ 0 h 218248"/>
              <a:gd name="connsiteX0" fmla="*/ 299779 w 299779"/>
              <a:gd name="connsiteY0" fmla="*/ 217205 h 218248"/>
              <a:gd name="connsiteX1" fmla="*/ 114621 w 299779"/>
              <a:gd name="connsiteY1" fmla="*/ 122997 h 218248"/>
              <a:gd name="connsiteX2" fmla="*/ 114621 w 299779"/>
              <a:gd name="connsiteY2" fmla="*/ 218248 h 218248"/>
              <a:gd name="connsiteX3" fmla="*/ 43442 w 299779"/>
              <a:gd name="connsiteY3" fmla="*/ 217205 h 218248"/>
              <a:gd name="connsiteX4" fmla="*/ 0 w 299779"/>
              <a:gd name="connsiteY4" fmla="*/ 173763 h 218248"/>
              <a:gd name="connsiteX5" fmla="*/ 0 w 299779"/>
              <a:gd name="connsiteY5" fmla="*/ 0 h 218248"/>
              <a:gd name="connsiteX0" fmla="*/ 214054 w 214054"/>
              <a:gd name="connsiteY0" fmla="*/ 124336 h 218248"/>
              <a:gd name="connsiteX1" fmla="*/ 114621 w 214054"/>
              <a:gd name="connsiteY1" fmla="*/ 122997 h 218248"/>
              <a:gd name="connsiteX2" fmla="*/ 114621 w 214054"/>
              <a:gd name="connsiteY2" fmla="*/ 218248 h 218248"/>
              <a:gd name="connsiteX3" fmla="*/ 43442 w 214054"/>
              <a:gd name="connsiteY3" fmla="*/ 217205 h 218248"/>
              <a:gd name="connsiteX4" fmla="*/ 0 w 214054"/>
              <a:gd name="connsiteY4" fmla="*/ 173763 h 218248"/>
              <a:gd name="connsiteX5" fmla="*/ 0 w 214054"/>
              <a:gd name="connsiteY5" fmla="*/ 0 h 218248"/>
              <a:gd name="connsiteX0" fmla="*/ 214054 w 214054"/>
              <a:gd name="connsiteY0" fmla="*/ 119573 h 218248"/>
              <a:gd name="connsiteX1" fmla="*/ 114621 w 214054"/>
              <a:gd name="connsiteY1" fmla="*/ 122997 h 218248"/>
              <a:gd name="connsiteX2" fmla="*/ 114621 w 214054"/>
              <a:gd name="connsiteY2" fmla="*/ 218248 h 218248"/>
              <a:gd name="connsiteX3" fmla="*/ 43442 w 214054"/>
              <a:gd name="connsiteY3" fmla="*/ 217205 h 218248"/>
              <a:gd name="connsiteX4" fmla="*/ 0 w 214054"/>
              <a:gd name="connsiteY4" fmla="*/ 173763 h 218248"/>
              <a:gd name="connsiteX5" fmla="*/ 0 w 214054"/>
              <a:gd name="connsiteY5" fmla="*/ 0 h 218248"/>
              <a:gd name="connsiteX0" fmla="*/ 214054 w 214054"/>
              <a:gd name="connsiteY0" fmla="*/ 124336 h 218248"/>
              <a:gd name="connsiteX1" fmla="*/ 114621 w 214054"/>
              <a:gd name="connsiteY1" fmla="*/ 122997 h 218248"/>
              <a:gd name="connsiteX2" fmla="*/ 114621 w 214054"/>
              <a:gd name="connsiteY2" fmla="*/ 218248 h 218248"/>
              <a:gd name="connsiteX3" fmla="*/ 43442 w 214054"/>
              <a:gd name="connsiteY3" fmla="*/ 217205 h 218248"/>
              <a:gd name="connsiteX4" fmla="*/ 0 w 214054"/>
              <a:gd name="connsiteY4" fmla="*/ 173763 h 218248"/>
              <a:gd name="connsiteX5" fmla="*/ 0 w 214054"/>
              <a:gd name="connsiteY5" fmla="*/ 0 h 218248"/>
              <a:gd name="connsiteX0" fmla="*/ 206910 w 206910"/>
              <a:gd name="connsiteY0" fmla="*/ 121955 h 218248"/>
              <a:gd name="connsiteX1" fmla="*/ 114621 w 206910"/>
              <a:gd name="connsiteY1" fmla="*/ 122997 h 218248"/>
              <a:gd name="connsiteX2" fmla="*/ 114621 w 206910"/>
              <a:gd name="connsiteY2" fmla="*/ 218248 h 218248"/>
              <a:gd name="connsiteX3" fmla="*/ 43442 w 206910"/>
              <a:gd name="connsiteY3" fmla="*/ 217205 h 218248"/>
              <a:gd name="connsiteX4" fmla="*/ 0 w 206910"/>
              <a:gd name="connsiteY4" fmla="*/ 173763 h 218248"/>
              <a:gd name="connsiteX5" fmla="*/ 0 w 206910"/>
              <a:gd name="connsiteY5" fmla="*/ 0 h 218248"/>
              <a:gd name="connsiteX0" fmla="*/ 206910 w 206910"/>
              <a:gd name="connsiteY0" fmla="*/ 124336 h 218248"/>
              <a:gd name="connsiteX1" fmla="*/ 114621 w 206910"/>
              <a:gd name="connsiteY1" fmla="*/ 122997 h 218248"/>
              <a:gd name="connsiteX2" fmla="*/ 114621 w 206910"/>
              <a:gd name="connsiteY2" fmla="*/ 218248 h 218248"/>
              <a:gd name="connsiteX3" fmla="*/ 43442 w 206910"/>
              <a:gd name="connsiteY3" fmla="*/ 217205 h 218248"/>
              <a:gd name="connsiteX4" fmla="*/ 0 w 206910"/>
              <a:gd name="connsiteY4" fmla="*/ 173763 h 218248"/>
              <a:gd name="connsiteX5" fmla="*/ 0 w 206910"/>
              <a:gd name="connsiteY5" fmla="*/ 0 h 218248"/>
              <a:gd name="connsiteX0" fmla="*/ 204529 w 204529"/>
              <a:gd name="connsiteY0" fmla="*/ 124336 h 218248"/>
              <a:gd name="connsiteX1" fmla="*/ 114621 w 204529"/>
              <a:gd name="connsiteY1" fmla="*/ 122997 h 218248"/>
              <a:gd name="connsiteX2" fmla="*/ 114621 w 204529"/>
              <a:gd name="connsiteY2" fmla="*/ 218248 h 218248"/>
              <a:gd name="connsiteX3" fmla="*/ 43442 w 204529"/>
              <a:gd name="connsiteY3" fmla="*/ 217205 h 218248"/>
              <a:gd name="connsiteX4" fmla="*/ 0 w 204529"/>
              <a:gd name="connsiteY4" fmla="*/ 173763 h 218248"/>
              <a:gd name="connsiteX5" fmla="*/ 0 w 204529"/>
              <a:gd name="connsiteY5" fmla="*/ 0 h 218248"/>
              <a:gd name="connsiteX0" fmla="*/ 204529 w 204529"/>
              <a:gd name="connsiteY0" fmla="*/ 124336 h 218248"/>
              <a:gd name="connsiteX1" fmla="*/ 114621 w 204529"/>
              <a:gd name="connsiteY1" fmla="*/ 122997 h 218248"/>
              <a:gd name="connsiteX2" fmla="*/ 114621 w 204529"/>
              <a:gd name="connsiteY2" fmla="*/ 218248 h 218248"/>
              <a:gd name="connsiteX3" fmla="*/ 43442 w 204529"/>
              <a:gd name="connsiteY3" fmla="*/ 217205 h 218248"/>
              <a:gd name="connsiteX4" fmla="*/ 0 w 204529"/>
              <a:gd name="connsiteY4" fmla="*/ 173763 h 218248"/>
              <a:gd name="connsiteX5" fmla="*/ 0 w 204529"/>
              <a:gd name="connsiteY5" fmla="*/ 0 h 2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29" h="218248">
                <a:moveTo>
                  <a:pt x="204529" y="124336"/>
                </a:moveTo>
                <a:lnTo>
                  <a:pt x="114621" y="122997"/>
                </a:lnTo>
                <a:lnTo>
                  <a:pt x="114621" y="218248"/>
                </a:lnTo>
                <a:lnTo>
                  <a:pt x="43442" y="217205"/>
                </a:lnTo>
                <a:cubicBezTo>
                  <a:pt x="19450" y="217205"/>
                  <a:pt x="0" y="197755"/>
                  <a:pt x="0" y="173763"/>
                </a:cubicBezTo>
                <a:lnTo>
                  <a:pt x="0" y="0"/>
                </a:lnTo>
              </a:path>
            </a:pathLst>
          </a:cu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圆角矩形 18">
            <a:extLst>
              <a:ext uri="{FF2B5EF4-FFF2-40B4-BE49-F238E27FC236}">
                <a16:creationId xmlns:a16="http://schemas.microsoft.com/office/drawing/2014/main" id="{D0124CE7-A3BF-400E-8100-7E72392CB802}"/>
              </a:ext>
            </a:extLst>
          </p:cNvPr>
          <p:cNvSpPr/>
          <p:nvPr/>
        </p:nvSpPr>
        <p:spPr>
          <a:xfrm>
            <a:off x="4442170" y="4937848"/>
            <a:ext cx="102392" cy="168242"/>
          </a:xfrm>
          <a:custGeom>
            <a:avLst/>
            <a:gdLst>
              <a:gd name="connsiteX0" fmla="*/ 0 w 343221"/>
              <a:gd name="connsiteY0" fmla="*/ 43442 h 260647"/>
              <a:gd name="connsiteX1" fmla="*/ 43442 w 343221"/>
              <a:gd name="connsiteY1" fmla="*/ 0 h 260647"/>
              <a:gd name="connsiteX2" fmla="*/ 299779 w 343221"/>
              <a:gd name="connsiteY2" fmla="*/ 0 h 260647"/>
              <a:gd name="connsiteX3" fmla="*/ 343221 w 343221"/>
              <a:gd name="connsiteY3" fmla="*/ 43442 h 260647"/>
              <a:gd name="connsiteX4" fmla="*/ 343221 w 343221"/>
              <a:gd name="connsiteY4" fmla="*/ 217205 h 260647"/>
              <a:gd name="connsiteX5" fmla="*/ 299779 w 343221"/>
              <a:gd name="connsiteY5" fmla="*/ 260647 h 260647"/>
              <a:gd name="connsiteX6" fmla="*/ 43442 w 343221"/>
              <a:gd name="connsiteY6" fmla="*/ 260647 h 260647"/>
              <a:gd name="connsiteX7" fmla="*/ 0 w 343221"/>
              <a:gd name="connsiteY7" fmla="*/ 217205 h 260647"/>
              <a:gd name="connsiteX8" fmla="*/ 0 w 343221"/>
              <a:gd name="connsiteY8" fmla="*/ 43442 h 260647"/>
              <a:gd name="connsiteX0" fmla="*/ 43442 w 343221"/>
              <a:gd name="connsiteY0" fmla="*/ 0 h 260647"/>
              <a:gd name="connsiteX1" fmla="*/ 299779 w 343221"/>
              <a:gd name="connsiteY1" fmla="*/ 0 h 260647"/>
              <a:gd name="connsiteX2" fmla="*/ 343221 w 343221"/>
              <a:gd name="connsiteY2" fmla="*/ 43442 h 260647"/>
              <a:gd name="connsiteX3" fmla="*/ 343221 w 343221"/>
              <a:gd name="connsiteY3" fmla="*/ 217205 h 260647"/>
              <a:gd name="connsiteX4" fmla="*/ 299779 w 343221"/>
              <a:gd name="connsiteY4" fmla="*/ 260647 h 260647"/>
              <a:gd name="connsiteX5" fmla="*/ 43442 w 343221"/>
              <a:gd name="connsiteY5" fmla="*/ 260647 h 260647"/>
              <a:gd name="connsiteX6" fmla="*/ 0 w 343221"/>
              <a:gd name="connsiteY6" fmla="*/ 217205 h 260647"/>
              <a:gd name="connsiteX7" fmla="*/ 0 w 343221"/>
              <a:gd name="connsiteY7" fmla="*/ 43442 h 260647"/>
              <a:gd name="connsiteX8" fmla="*/ 134882 w 343221"/>
              <a:gd name="connsiteY8" fmla="*/ 91440 h 260647"/>
              <a:gd name="connsiteX0" fmla="*/ 43442 w 343221"/>
              <a:gd name="connsiteY0" fmla="*/ 0 h 260647"/>
              <a:gd name="connsiteX1" fmla="*/ 299779 w 343221"/>
              <a:gd name="connsiteY1" fmla="*/ 0 h 260647"/>
              <a:gd name="connsiteX2" fmla="*/ 343221 w 343221"/>
              <a:gd name="connsiteY2" fmla="*/ 43442 h 260647"/>
              <a:gd name="connsiteX3" fmla="*/ 343221 w 343221"/>
              <a:gd name="connsiteY3" fmla="*/ 217205 h 260647"/>
              <a:gd name="connsiteX4" fmla="*/ 299779 w 343221"/>
              <a:gd name="connsiteY4" fmla="*/ 260647 h 260647"/>
              <a:gd name="connsiteX5" fmla="*/ 43442 w 343221"/>
              <a:gd name="connsiteY5" fmla="*/ 260647 h 260647"/>
              <a:gd name="connsiteX6" fmla="*/ 0 w 343221"/>
              <a:gd name="connsiteY6" fmla="*/ 217205 h 260647"/>
              <a:gd name="connsiteX7" fmla="*/ 0 w 343221"/>
              <a:gd name="connsiteY7" fmla="*/ 43442 h 260647"/>
              <a:gd name="connsiteX0" fmla="*/ 299779 w 343221"/>
              <a:gd name="connsiteY0" fmla="*/ 0 h 260647"/>
              <a:gd name="connsiteX1" fmla="*/ 343221 w 343221"/>
              <a:gd name="connsiteY1" fmla="*/ 43442 h 260647"/>
              <a:gd name="connsiteX2" fmla="*/ 343221 w 343221"/>
              <a:gd name="connsiteY2" fmla="*/ 217205 h 260647"/>
              <a:gd name="connsiteX3" fmla="*/ 299779 w 343221"/>
              <a:gd name="connsiteY3" fmla="*/ 260647 h 260647"/>
              <a:gd name="connsiteX4" fmla="*/ 43442 w 343221"/>
              <a:gd name="connsiteY4" fmla="*/ 260647 h 260647"/>
              <a:gd name="connsiteX5" fmla="*/ 0 w 343221"/>
              <a:gd name="connsiteY5" fmla="*/ 217205 h 260647"/>
              <a:gd name="connsiteX6" fmla="*/ 0 w 343221"/>
              <a:gd name="connsiteY6" fmla="*/ 43442 h 260647"/>
              <a:gd name="connsiteX0" fmla="*/ 343221 w 343221"/>
              <a:gd name="connsiteY0" fmla="*/ 0 h 217205"/>
              <a:gd name="connsiteX1" fmla="*/ 343221 w 343221"/>
              <a:gd name="connsiteY1" fmla="*/ 173763 h 217205"/>
              <a:gd name="connsiteX2" fmla="*/ 299779 w 343221"/>
              <a:gd name="connsiteY2" fmla="*/ 217205 h 217205"/>
              <a:gd name="connsiteX3" fmla="*/ 43442 w 343221"/>
              <a:gd name="connsiteY3" fmla="*/ 217205 h 217205"/>
              <a:gd name="connsiteX4" fmla="*/ 0 w 343221"/>
              <a:gd name="connsiteY4" fmla="*/ 173763 h 217205"/>
              <a:gd name="connsiteX5" fmla="*/ 0 w 343221"/>
              <a:gd name="connsiteY5" fmla="*/ 0 h 217205"/>
              <a:gd name="connsiteX0" fmla="*/ 343221 w 343221"/>
              <a:gd name="connsiteY0" fmla="*/ 50006 h 217205"/>
              <a:gd name="connsiteX1" fmla="*/ 343221 w 343221"/>
              <a:gd name="connsiteY1" fmla="*/ 173763 h 217205"/>
              <a:gd name="connsiteX2" fmla="*/ 299779 w 343221"/>
              <a:gd name="connsiteY2" fmla="*/ 217205 h 217205"/>
              <a:gd name="connsiteX3" fmla="*/ 43442 w 343221"/>
              <a:gd name="connsiteY3" fmla="*/ 217205 h 217205"/>
              <a:gd name="connsiteX4" fmla="*/ 0 w 343221"/>
              <a:gd name="connsiteY4" fmla="*/ 173763 h 217205"/>
              <a:gd name="connsiteX5" fmla="*/ 0 w 343221"/>
              <a:gd name="connsiteY5" fmla="*/ 0 h 217205"/>
              <a:gd name="connsiteX0" fmla="*/ 343221 w 343221"/>
              <a:gd name="connsiteY0" fmla="*/ 0 h 167199"/>
              <a:gd name="connsiteX1" fmla="*/ 343221 w 343221"/>
              <a:gd name="connsiteY1" fmla="*/ 123757 h 167199"/>
              <a:gd name="connsiteX2" fmla="*/ 299779 w 343221"/>
              <a:gd name="connsiteY2" fmla="*/ 167199 h 167199"/>
              <a:gd name="connsiteX3" fmla="*/ 43442 w 343221"/>
              <a:gd name="connsiteY3" fmla="*/ 167199 h 167199"/>
              <a:gd name="connsiteX4" fmla="*/ 0 w 343221"/>
              <a:gd name="connsiteY4" fmla="*/ 123757 h 167199"/>
              <a:gd name="connsiteX0" fmla="*/ 299779 w 299779"/>
              <a:gd name="connsiteY0" fmla="*/ 0 h 167199"/>
              <a:gd name="connsiteX1" fmla="*/ 299779 w 299779"/>
              <a:gd name="connsiteY1" fmla="*/ 123757 h 167199"/>
              <a:gd name="connsiteX2" fmla="*/ 256337 w 299779"/>
              <a:gd name="connsiteY2" fmla="*/ 167199 h 167199"/>
              <a:gd name="connsiteX3" fmla="*/ 0 w 299779"/>
              <a:gd name="connsiteY3" fmla="*/ 167199 h 167199"/>
              <a:gd name="connsiteX0" fmla="*/ 299779 w 299779"/>
              <a:gd name="connsiteY0" fmla="*/ 0 h 168242"/>
              <a:gd name="connsiteX1" fmla="*/ 299779 w 299779"/>
              <a:gd name="connsiteY1" fmla="*/ 123757 h 168242"/>
              <a:gd name="connsiteX2" fmla="*/ 256337 w 299779"/>
              <a:gd name="connsiteY2" fmla="*/ 167199 h 168242"/>
              <a:gd name="connsiteX3" fmla="*/ 197387 w 299779"/>
              <a:gd name="connsiteY3" fmla="*/ 168242 h 168242"/>
              <a:gd name="connsiteX4" fmla="*/ 0 w 299779"/>
              <a:gd name="connsiteY4" fmla="*/ 167199 h 168242"/>
              <a:gd name="connsiteX0" fmla="*/ 102392 w 102392"/>
              <a:gd name="connsiteY0" fmla="*/ 0 h 168242"/>
              <a:gd name="connsiteX1" fmla="*/ 102392 w 102392"/>
              <a:gd name="connsiteY1" fmla="*/ 123757 h 168242"/>
              <a:gd name="connsiteX2" fmla="*/ 58950 w 102392"/>
              <a:gd name="connsiteY2" fmla="*/ 167199 h 168242"/>
              <a:gd name="connsiteX3" fmla="*/ 0 w 102392"/>
              <a:gd name="connsiteY3" fmla="*/ 168242 h 168242"/>
            </a:gdLst>
            <a:ahLst/>
            <a:cxnLst>
              <a:cxn ang="0">
                <a:pos x="connsiteX0" y="connsiteY0"/>
              </a:cxn>
              <a:cxn ang="0">
                <a:pos x="connsiteX1" y="connsiteY1"/>
              </a:cxn>
              <a:cxn ang="0">
                <a:pos x="connsiteX2" y="connsiteY2"/>
              </a:cxn>
              <a:cxn ang="0">
                <a:pos x="connsiteX3" y="connsiteY3"/>
              </a:cxn>
            </a:cxnLst>
            <a:rect l="l" t="t" r="r" b="b"/>
            <a:pathLst>
              <a:path w="102392" h="168242">
                <a:moveTo>
                  <a:pt x="102392" y="0"/>
                </a:moveTo>
                <a:lnTo>
                  <a:pt x="102392" y="123757"/>
                </a:lnTo>
                <a:cubicBezTo>
                  <a:pt x="102392" y="147749"/>
                  <a:pt x="82942" y="167199"/>
                  <a:pt x="58950" y="167199"/>
                </a:cubicBezTo>
                <a:lnTo>
                  <a:pt x="0" y="168242"/>
                </a:lnTo>
              </a:path>
            </a:pathLst>
          </a:cu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组合 201">
            <a:extLst>
              <a:ext uri="{FF2B5EF4-FFF2-40B4-BE49-F238E27FC236}">
                <a16:creationId xmlns:a16="http://schemas.microsoft.com/office/drawing/2014/main" id="{2DE6BF3C-AD00-4995-91E6-7F75CA22B548}"/>
              </a:ext>
            </a:extLst>
          </p:cNvPr>
          <p:cNvGrpSpPr/>
          <p:nvPr/>
        </p:nvGrpSpPr>
        <p:grpSpPr>
          <a:xfrm>
            <a:off x="10291449" y="4726016"/>
            <a:ext cx="333916" cy="339822"/>
            <a:chOff x="1126892" y="4165024"/>
            <a:chExt cx="412892" cy="420195"/>
          </a:xfrm>
        </p:grpSpPr>
        <p:cxnSp>
          <p:nvCxnSpPr>
            <p:cNvPr id="203" name="直接连接符 202">
              <a:extLst>
                <a:ext uri="{FF2B5EF4-FFF2-40B4-BE49-F238E27FC236}">
                  <a16:creationId xmlns:a16="http://schemas.microsoft.com/office/drawing/2014/main" id="{D418B314-BF5A-4E41-A9F7-A5D56CEAF5EF}"/>
                </a:ext>
              </a:extLst>
            </p:cNvPr>
            <p:cNvCxnSpPr/>
            <p:nvPr/>
          </p:nvCxnSpPr>
          <p:spPr>
            <a:xfrm>
              <a:off x="1126892" y="4335683"/>
              <a:ext cx="0" cy="22334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E2FCBC40-3568-4486-AD03-BA7B568CC8B9}"/>
                </a:ext>
              </a:extLst>
            </p:cNvPr>
            <p:cNvCxnSpPr/>
            <p:nvPr/>
          </p:nvCxnSpPr>
          <p:spPr>
            <a:xfrm>
              <a:off x="1538848" y="4278533"/>
              <a:ext cx="0" cy="22334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E5637343-80E9-428D-A463-C0791765AC52}"/>
                </a:ext>
              </a:extLst>
            </p:cNvPr>
            <p:cNvCxnSpPr/>
            <p:nvPr/>
          </p:nvCxnSpPr>
          <p:spPr>
            <a:xfrm flipH="1">
              <a:off x="1126892" y="4301676"/>
              <a:ext cx="51931" cy="3400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BA21E838-6B0A-48C0-AA1D-92BBEA3DBE59}"/>
                </a:ext>
              </a:extLst>
            </p:cNvPr>
            <p:cNvCxnSpPr/>
            <p:nvPr/>
          </p:nvCxnSpPr>
          <p:spPr>
            <a:xfrm flipH="1">
              <a:off x="1486461" y="4277864"/>
              <a:ext cx="51931" cy="3400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34301865-7E8A-416F-96D7-D0A0A866B959}"/>
                </a:ext>
              </a:extLst>
            </p:cNvPr>
            <p:cNvCxnSpPr/>
            <p:nvPr/>
          </p:nvCxnSpPr>
          <p:spPr>
            <a:xfrm flipH="1">
              <a:off x="1126893" y="4480444"/>
              <a:ext cx="119998" cy="7858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CE2F8E4A-DF38-434C-B538-4DB7669F1B6A}"/>
                </a:ext>
              </a:extLst>
            </p:cNvPr>
            <p:cNvCxnSpPr/>
            <p:nvPr/>
          </p:nvCxnSpPr>
          <p:spPr>
            <a:xfrm flipH="1">
              <a:off x="1412514" y="4501876"/>
              <a:ext cx="127270" cy="83343"/>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2C807720-CDE2-4E56-BE55-27164596D699}"/>
                </a:ext>
              </a:extLst>
            </p:cNvPr>
            <p:cNvCxnSpPr/>
            <p:nvPr/>
          </p:nvCxnSpPr>
          <p:spPr>
            <a:xfrm>
              <a:off x="1246891" y="4480444"/>
              <a:ext cx="159998" cy="104775"/>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10" name="泪滴形 209">
              <a:extLst>
                <a:ext uri="{FF2B5EF4-FFF2-40B4-BE49-F238E27FC236}">
                  <a16:creationId xmlns:a16="http://schemas.microsoft.com/office/drawing/2014/main" id="{AA975146-3FA9-4EE4-B156-5F520B943A2A}"/>
                </a:ext>
              </a:extLst>
            </p:cNvPr>
            <p:cNvSpPr/>
            <p:nvPr/>
          </p:nvSpPr>
          <p:spPr>
            <a:xfrm rot="8100000">
              <a:off x="1234115" y="4165024"/>
              <a:ext cx="199286" cy="199286"/>
            </a:xfrm>
            <a:prstGeom prst="teardrop">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1" name="椭圆 210">
            <a:extLst>
              <a:ext uri="{FF2B5EF4-FFF2-40B4-BE49-F238E27FC236}">
                <a16:creationId xmlns:a16="http://schemas.microsoft.com/office/drawing/2014/main" id="{50C348E6-A200-47E0-AB23-580E3CF5A286}"/>
              </a:ext>
            </a:extLst>
          </p:cNvPr>
          <p:cNvSpPr/>
          <p:nvPr/>
        </p:nvSpPr>
        <p:spPr>
          <a:xfrm>
            <a:off x="6265558" y="3054317"/>
            <a:ext cx="720826" cy="720826"/>
          </a:xfrm>
          <a:prstGeom prst="ellipse">
            <a:avLst/>
          </a:prstGeom>
          <a:gradFill flip="none" rotWithShape="1">
            <a:gsLst>
              <a:gs pos="0">
                <a:srgbClr val="00FFFE">
                  <a:alpha val="80000"/>
                </a:srgbClr>
              </a:gs>
              <a:gs pos="100000">
                <a:srgbClr val="FF0053">
                  <a:alpha val="80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a:ea typeface="等线" panose="02010600030101010101" pitchFamily="2" charset="-122"/>
            </a:endParaRPr>
          </a:p>
        </p:txBody>
      </p:sp>
      <p:grpSp>
        <p:nvGrpSpPr>
          <p:cNvPr id="212" name="组合 211">
            <a:extLst>
              <a:ext uri="{FF2B5EF4-FFF2-40B4-BE49-F238E27FC236}">
                <a16:creationId xmlns:a16="http://schemas.microsoft.com/office/drawing/2014/main" id="{4A108481-884B-4F80-8ADF-EE7382439D6F}"/>
              </a:ext>
            </a:extLst>
          </p:cNvPr>
          <p:cNvGrpSpPr/>
          <p:nvPr/>
        </p:nvGrpSpPr>
        <p:grpSpPr>
          <a:xfrm>
            <a:off x="6399304" y="3215960"/>
            <a:ext cx="337640" cy="411442"/>
            <a:chOff x="7668344" y="2062653"/>
            <a:chExt cx="212595" cy="259066"/>
          </a:xfrm>
        </p:grpSpPr>
        <p:cxnSp>
          <p:nvCxnSpPr>
            <p:cNvPr id="213" name="直接连接符 212">
              <a:extLst>
                <a:ext uri="{FF2B5EF4-FFF2-40B4-BE49-F238E27FC236}">
                  <a16:creationId xmlns:a16="http://schemas.microsoft.com/office/drawing/2014/main" id="{AC24A603-7100-4A06-AA1A-3506969C9351}"/>
                </a:ext>
              </a:extLst>
            </p:cNvPr>
            <p:cNvCxnSpPr/>
            <p:nvPr/>
          </p:nvCxnSpPr>
          <p:spPr>
            <a:xfrm flipV="1">
              <a:off x="7668344" y="2062902"/>
              <a:ext cx="212595" cy="14095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E463E96C-4550-4568-9D5D-76617A578AEE}"/>
                </a:ext>
              </a:extLst>
            </p:cNvPr>
            <p:cNvCxnSpPr/>
            <p:nvPr/>
          </p:nvCxnSpPr>
          <p:spPr>
            <a:xfrm flipV="1">
              <a:off x="7865269" y="2062653"/>
              <a:ext cx="15670" cy="206678"/>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5C7CE028-5DFA-4907-AF89-7E65B3BAEDB6}"/>
                </a:ext>
              </a:extLst>
            </p:cNvPr>
            <p:cNvCxnSpPr/>
            <p:nvPr/>
          </p:nvCxnSpPr>
          <p:spPr>
            <a:xfrm flipH="1" flipV="1">
              <a:off x="7668345" y="2203855"/>
              <a:ext cx="106296" cy="4033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13C62789-450C-420E-8001-365F5E1A0137}"/>
                </a:ext>
              </a:extLst>
            </p:cNvPr>
            <p:cNvCxnSpPr/>
            <p:nvPr/>
          </p:nvCxnSpPr>
          <p:spPr>
            <a:xfrm flipH="1" flipV="1">
              <a:off x="7774641" y="2246569"/>
              <a:ext cx="83484" cy="7515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9" name="文本框 218">
            <a:extLst>
              <a:ext uri="{FF2B5EF4-FFF2-40B4-BE49-F238E27FC236}">
                <a16:creationId xmlns:a16="http://schemas.microsoft.com/office/drawing/2014/main" id="{C51155B8-B138-42FE-B413-91F62A4AED39}"/>
              </a:ext>
            </a:extLst>
          </p:cNvPr>
          <p:cNvSpPr txBox="1"/>
          <p:nvPr/>
        </p:nvSpPr>
        <p:spPr>
          <a:xfrm>
            <a:off x="4886351" y="761337"/>
            <a:ext cx="285533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rPr>
              <a:t>Exp</a:t>
            </a:r>
            <a:endParaRPr kumimoji="0" lang="zh-CN" altLang="en-US" sz="11500" b="0" i="0" u="none" strike="noStrike" kern="1200" cap="none" spc="0" normalizeH="0" baseline="0" noProof="0" dirty="0">
              <a:ln>
                <a:noFill/>
              </a:ln>
              <a:gradFill>
                <a:gsLst>
                  <a:gs pos="78000">
                    <a:srgbClr val="00FFFE">
                      <a:alpha val="0"/>
                    </a:srgbClr>
                  </a:gs>
                  <a:gs pos="34000">
                    <a:srgbClr val="00FFFE"/>
                  </a:gs>
                </a:gsLst>
                <a:lin ang="5400000" scaled="0"/>
              </a:gradFill>
              <a:effectLst/>
              <a:uLnTx/>
              <a:uFillTx/>
              <a:latin typeface="思源黑体 CN Heavy" panose="020B0A00000000000000" pitchFamily="34" charset="-122"/>
              <a:ea typeface="思源黑体 CN Heavy" panose="020B0A00000000000000" pitchFamily="34" charset="-122"/>
              <a:cs typeface="+mn-cs"/>
            </a:endParaRPr>
          </a:p>
        </p:txBody>
      </p:sp>
    </p:spTree>
    <p:extLst>
      <p:ext uri="{BB962C8B-B14F-4D97-AF65-F5344CB8AC3E}">
        <p14:creationId xmlns:p14="http://schemas.microsoft.com/office/powerpoint/2010/main" val="222508222"/>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624</Words>
  <Application>Microsoft Office PowerPoint</Application>
  <PresentationFormat>宽屏</PresentationFormat>
  <Paragraphs>170</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等线 Light</vt:lpstr>
      <vt:lpstr>方正兰亭中黑_GBK</vt:lpstr>
      <vt:lpstr>思源黑体 CN Bold</vt:lpstr>
      <vt:lpstr>思源黑体 CN ExtraLight</vt:lpstr>
      <vt:lpstr>思源黑体 CN Heavy</vt:lpstr>
      <vt:lpstr>微软雅黑</vt:lpstr>
      <vt:lpstr>微软雅黑 Bold</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Windows 用户</cp:lastModifiedBy>
  <cp:revision>350</cp:revision>
  <dcterms:created xsi:type="dcterms:W3CDTF">2017-07-04T07:29:00Z</dcterms:created>
  <dcterms:modified xsi:type="dcterms:W3CDTF">2020-06-01T23:49:21Z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