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61" r:id="rId23"/>
    <p:sldId id="304" r:id="rId24"/>
    <p:sldId id="305" r:id="rId25"/>
    <p:sldId id="30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A9D"/>
    <a:srgbClr val="857D72"/>
    <a:srgbClr val="E06A28"/>
    <a:srgbClr val="3A3003"/>
    <a:srgbClr val="8D3E3F"/>
    <a:srgbClr val="952C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1103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1-45CC-A4EF-2F3EAF05A5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BBA9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1-45CC-A4EF-2F3EAF05A5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06A2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1-45CC-A4EF-2F3EAF05A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606976"/>
        <c:axId val="44608512"/>
      </c:barChart>
      <c:catAx>
        <c:axId val="4460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608512"/>
        <c:crosses val="autoZero"/>
        <c:auto val="1"/>
        <c:lblAlgn val="ctr"/>
        <c:lblOffset val="100"/>
        <c:noMultiLvlLbl val="0"/>
      </c:catAx>
      <c:valAx>
        <c:axId val="4460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印品黑体" panose="00000500000000000000" pitchFamily="2" charset="-122"/>
              </a:defRPr>
            </a:pPr>
            <a:endParaRPr lang="zh-CN"/>
          </a:p>
        </c:txPr>
        <c:crossAx val="446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印品黑体" panose="00000500000000000000" pitchFamily="2" charset="-122"/>
          <a:ea typeface="印品黑体" panose="00000500000000000000" pitchFamily="2" charset="-122"/>
          <a:sym typeface="印品黑体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2D755-1F2B-45BA-9B5F-459E28636945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72AD-0445-448F-92C2-02F2DEDACE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72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0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2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15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07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82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091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37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576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9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18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70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662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5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8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38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79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12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60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6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72AD-0445-448F-92C2-02F2DEDACE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15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862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0721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353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051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94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278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94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6058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A33623-67DC-4C4C-8992-44E81253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001B71-C80C-496C-9849-006A29C2D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7396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F693CA-B846-45FE-80E5-127C72CC1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0" y="2118350"/>
            <a:ext cx="12192000" cy="47396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F6043E-054B-4D42-97D3-3BD1A76CB540}"/>
              </a:ext>
            </a:extLst>
          </p:cNvPr>
          <p:cNvSpPr/>
          <p:nvPr/>
        </p:nvSpPr>
        <p:spPr>
          <a:xfrm>
            <a:off x="2686051" y="1943100"/>
            <a:ext cx="6629400" cy="2796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0A822A-D0F4-4093-8C63-471E63177747}"/>
              </a:ext>
            </a:extLst>
          </p:cNvPr>
          <p:cNvSpPr txBox="1"/>
          <p:nvPr/>
        </p:nvSpPr>
        <p:spPr>
          <a:xfrm>
            <a:off x="3869850" y="2696057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blipFill>
                  <a:blip r:embed="rId5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  <a:sym typeface="印品黑体" panose="00000500000000000000" pitchFamily="2" charset="-122"/>
              </a:rPr>
              <a:t>WHITE </a:t>
            </a:r>
            <a:endParaRPr lang="en-US" altLang="zh-CN" sz="4000" spc="300" dirty="0">
              <a:blipFill>
                <a:blip r:embed="rId5"/>
                <a:stretch>
                  <a:fillRect/>
                </a:stretch>
              </a:blipFill>
              <a:latin typeface="华文琥珀" panose="02010800040101010101" pitchFamily="2" charset="-122"/>
              <a:ea typeface="华文琥珀" panose="02010800040101010101" pitchFamily="2" charset="-122"/>
              <a:sym typeface="印品黑体" panose="00000500000000000000" pitchFamily="2" charset="-122"/>
            </a:endParaRPr>
          </a:p>
          <a:p>
            <a:r>
              <a:rPr lang="zh-CN" altLang="en-US" sz="4000" spc="300" dirty="0">
                <a:blipFill>
                  <a:blip r:embed="rId5"/>
                  <a:stretch>
                    <a:fillRect/>
                  </a:stretch>
                </a:blipFill>
                <a:latin typeface="华文琥珀" panose="02010800040101010101" pitchFamily="2" charset="-122"/>
                <a:ea typeface="华文琥珀" panose="02010800040101010101" pitchFamily="2" charset="-122"/>
                <a:sym typeface="印品黑体" panose="00000500000000000000" pitchFamily="2" charset="-122"/>
              </a:rPr>
              <a:t>FLOWER SEASON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BDDC6E2-DF81-46C8-891D-DA6FB42C3D64}"/>
              </a:ext>
            </a:extLst>
          </p:cNvPr>
          <p:cNvSpPr txBox="1"/>
          <p:nvPr/>
        </p:nvSpPr>
        <p:spPr>
          <a:xfrm>
            <a:off x="3771902" y="2068750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SPRINGFLOWER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21B7B01-2100-4B56-983C-1280582DC796}"/>
              </a:ext>
            </a:extLst>
          </p:cNvPr>
          <p:cNvCxnSpPr/>
          <p:nvPr/>
        </p:nvCxnSpPr>
        <p:spPr>
          <a:xfrm>
            <a:off x="3973739" y="2629162"/>
            <a:ext cx="4586151" cy="23169"/>
          </a:xfrm>
          <a:prstGeom prst="line">
            <a:avLst/>
          </a:prstGeom>
          <a:ln w="57150">
            <a:solidFill>
              <a:srgbClr val="CBB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4755448-0171-4FFA-9C07-239A14E73CB8}"/>
              </a:ext>
            </a:extLst>
          </p:cNvPr>
          <p:cNvCxnSpPr/>
          <p:nvPr/>
        </p:nvCxnSpPr>
        <p:spPr>
          <a:xfrm>
            <a:off x="3931642" y="3947694"/>
            <a:ext cx="4586151" cy="23169"/>
          </a:xfrm>
          <a:prstGeom prst="line">
            <a:avLst/>
          </a:prstGeom>
          <a:ln w="57150">
            <a:solidFill>
              <a:srgbClr val="CBB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B7253739-DE0B-4AAD-A589-F23B637BFD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478" y="2523051"/>
            <a:ext cx="1867143" cy="193548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67EE6C5-9DFA-4927-A2A0-162DF4764035}"/>
              </a:ext>
            </a:extLst>
          </p:cNvPr>
          <p:cNvSpPr/>
          <p:nvPr/>
        </p:nvSpPr>
        <p:spPr>
          <a:xfrm>
            <a:off x="5008208" y="4129245"/>
            <a:ext cx="2175587" cy="510540"/>
          </a:xfrm>
          <a:prstGeom prst="roundRect">
            <a:avLst>
              <a:gd name="adj" fmla="val 50000"/>
            </a:avLst>
          </a:prstGeom>
          <a:solidFill>
            <a:srgbClr val="CBBA9D"/>
          </a:solidFill>
          <a:ln>
            <a:solidFill>
              <a:srgbClr val="CBB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C64EFB-5E67-4803-8956-47820EF25E1D}"/>
              </a:ext>
            </a:extLst>
          </p:cNvPr>
          <p:cNvSpPr txBox="1"/>
          <p:nvPr/>
        </p:nvSpPr>
        <p:spPr>
          <a:xfrm>
            <a:off x="5087388" y="4228838"/>
            <a:ext cx="23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Enter your name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531F037-7C51-4725-8673-32A6ECC47FEC}"/>
              </a:ext>
            </a:extLst>
          </p:cNvPr>
          <p:cNvSpPr/>
          <p:nvPr/>
        </p:nvSpPr>
        <p:spPr>
          <a:xfrm>
            <a:off x="5338222" y="1038439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28">
            <a:hlinkClick r:id="rId7"/>
            <a:extLst>
              <a:ext uri="{FF2B5EF4-FFF2-40B4-BE49-F238E27FC236}">
                <a16:creationId xmlns:a16="http://schemas.microsoft.com/office/drawing/2014/main" id="{709B96A9-F138-401C-B764-A1CF2E3D711B}"/>
              </a:ext>
            </a:extLst>
          </p:cNvPr>
          <p:cNvSpPr txBox="1"/>
          <p:nvPr/>
        </p:nvSpPr>
        <p:spPr>
          <a:xfrm>
            <a:off x="3787201" y="5845032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3E391FC-3AA9-4DB3-8CCD-9BBF15034FFA}"/>
              </a:ext>
            </a:extLst>
          </p:cNvPr>
          <p:cNvGrpSpPr>
            <a:grpSpLocks/>
          </p:cNvGrpSpPr>
          <p:nvPr/>
        </p:nvGrpSpPr>
        <p:grpSpPr bwMode="auto">
          <a:xfrm>
            <a:off x="4191268" y="1928813"/>
            <a:ext cx="4156075" cy="2798762"/>
            <a:chOff x="2588507" y="1383995"/>
            <a:chExt cx="3907055" cy="2960894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A3B06DB-8706-4A80-A73A-4D677DE48334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883894" y="1783707"/>
              <a:ext cx="1249123" cy="2561182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rgbClr val="E06A28"/>
            </a:solidFill>
            <a:ln w="25400" cap="flat" cmpd="sng" algn="ctr">
              <a:noFill/>
              <a:prstDash val="solid"/>
            </a:ln>
            <a:effectLst>
              <a:outerShdw blurRad="152400" dist="38100" dir="5400000" algn="t" rotWithShape="0">
                <a:prstClr val="black">
                  <a:alpha val="96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100" b="1" kern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AD0451C4-D614-451B-800C-9509C3F07A4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085470" y="1383995"/>
              <a:ext cx="2947454" cy="1105087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solidFill>
              <a:srgbClr val="E06A28"/>
            </a:solidFill>
            <a:ln w="25400" cap="flat" cmpd="sng" algn="ctr">
              <a:noFill/>
              <a:prstDash val="solid"/>
            </a:ln>
            <a:effectLst>
              <a:outerShdw blurRad="152400" dist="38100" dir="5400000" algn="t" rotWithShape="0">
                <a:prstClr val="black">
                  <a:alpha val="96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100" b="1" kern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3D70140-3F84-4A98-AB5B-82ED9471BEC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431598" y="1748438"/>
              <a:ext cx="153716" cy="1494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100" b="1" kern="0">
                <a:solidFill>
                  <a:sysClr val="window" lastClr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DFE31011-C57B-47EB-8D3F-51F89DD865F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5932934" y="1523390"/>
              <a:ext cx="529796" cy="1271355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C29CC01A-6095-4DC3-B26B-6397811BD96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5922487" y="1523390"/>
              <a:ext cx="0" cy="1262957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BCB1ABD-C83B-4AFC-AE03-1C5791380D1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H="1">
              <a:off x="5362844" y="1526749"/>
              <a:ext cx="552181" cy="1231047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57A1476-0C1B-4015-9C83-73FDD6A09CF3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5297179" y="2766193"/>
              <a:ext cx="1198383" cy="384598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 dirty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3A81D92A-3707-4532-94B9-581E0C4692C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3222769" y="2435339"/>
              <a:ext cx="529796" cy="1269675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F53D8553-1870-476A-8073-479BB2C0E53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3215307" y="2435339"/>
              <a:ext cx="0" cy="1262957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4549B5DF-A467-44F3-B0E7-DAF150F9C58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H="1">
              <a:off x="2646709" y="2437018"/>
              <a:ext cx="561135" cy="1239444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3A5C90D-2E2E-4838-A1AA-28FD4AB38AA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2588507" y="3676462"/>
              <a:ext cx="1198382" cy="384598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solidFill>
              <a:srgbClr val="E06A28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rgbClr val="4D4D4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7811AA4-FEB5-4282-8D84-08909C22F982}"/>
              </a:ext>
            </a:extLst>
          </p:cNvPr>
          <p:cNvSpPr/>
          <p:nvPr/>
        </p:nvSpPr>
        <p:spPr>
          <a:xfrm>
            <a:off x="2812271" y="181432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F2D8EF-D775-4FD8-9A35-D6B7781F30CF}"/>
              </a:ext>
            </a:extLst>
          </p:cNvPr>
          <p:cNvSpPr txBox="1"/>
          <p:nvPr/>
        </p:nvSpPr>
        <p:spPr>
          <a:xfrm>
            <a:off x="1223958" y="181432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2926ACF-2C26-4EA7-9DF8-E0CD9F1B338C}"/>
              </a:ext>
            </a:extLst>
          </p:cNvPr>
          <p:cNvSpPr/>
          <p:nvPr/>
        </p:nvSpPr>
        <p:spPr>
          <a:xfrm>
            <a:off x="2641265" y="4194456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9AC4FB1-2280-43F9-AA1F-E3DF3A96D251}"/>
              </a:ext>
            </a:extLst>
          </p:cNvPr>
          <p:cNvSpPr txBox="1"/>
          <p:nvPr/>
        </p:nvSpPr>
        <p:spPr>
          <a:xfrm>
            <a:off x="1052951" y="419445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FAA77A1-879F-446F-9AA4-9DCCC0DF626B}"/>
              </a:ext>
            </a:extLst>
          </p:cNvPr>
          <p:cNvSpPr/>
          <p:nvPr/>
        </p:nvSpPr>
        <p:spPr>
          <a:xfrm>
            <a:off x="8561107" y="1788172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54B61DD-FD85-466F-B5D7-5FBCF2E55506}"/>
              </a:ext>
            </a:extLst>
          </p:cNvPr>
          <p:cNvSpPr txBox="1"/>
          <p:nvPr/>
        </p:nvSpPr>
        <p:spPr>
          <a:xfrm>
            <a:off x="8576818" y="178817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6F08C6E-CDAE-4152-A255-E05423500226}"/>
              </a:ext>
            </a:extLst>
          </p:cNvPr>
          <p:cNvSpPr/>
          <p:nvPr/>
        </p:nvSpPr>
        <p:spPr>
          <a:xfrm>
            <a:off x="8504791" y="4104014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ABB2DDF-1340-4D9F-BC07-53C85FC7677A}"/>
              </a:ext>
            </a:extLst>
          </p:cNvPr>
          <p:cNvSpPr txBox="1"/>
          <p:nvPr/>
        </p:nvSpPr>
        <p:spPr>
          <a:xfrm>
            <a:off x="8520502" y="4104011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40849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18E703F9-FA4A-47C4-8A10-D808CEAD2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9" y="1655763"/>
            <a:ext cx="1655763" cy="16652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DCE1CC8F-1D9E-4112-922A-BD960062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91" y="2460625"/>
            <a:ext cx="1654175" cy="1665288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E1BE706E-3161-41FE-B1B0-33C23AD4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1655763"/>
            <a:ext cx="1655763" cy="16652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952E68AD-4D7F-4620-BB9A-EE04720D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2460625"/>
            <a:ext cx="1655763" cy="1665288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AFC6A557-5081-416E-8601-BFA410BE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9" y="1655763"/>
            <a:ext cx="1655763" cy="16652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53BE29B6-3CC2-42FE-96BE-EC6765527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1" y="2460625"/>
            <a:ext cx="1655763" cy="1665288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4" name="Freeform 61">
            <a:extLst>
              <a:ext uri="{FF2B5EF4-FFF2-40B4-BE49-F238E27FC236}">
                <a16:creationId xmlns:a16="http://schemas.microsoft.com/office/drawing/2014/main" id="{73B67B29-3BF8-4E29-BD5B-A43CA341DC90}"/>
              </a:ext>
            </a:extLst>
          </p:cNvPr>
          <p:cNvSpPr>
            <a:spLocks/>
          </p:cNvSpPr>
          <p:nvPr/>
        </p:nvSpPr>
        <p:spPr bwMode="auto">
          <a:xfrm>
            <a:off x="3262313" y="2879729"/>
            <a:ext cx="798512" cy="828675"/>
          </a:xfrm>
          <a:custGeom>
            <a:avLst/>
            <a:gdLst>
              <a:gd name="T0" fmla="*/ 2147483647 w 137"/>
              <a:gd name="T1" fmla="*/ 2147483647 h 142"/>
              <a:gd name="T2" fmla="*/ 2147483647 w 137"/>
              <a:gd name="T3" fmla="*/ 2147483647 h 142"/>
              <a:gd name="T4" fmla="*/ 2147483647 w 137"/>
              <a:gd name="T5" fmla="*/ 2147483647 h 142"/>
              <a:gd name="T6" fmla="*/ 2147483647 w 137"/>
              <a:gd name="T7" fmla="*/ 0 h 142"/>
              <a:gd name="T8" fmla="*/ 2147483647 w 137"/>
              <a:gd name="T9" fmla="*/ 2147483647 h 142"/>
              <a:gd name="T10" fmla="*/ 0 w 137"/>
              <a:gd name="T11" fmla="*/ 2147483647 h 142"/>
              <a:gd name="T12" fmla="*/ 2147483647 w 137"/>
              <a:gd name="T13" fmla="*/ 2147483647 h 142"/>
              <a:gd name="T14" fmla="*/ 2147483647 w 137"/>
              <a:gd name="T15" fmla="*/ 2147483647 h 142"/>
              <a:gd name="T16" fmla="*/ 2147483647 w 137"/>
              <a:gd name="T17" fmla="*/ 2147483647 h 142"/>
              <a:gd name="T18" fmla="*/ 2147483647 w 137"/>
              <a:gd name="T19" fmla="*/ 2147483647 h 142"/>
              <a:gd name="T20" fmla="*/ 2147483647 w 137"/>
              <a:gd name="T21" fmla="*/ 2147483647 h 142"/>
              <a:gd name="T22" fmla="*/ 2147483647 w 137"/>
              <a:gd name="T23" fmla="*/ 2147483647 h 142"/>
              <a:gd name="T24" fmla="*/ 2147483647 w 137"/>
              <a:gd name="T25" fmla="*/ 2147483647 h 142"/>
              <a:gd name="T26" fmla="*/ 2147483647 w 137"/>
              <a:gd name="T27" fmla="*/ 2147483647 h 142"/>
              <a:gd name="T28" fmla="*/ 2147483647 w 137"/>
              <a:gd name="T29" fmla="*/ 2147483647 h 142"/>
              <a:gd name="T30" fmla="*/ 2147483647 w 137"/>
              <a:gd name="T31" fmla="*/ 2147483647 h 142"/>
              <a:gd name="T32" fmla="*/ 2147483647 w 137"/>
              <a:gd name="T33" fmla="*/ 2147483647 h 142"/>
              <a:gd name="T34" fmla="*/ 2147483647 w 137"/>
              <a:gd name="T35" fmla="*/ 2147483647 h 142"/>
              <a:gd name="T36" fmla="*/ 2147483647 w 137"/>
              <a:gd name="T37" fmla="*/ 2147483647 h 142"/>
              <a:gd name="T38" fmla="*/ 2147483647 w 137"/>
              <a:gd name="T39" fmla="*/ 2147483647 h 142"/>
              <a:gd name="T40" fmla="*/ 2147483647 w 137"/>
              <a:gd name="T41" fmla="*/ 2147483647 h 142"/>
              <a:gd name="T42" fmla="*/ 2147483647 w 137"/>
              <a:gd name="T43" fmla="*/ 2147483647 h 142"/>
              <a:gd name="T44" fmla="*/ 2147483647 w 137"/>
              <a:gd name="T45" fmla="*/ 2147483647 h 142"/>
              <a:gd name="T46" fmla="*/ 2147483647 w 137"/>
              <a:gd name="T47" fmla="*/ 2147483647 h 142"/>
              <a:gd name="T48" fmla="*/ 2147483647 w 137"/>
              <a:gd name="T49" fmla="*/ 2147483647 h 142"/>
              <a:gd name="T50" fmla="*/ 2147483647 w 137"/>
              <a:gd name="T51" fmla="*/ 2147483647 h 142"/>
              <a:gd name="T52" fmla="*/ 2147483647 w 137"/>
              <a:gd name="T53" fmla="*/ 2147483647 h 142"/>
              <a:gd name="T54" fmla="*/ 2147483647 w 137"/>
              <a:gd name="T55" fmla="*/ 2147483647 h 142"/>
              <a:gd name="T56" fmla="*/ 2147483647 w 137"/>
              <a:gd name="T57" fmla="*/ 2147483647 h 142"/>
              <a:gd name="T58" fmla="*/ 2147483647 w 137"/>
              <a:gd name="T59" fmla="*/ 2147483647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5" name="Group 18">
            <a:extLst>
              <a:ext uri="{FF2B5EF4-FFF2-40B4-BE49-F238E27FC236}">
                <a16:creationId xmlns:a16="http://schemas.microsoft.com/office/drawing/2014/main" id="{DBA3A2BC-FB9C-4159-A48E-E49637D39C1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2" y="2030415"/>
            <a:ext cx="920751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oup 24">
            <a:extLst>
              <a:ext uri="{FF2B5EF4-FFF2-40B4-BE49-F238E27FC236}">
                <a16:creationId xmlns:a16="http://schemas.microsoft.com/office/drawing/2014/main" id="{46556244-0981-48EC-B4F3-98895E247E5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2816" y="2840042"/>
            <a:ext cx="10239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oup 30">
            <a:extLst>
              <a:ext uri="{FF2B5EF4-FFF2-40B4-BE49-F238E27FC236}">
                <a16:creationId xmlns:a16="http://schemas.microsoft.com/office/drawing/2014/main" id="{DC51849A-756C-4837-B2D5-89D6638A7E5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641" y="2176467"/>
            <a:ext cx="10239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oup 34">
            <a:extLst>
              <a:ext uri="{FF2B5EF4-FFF2-40B4-BE49-F238E27FC236}">
                <a16:creationId xmlns:a16="http://schemas.microsoft.com/office/drawing/2014/main" id="{A4730444-8ABC-4660-8F6B-46A0FA6032A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791" y="2852742"/>
            <a:ext cx="7000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oup 38">
            <a:extLst>
              <a:ext uri="{FF2B5EF4-FFF2-40B4-BE49-F238E27FC236}">
                <a16:creationId xmlns:a16="http://schemas.microsoft.com/office/drawing/2014/main" id="{E7949EBB-1839-43F9-8C84-55276FA4709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915" y="2000252"/>
            <a:ext cx="6524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A6CEF424-36C0-45E3-BF42-9A53EFE03A81}"/>
              </a:ext>
            </a:extLst>
          </p:cNvPr>
          <p:cNvSpPr/>
          <p:nvPr/>
        </p:nvSpPr>
        <p:spPr>
          <a:xfrm>
            <a:off x="1399979" y="418147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507C139-4332-4378-9D68-2EA6B6B704BB}"/>
              </a:ext>
            </a:extLst>
          </p:cNvPr>
          <p:cNvSpPr txBox="1"/>
          <p:nvPr/>
        </p:nvSpPr>
        <p:spPr>
          <a:xfrm>
            <a:off x="1415689" y="418147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94534FE-75CD-4B2C-8ED8-431417DA2688}"/>
              </a:ext>
            </a:extLst>
          </p:cNvPr>
          <p:cNvSpPr/>
          <p:nvPr/>
        </p:nvSpPr>
        <p:spPr>
          <a:xfrm>
            <a:off x="4961061" y="423227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9B10435-8F93-4007-9D5A-92206083CEAA}"/>
              </a:ext>
            </a:extLst>
          </p:cNvPr>
          <p:cNvSpPr txBox="1"/>
          <p:nvPr/>
        </p:nvSpPr>
        <p:spPr>
          <a:xfrm>
            <a:off x="4976772" y="423227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4E9CC266-2510-473B-B9DA-2EA0EF238DE0}"/>
              </a:ext>
            </a:extLst>
          </p:cNvPr>
          <p:cNvSpPr/>
          <p:nvPr/>
        </p:nvSpPr>
        <p:spPr>
          <a:xfrm>
            <a:off x="8490567" y="423227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DDAC925-DDFC-4E0F-9111-CFE37123F180}"/>
              </a:ext>
            </a:extLst>
          </p:cNvPr>
          <p:cNvSpPr txBox="1"/>
          <p:nvPr/>
        </p:nvSpPr>
        <p:spPr>
          <a:xfrm>
            <a:off x="8506278" y="423227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279000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B800615-5964-4DA4-9069-FF18AD168D2D}"/>
              </a:ext>
            </a:extLst>
          </p:cNvPr>
          <p:cNvGrpSpPr/>
          <p:nvPr/>
        </p:nvGrpSpPr>
        <p:grpSpPr>
          <a:xfrm>
            <a:off x="5131334" y="433115"/>
            <a:ext cx="6546319" cy="5986738"/>
            <a:chOff x="513126" y="688669"/>
            <a:chExt cx="6546318" cy="574861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ECC996F-CB32-446C-8AEE-3B14B75E65A0}"/>
                </a:ext>
              </a:extLst>
            </p:cNvPr>
            <p:cNvSpPr/>
            <p:nvPr/>
          </p:nvSpPr>
          <p:spPr>
            <a:xfrm>
              <a:off x="4701733" y="688669"/>
              <a:ext cx="1048629" cy="3118832"/>
            </a:xfrm>
            <a:prstGeom prst="rect">
              <a:avLst/>
            </a:prstGeom>
            <a:solidFill>
              <a:srgbClr val="E06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1" name="L 形 10">
              <a:extLst>
                <a:ext uri="{FF2B5EF4-FFF2-40B4-BE49-F238E27FC236}">
                  <a16:creationId xmlns:a16="http://schemas.microsoft.com/office/drawing/2014/main" id="{512F4084-4443-4D2C-AA27-E99E0EBAD2B9}"/>
                </a:ext>
              </a:extLst>
            </p:cNvPr>
            <p:cNvSpPr/>
            <p:nvPr/>
          </p:nvSpPr>
          <p:spPr>
            <a:xfrm rot="5400000">
              <a:off x="1962438" y="2649358"/>
              <a:ext cx="3694081" cy="3881770"/>
            </a:xfrm>
            <a:prstGeom prst="corner">
              <a:avLst>
                <a:gd name="adj1" fmla="val 27216"/>
                <a:gd name="adj2" fmla="val 27602"/>
              </a:avLst>
            </a:prstGeom>
            <a:solidFill>
              <a:srgbClr val="E82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676260E-5594-44A6-A663-E51E90858CD5}"/>
                </a:ext>
              </a:extLst>
            </p:cNvPr>
            <p:cNvSpPr/>
            <p:nvPr/>
          </p:nvSpPr>
          <p:spPr>
            <a:xfrm>
              <a:off x="1873770" y="2743199"/>
              <a:ext cx="1066978" cy="3694082"/>
            </a:xfrm>
            <a:prstGeom prst="rect">
              <a:avLst/>
            </a:prstGeom>
            <a:solidFill>
              <a:srgbClr val="E06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904E2BE-1191-4BC3-8BDF-3A1B1937DAB7}"/>
                </a:ext>
              </a:extLst>
            </p:cNvPr>
            <p:cNvSpPr/>
            <p:nvPr/>
          </p:nvSpPr>
          <p:spPr>
            <a:xfrm>
              <a:off x="3349048" y="1369125"/>
              <a:ext cx="1023937" cy="3694081"/>
            </a:xfrm>
            <a:prstGeom prst="rect">
              <a:avLst/>
            </a:prstGeom>
            <a:solidFill>
              <a:srgbClr val="CB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4" name="L 形 13">
              <a:extLst>
                <a:ext uri="{FF2B5EF4-FFF2-40B4-BE49-F238E27FC236}">
                  <a16:creationId xmlns:a16="http://schemas.microsoft.com/office/drawing/2014/main" id="{52FBAEBA-FFBB-4A02-8F6E-8BDF4EC1383F}"/>
                </a:ext>
              </a:extLst>
            </p:cNvPr>
            <p:cNvSpPr/>
            <p:nvPr/>
          </p:nvSpPr>
          <p:spPr>
            <a:xfrm rot="5400000">
              <a:off x="1333424" y="3412695"/>
              <a:ext cx="2204288" cy="3844883"/>
            </a:xfrm>
            <a:prstGeom prst="corner">
              <a:avLst>
                <a:gd name="adj1" fmla="val 38909"/>
                <a:gd name="adj2" fmla="val 38431"/>
              </a:avLst>
            </a:prstGeom>
            <a:solidFill>
              <a:srgbClr val="CB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1D64114-81BA-42BB-BBE2-262063AC6352}"/>
                </a:ext>
              </a:extLst>
            </p:cNvPr>
            <p:cNvSpPr/>
            <p:nvPr/>
          </p:nvSpPr>
          <p:spPr>
            <a:xfrm>
              <a:off x="6173652" y="688669"/>
              <a:ext cx="885792" cy="1724871"/>
            </a:xfrm>
            <a:prstGeom prst="rect">
              <a:avLst/>
            </a:prstGeom>
            <a:solidFill>
              <a:srgbClr val="CB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4E2ACB-1019-46EA-97EF-90B37330B36D}"/>
                </a:ext>
              </a:extLst>
            </p:cNvPr>
            <p:cNvSpPr/>
            <p:nvPr/>
          </p:nvSpPr>
          <p:spPr>
            <a:xfrm>
              <a:off x="3349048" y="1369124"/>
              <a:ext cx="3710396" cy="1044416"/>
            </a:xfrm>
            <a:prstGeom prst="rect">
              <a:avLst/>
            </a:prstGeom>
            <a:solidFill>
              <a:srgbClr val="CB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F35CDC7-F4DC-46BC-9BAF-1080230D8D14}"/>
                </a:ext>
              </a:extLst>
            </p:cNvPr>
            <p:cNvSpPr/>
            <p:nvPr/>
          </p:nvSpPr>
          <p:spPr>
            <a:xfrm>
              <a:off x="1868592" y="2743199"/>
              <a:ext cx="3891582" cy="1064303"/>
            </a:xfrm>
            <a:prstGeom prst="rect">
              <a:avLst/>
            </a:prstGeom>
            <a:solidFill>
              <a:srgbClr val="E06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18" name="Freeform 163">
            <a:extLst>
              <a:ext uri="{FF2B5EF4-FFF2-40B4-BE49-F238E27FC236}">
                <a16:creationId xmlns:a16="http://schemas.microsoft.com/office/drawing/2014/main" id="{57C1A544-E8AF-4F4E-B8BF-CAE45071BEB9}"/>
              </a:ext>
            </a:extLst>
          </p:cNvPr>
          <p:cNvSpPr>
            <a:spLocks noEditPoints="1"/>
          </p:cNvSpPr>
          <p:nvPr/>
        </p:nvSpPr>
        <p:spPr bwMode="auto">
          <a:xfrm>
            <a:off x="6808952" y="2754619"/>
            <a:ext cx="735013" cy="523875"/>
          </a:xfrm>
          <a:custGeom>
            <a:avLst/>
            <a:gdLst>
              <a:gd name="T0" fmla="*/ 112 w 284"/>
              <a:gd name="T1" fmla="*/ 0 h 201"/>
              <a:gd name="T2" fmla="*/ 35 w 284"/>
              <a:gd name="T3" fmla="*/ 77 h 201"/>
              <a:gd name="T4" fmla="*/ 35 w 284"/>
              <a:gd name="T5" fmla="*/ 78 h 201"/>
              <a:gd name="T6" fmla="*/ 0 w 284"/>
              <a:gd name="T7" fmla="*/ 136 h 201"/>
              <a:gd name="T8" fmla="*/ 65 w 284"/>
              <a:gd name="T9" fmla="*/ 201 h 201"/>
              <a:gd name="T10" fmla="*/ 65 w 284"/>
              <a:gd name="T11" fmla="*/ 201 h 201"/>
              <a:gd name="T12" fmla="*/ 222 w 284"/>
              <a:gd name="T13" fmla="*/ 201 h 201"/>
              <a:gd name="T14" fmla="*/ 225 w 284"/>
              <a:gd name="T15" fmla="*/ 201 h 201"/>
              <a:gd name="T16" fmla="*/ 284 w 284"/>
              <a:gd name="T17" fmla="*/ 142 h 201"/>
              <a:gd name="T18" fmla="*/ 247 w 284"/>
              <a:gd name="T19" fmla="*/ 86 h 201"/>
              <a:gd name="T20" fmla="*/ 248 w 284"/>
              <a:gd name="T21" fmla="*/ 77 h 201"/>
              <a:gd name="T22" fmla="*/ 207 w 284"/>
              <a:gd name="T23" fmla="*/ 35 h 201"/>
              <a:gd name="T24" fmla="*/ 182 w 284"/>
              <a:gd name="T25" fmla="*/ 43 h 201"/>
              <a:gd name="T26" fmla="*/ 112 w 284"/>
              <a:gd name="T27" fmla="*/ 0 h 201"/>
              <a:gd name="T28" fmla="*/ 142 w 284"/>
              <a:gd name="T29" fmla="*/ 59 h 201"/>
              <a:gd name="T30" fmla="*/ 183 w 284"/>
              <a:gd name="T31" fmla="*/ 75 h 201"/>
              <a:gd name="T32" fmla="*/ 201 w 284"/>
              <a:gd name="T33" fmla="*/ 59 h 201"/>
              <a:gd name="T34" fmla="*/ 201 w 284"/>
              <a:gd name="T35" fmla="*/ 106 h 201"/>
              <a:gd name="T36" fmla="*/ 200 w 284"/>
              <a:gd name="T37" fmla="*/ 106 h 201"/>
              <a:gd name="T38" fmla="*/ 181 w 284"/>
              <a:gd name="T39" fmla="*/ 106 h 201"/>
              <a:gd name="T40" fmla="*/ 153 w 284"/>
              <a:gd name="T41" fmla="*/ 106 h 201"/>
              <a:gd name="T42" fmla="*/ 171 w 284"/>
              <a:gd name="T43" fmla="*/ 89 h 201"/>
              <a:gd name="T44" fmla="*/ 142 w 284"/>
              <a:gd name="T45" fmla="*/ 77 h 201"/>
              <a:gd name="T46" fmla="*/ 103 w 284"/>
              <a:gd name="T47" fmla="*/ 106 h 201"/>
              <a:gd name="T48" fmla="*/ 84 w 284"/>
              <a:gd name="T49" fmla="*/ 106 h 201"/>
              <a:gd name="T50" fmla="*/ 142 w 284"/>
              <a:gd name="T51" fmla="*/ 59 h 201"/>
              <a:gd name="T52" fmla="*/ 82 w 284"/>
              <a:gd name="T53" fmla="*/ 130 h 201"/>
              <a:gd name="T54" fmla="*/ 84 w 284"/>
              <a:gd name="T55" fmla="*/ 130 h 201"/>
              <a:gd name="T56" fmla="*/ 102 w 284"/>
              <a:gd name="T57" fmla="*/ 130 h 201"/>
              <a:gd name="T58" fmla="*/ 130 w 284"/>
              <a:gd name="T59" fmla="*/ 130 h 201"/>
              <a:gd name="T60" fmla="*/ 113 w 284"/>
              <a:gd name="T61" fmla="*/ 146 h 201"/>
              <a:gd name="T62" fmla="*/ 141 w 284"/>
              <a:gd name="T63" fmla="*/ 158 h 201"/>
              <a:gd name="T64" fmla="*/ 180 w 284"/>
              <a:gd name="T65" fmla="*/ 130 h 201"/>
              <a:gd name="T66" fmla="*/ 200 w 284"/>
              <a:gd name="T67" fmla="*/ 130 h 201"/>
              <a:gd name="T68" fmla="*/ 142 w 284"/>
              <a:gd name="T69" fmla="*/ 177 h 201"/>
              <a:gd name="T70" fmla="*/ 100 w 284"/>
              <a:gd name="T71" fmla="*/ 160 h 201"/>
              <a:gd name="T72" fmla="*/ 82 w 284"/>
              <a:gd name="T73" fmla="*/ 177 h 201"/>
              <a:gd name="T74" fmla="*/ 82 w 284"/>
              <a:gd name="T75" fmla="*/ 13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4" h="201">
                <a:moveTo>
                  <a:pt x="112" y="0"/>
                </a:moveTo>
                <a:cubicBezTo>
                  <a:pt x="70" y="0"/>
                  <a:pt x="35" y="34"/>
                  <a:pt x="35" y="77"/>
                </a:cubicBezTo>
                <a:cubicBezTo>
                  <a:pt x="35" y="77"/>
                  <a:pt x="35" y="77"/>
                  <a:pt x="35" y="78"/>
                </a:cubicBezTo>
                <a:cubicBezTo>
                  <a:pt x="14" y="88"/>
                  <a:pt x="0" y="110"/>
                  <a:pt x="0" y="136"/>
                </a:cubicBezTo>
                <a:cubicBezTo>
                  <a:pt x="0" y="171"/>
                  <a:pt x="29" y="201"/>
                  <a:pt x="65" y="201"/>
                </a:cubicBezTo>
                <a:cubicBezTo>
                  <a:pt x="65" y="201"/>
                  <a:pt x="65" y="201"/>
                  <a:pt x="65" y="201"/>
                </a:cubicBezTo>
                <a:cubicBezTo>
                  <a:pt x="222" y="201"/>
                  <a:pt x="222" y="201"/>
                  <a:pt x="222" y="201"/>
                </a:cubicBezTo>
                <a:cubicBezTo>
                  <a:pt x="225" y="201"/>
                  <a:pt x="225" y="201"/>
                  <a:pt x="225" y="201"/>
                </a:cubicBezTo>
                <a:cubicBezTo>
                  <a:pt x="257" y="201"/>
                  <a:pt x="284" y="174"/>
                  <a:pt x="284" y="142"/>
                </a:cubicBezTo>
                <a:cubicBezTo>
                  <a:pt x="284" y="117"/>
                  <a:pt x="268" y="95"/>
                  <a:pt x="247" y="86"/>
                </a:cubicBezTo>
                <a:cubicBezTo>
                  <a:pt x="248" y="84"/>
                  <a:pt x="248" y="80"/>
                  <a:pt x="248" y="77"/>
                </a:cubicBezTo>
                <a:cubicBezTo>
                  <a:pt x="248" y="53"/>
                  <a:pt x="230" y="35"/>
                  <a:pt x="207" y="35"/>
                </a:cubicBezTo>
                <a:cubicBezTo>
                  <a:pt x="197" y="35"/>
                  <a:pt x="189" y="37"/>
                  <a:pt x="182" y="43"/>
                </a:cubicBezTo>
                <a:cubicBezTo>
                  <a:pt x="169" y="17"/>
                  <a:pt x="143" y="0"/>
                  <a:pt x="112" y="0"/>
                </a:cubicBezTo>
                <a:close/>
                <a:moveTo>
                  <a:pt x="142" y="59"/>
                </a:moveTo>
                <a:cubicBezTo>
                  <a:pt x="158" y="59"/>
                  <a:pt x="173" y="65"/>
                  <a:pt x="183" y="75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201" y="106"/>
                  <a:pt x="201" y="106"/>
                  <a:pt x="201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63" y="81"/>
                  <a:pt x="153" y="77"/>
                  <a:pt x="142" y="77"/>
                </a:cubicBezTo>
                <a:cubicBezTo>
                  <a:pt x="124" y="77"/>
                  <a:pt x="108" y="90"/>
                  <a:pt x="103" y="106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79"/>
                  <a:pt x="113" y="59"/>
                  <a:pt x="142" y="59"/>
                </a:cubicBezTo>
                <a:close/>
                <a:moveTo>
                  <a:pt x="82" y="130"/>
                </a:moveTo>
                <a:cubicBezTo>
                  <a:pt x="84" y="130"/>
                  <a:pt x="84" y="130"/>
                  <a:pt x="84" y="130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20" y="153"/>
                  <a:pt x="130" y="158"/>
                  <a:pt x="141" y="158"/>
                </a:cubicBezTo>
                <a:cubicBezTo>
                  <a:pt x="160" y="158"/>
                  <a:pt x="175" y="147"/>
                  <a:pt x="180" y="130"/>
                </a:cubicBezTo>
                <a:cubicBezTo>
                  <a:pt x="200" y="130"/>
                  <a:pt x="200" y="130"/>
                  <a:pt x="200" y="130"/>
                </a:cubicBezTo>
                <a:cubicBezTo>
                  <a:pt x="194" y="156"/>
                  <a:pt x="170" y="177"/>
                  <a:pt x="142" y="177"/>
                </a:cubicBezTo>
                <a:cubicBezTo>
                  <a:pt x="125" y="177"/>
                  <a:pt x="111" y="170"/>
                  <a:pt x="100" y="160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130"/>
                  <a:pt x="82" y="130"/>
                  <a:pt x="82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Freeform 167">
            <a:extLst>
              <a:ext uri="{FF2B5EF4-FFF2-40B4-BE49-F238E27FC236}">
                <a16:creationId xmlns:a16="http://schemas.microsoft.com/office/drawing/2014/main" id="{AB1AEEA9-991D-47EC-952B-4B1259133458}"/>
              </a:ext>
            </a:extLst>
          </p:cNvPr>
          <p:cNvSpPr>
            <a:spLocks/>
          </p:cNvSpPr>
          <p:nvPr/>
        </p:nvSpPr>
        <p:spPr bwMode="auto">
          <a:xfrm>
            <a:off x="5417145" y="4232272"/>
            <a:ext cx="685800" cy="674688"/>
          </a:xfrm>
          <a:custGeom>
            <a:avLst/>
            <a:gdLst>
              <a:gd name="T0" fmla="*/ 95 w 279"/>
              <a:gd name="T1" fmla="*/ 3 h 274"/>
              <a:gd name="T2" fmla="*/ 65 w 279"/>
              <a:gd name="T3" fmla="*/ 46 h 274"/>
              <a:gd name="T4" fmla="*/ 70 w 279"/>
              <a:gd name="T5" fmla="*/ 88 h 274"/>
              <a:gd name="T6" fmla="*/ 12 w 279"/>
              <a:gd name="T7" fmla="*/ 99 h 274"/>
              <a:gd name="T8" fmla="*/ 5 w 279"/>
              <a:gd name="T9" fmla="*/ 152 h 274"/>
              <a:gd name="T10" fmla="*/ 6 w 279"/>
              <a:gd name="T11" fmla="*/ 251 h 274"/>
              <a:gd name="T12" fmla="*/ 43 w 279"/>
              <a:gd name="T13" fmla="*/ 270 h 274"/>
              <a:gd name="T14" fmla="*/ 77 w 279"/>
              <a:gd name="T15" fmla="*/ 258 h 274"/>
              <a:gd name="T16" fmla="*/ 62 w 279"/>
              <a:gd name="T17" fmla="*/ 219 h 274"/>
              <a:gd name="T18" fmla="*/ 95 w 279"/>
              <a:gd name="T19" fmla="*/ 179 h 274"/>
              <a:gd name="T20" fmla="*/ 127 w 279"/>
              <a:gd name="T21" fmla="*/ 219 h 274"/>
              <a:gd name="T22" fmla="*/ 112 w 279"/>
              <a:gd name="T23" fmla="*/ 260 h 274"/>
              <a:gd name="T24" fmla="*/ 162 w 279"/>
              <a:gd name="T25" fmla="*/ 269 h 274"/>
              <a:gd name="T26" fmla="*/ 182 w 279"/>
              <a:gd name="T27" fmla="*/ 229 h 274"/>
              <a:gd name="T28" fmla="*/ 201 w 279"/>
              <a:gd name="T29" fmla="*/ 195 h 274"/>
              <a:gd name="T30" fmla="*/ 245 w 279"/>
              <a:gd name="T31" fmla="*/ 214 h 274"/>
              <a:gd name="T32" fmla="*/ 269 w 279"/>
              <a:gd name="T33" fmla="*/ 165 h 274"/>
              <a:gd name="T34" fmla="*/ 230 w 279"/>
              <a:gd name="T35" fmla="*/ 149 h 274"/>
              <a:gd name="T36" fmla="*/ 189 w 279"/>
              <a:gd name="T37" fmla="*/ 159 h 274"/>
              <a:gd name="T38" fmla="*/ 176 w 279"/>
              <a:gd name="T39" fmla="*/ 98 h 274"/>
              <a:gd name="T40" fmla="*/ 116 w 279"/>
              <a:gd name="T41" fmla="*/ 85 h 274"/>
              <a:gd name="T42" fmla="*/ 121 w 279"/>
              <a:gd name="T43" fmla="*/ 50 h 274"/>
              <a:gd name="T44" fmla="*/ 108 w 279"/>
              <a:gd name="T45" fmla="*/ 4 h 274"/>
              <a:gd name="T46" fmla="*/ 95 w 279"/>
              <a:gd name="T47" fmla="*/ 3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9" h="274">
                <a:moveTo>
                  <a:pt x="95" y="3"/>
                </a:moveTo>
                <a:cubicBezTo>
                  <a:pt x="73" y="0"/>
                  <a:pt x="53" y="27"/>
                  <a:pt x="65" y="46"/>
                </a:cubicBezTo>
                <a:cubicBezTo>
                  <a:pt x="78" y="55"/>
                  <a:pt x="87" y="78"/>
                  <a:pt x="70" y="88"/>
                </a:cubicBezTo>
                <a:cubicBezTo>
                  <a:pt x="53" y="98"/>
                  <a:pt x="28" y="83"/>
                  <a:pt x="12" y="99"/>
                </a:cubicBezTo>
                <a:cubicBezTo>
                  <a:pt x="0" y="113"/>
                  <a:pt x="7" y="134"/>
                  <a:pt x="5" y="152"/>
                </a:cubicBezTo>
                <a:cubicBezTo>
                  <a:pt x="5" y="185"/>
                  <a:pt x="4" y="218"/>
                  <a:pt x="6" y="251"/>
                </a:cubicBezTo>
                <a:cubicBezTo>
                  <a:pt x="10" y="267"/>
                  <a:pt x="28" y="270"/>
                  <a:pt x="43" y="270"/>
                </a:cubicBezTo>
                <a:cubicBezTo>
                  <a:pt x="55" y="271"/>
                  <a:pt x="69" y="270"/>
                  <a:pt x="77" y="258"/>
                </a:cubicBezTo>
                <a:cubicBezTo>
                  <a:pt x="86" y="242"/>
                  <a:pt x="65" y="232"/>
                  <a:pt x="62" y="219"/>
                </a:cubicBezTo>
                <a:cubicBezTo>
                  <a:pt x="55" y="199"/>
                  <a:pt x="75" y="178"/>
                  <a:pt x="95" y="179"/>
                </a:cubicBezTo>
                <a:cubicBezTo>
                  <a:pt x="114" y="179"/>
                  <a:pt x="133" y="200"/>
                  <a:pt x="127" y="219"/>
                </a:cubicBezTo>
                <a:cubicBezTo>
                  <a:pt x="120" y="232"/>
                  <a:pt x="101" y="244"/>
                  <a:pt x="112" y="260"/>
                </a:cubicBezTo>
                <a:cubicBezTo>
                  <a:pt x="125" y="274"/>
                  <a:pt x="146" y="270"/>
                  <a:pt x="162" y="269"/>
                </a:cubicBezTo>
                <a:cubicBezTo>
                  <a:pt x="180" y="265"/>
                  <a:pt x="187" y="246"/>
                  <a:pt x="182" y="229"/>
                </a:cubicBezTo>
                <a:cubicBezTo>
                  <a:pt x="181" y="216"/>
                  <a:pt x="185" y="197"/>
                  <a:pt x="201" y="195"/>
                </a:cubicBezTo>
                <a:cubicBezTo>
                  <a:pt x="218" y="193"/>
                  <a:pt x="226" y="218"/>
                  <a:pt x="245" y="214"/>
                </a:cubicBezTo>
                <a:cubicBezTo>
                  <a:pt x="266" y="211"/>
                  <a:pt x="279" y="185"/>
                  <a:pt x="269" y="165"/>
                </a:cubicBezTo>
                <a:cubicBezTo>
                  <a:pt x="263" y="152"/>
                  <a:pt x="244" y="140"/>
                  <a:pt x="230" y="149"/>
                </a:cubicBezTo>
                <a:cubicBezTo>
                  <a:pt x="219" y="159"/>
                  <a:pt x="202" y="174"/>
                  <a:pt x="189" y="159"/>
                </a:cubicBezTo>
                <a:cubicBezTo>
                  <a:pt x="174" y="141"/>
                  <a:pt x="192" y="116"/>
                  <a:pt x="176" y="98"/>
                </a:cubicBezTo>
                <a:cubicBezTo>
                  <a:pt x="159" y="82"/>
                  <a:pt x="133" y="99"/>
                  <a:pt x="116" y="85"/>
                </a:cubicBezTo>
                <a:cubicBezTo>
                  <a:pt x="103" y="75"/>
                  <a:pt x="112" y="59"/>
                  <a:pt x="121" y="50"/>
                </a:cubicBezTo>
                <a:cubicBezTo>
                  <a:pt x="136" y="36"/>
                  <a:pt x="126" y="10"/>
                  <a:pt x="108" y="4"/>
                </a:cubicBezTo>
                <a:cubicBezTo>
                  <a:pt x="104" y="3"/>
                  <a:pt x="99" y="3"/>
                  <a:pt x="9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8CA9C94-80FC-4B26-9C29-4A92F39F443B}"/>
              </a:ext>
            </a:extLst>
          </p:cNvPr>
          <p:cNvSpPr>
            <a:spLocks noEditPoints="1"/>
          </p:cNvSpPr>
          <p:nvPr/>
        </p:nvSpPr>
        <p:spPr bwMode="auto">
          <a:xfrm>
            <a:off x="8279038" y="1330329"/>
            <a:ext cx="646113" cy="646113"/>
          </a:xfrm>
          <a:custGeom>
            <a:avLst/>
            <a:gdLst>
              <a:gd name="T0" fmla="*/ 393 w 1905"/>
              <a:gd name="T1" fmla="*/ 1 h 1906"/>
              <a:gd name="T2" fmla="*/ 355 w 1905"/>
              <a:gd name="T3" fmla="*/ 9 h 1906"/>
              <a:gd name="T4" fmla="*/ 693 w 1905"/>
              <a:gd name="T5" fmla="*/ 348 h 1906"/>
              <a:gd name="T6" fmla="*/ 606 w 1905"/>
              <a:gd name="T7" fmla="*/ 607 h 1906"/>
              <a:gd name="T8" fmla="*/ 347 w 1905"/>
              <a:gd name="T9" fmla="*/ 694 h 1906"/>
              <a:gd name="T10" fmla="*/ 8 w 1905"/>
              <a:gd name="T11" fmla="*/ 356 h 1906"/>
              <a:gd name="T12" fmla="*/ 0 w 1905"/>
              <a:gd name="T13" fmla="*/ 434 h 1906"/>
              <a:gd name="T14" fmla="*/ 0 w 1905"/>
              <a:gd name="T15" fmla="*/ 450 h 1906"/>
              <a:gd name="T16" fmla="*/ 0 w 1905"/>
              <a:gd name="T17" fmla="*/ 477 h 1906"/>
              <a:gd name="T18" fmla="*/ 477 w 1905"/>
              <a:gd name="T19" fmla="*/ 954 h 1906"/>
              <a:gd name="T20" fmla="*/ 590 w 1905"/>
              <a:gd name="T21" fmla="*/ 937 h 1906"/>
              <a:gd name="T22" fmla="*/ 671 w 1905"/>
              <a:gd name="T23" fmla="*/ 1016 h 1906"/>
              <a:gd name="T24" fmla="*/ 606 w 1905"/>
              <a:gd name="T25" fmla="*/ 1127 h 1906"/>
              <a:gd name="T26" fmla="*/ 347 w 1905"/>
              <a:gd name="T27" fmla="*/ 1213 h 1906"/>
              <a:gd name="T28" fmla="*/ 44 w 1905"/>
              <a:gd name="T29" fmla="*/ 1516 h 1906"/>
              <a:gd name="T30" fmla="*/ 0 w 1905"/>
              <a:gd name="T31" fmla="*/ 1560 h 1906"/>
              <a:gd name="T32" fmla="*/ 347 w 1905"/>
              <a:gd name="T33" fmla="*/ 1906 h 1906"/>
              <a:gd name="T34" fmla="*/ 693 w 1905"/>
              <a:gd name="T35" fmla="*/ 1560 h 1906"/>
              <a:gd name="T36" fmla="*/ 688 w 1905"/>
              <a:gd name="T37" fmla="*/ 1527 h 1906"/>
              <a:gd name="T38" fmla="*/ 693 w 1905"/>
              <a:gd name="T39" fmla="*/ 1465 h 1906"/>
              <a:gd name="T40" fmla="*/ 717 w 1905"/>
              <a:gd name="T41" fmla="*/ 1397 h 1906"/>
              <a:gd name="T42" fmla="*/ 755 w 1905"/>
              <a:gd name="T43" fmla="*/ 1327 h 1906"/>
              <a:gd name="T44" fmla="*/ 761 w 1905"/>
              <a:gd name="T45" fmla="*/ 1322 h 1906"/>
              <a:gd name="T46" fmla="*/ 780 w 1905"/>
              <a:gd name="T47" fmla="*/ 1300 h 1906"/>
              <a:gd name="T48" fmla="*/ 831 w 1905"/>
              <a:gd name="T49" fmla="*/ 1259 h 1906"/>
              <a:gd name="T50" fmla="*/ 885 w 1905"/>
              <a:gd name="T51" fmla="*/ 1230 h 1906"/>
              <a:gd name="T52" fmla="*/ 955 w 1905"/>
              <a:gd name="T53" fmla="*/ 1300 h 1906"/>
              <a:gd name="T54" fmla="*/ 1126 w 1905"/>
              <a:gd name="T55" fmla="*/ 1473 h 1906"/>
              <a:gd name="T56" fmla="*/ 1386 w 1905"/>
              <a:gd name="T57" fmla="*/ 1733 h 1906"/>
              <a:gd name="T58" fmla="*/ 1559 w 1905"/>
              <a:gd name="T59" fmla="*/ 1803 h 1906"/>
              <a:gd name="T60" fmla="*/ 1800 w 1905"/>
              <a:gd name="T61" fmla="*/ 1560 h 1906"/>
              <a:gd name="T62" fmla="*/ 1732 w 1905"/>
              <a:gd name="T63" fmla="*/ 1387 h 1906"/>
              <a:gd name="T64" fmla="*/ 1729 w 1905"/>
              <a:gd name="T65" fmla="*/ 1378 h 1906"/>
              <a:gd name="T66" fmla="*/ 1472 w 1905"/>
              <a:gd name="T67" fmla="*/ 1127 h 1906"/>
              <a:gd name="T68" fmla="*/ 1172 w 1905"/>
              <a:gd name="T69" fmla="*/ 821 h 1906"/>
              <a:gd name="T70" fmla="*/ 1732 w 1905"/>
              <a:gd name="T71" fmla="*/ 261 h 1906"/>
              <a:gd name="T72" fmla="*/ 1775 w 1905"/>
              <a:gd name="T73" fmla="*/ 304 h 1906"/>
              <a:gd name="T74" fmla="*/ 1905 w 1905"/>
              <a:gd name="T75" fmla="*/ 88 h 1906"/>
              <a:gd name="T76" fmla="*/ 1819 w 1905"/>
              <a:gd name="T77" fmla="*/ 1 h 1906"/>
              <a:gd name="T78" fmla="*/ 1602 w 1905"/>
              <a:gd name="T79" fmla="*/ 131 h 1906"/>
              <a:gd name="T80" fmla="*/ 1645 w 1905"/>
              <a:gd name="T81" fmla="*/ 174 h 1906"/>
              <a:gd name="T82" fmla="*/ 1085 w 1905"/>
              <a:gd name="T83" fmla="*/ 735 h 1906"/>
              <a:gd name="T84" fmla="*/ 936 w 1905"/>
              <a:gd name="T85" fmla="*/ 591 h 1906"/>
              <a:gd name="T86" fmla="*/ 953 w 1905"/>
              <a:gd name="T87" fmla="*/ 477 h 1906"/>
              <a:gd name="T88" fmla="*/ 477 w 1905"/>
              <a:gd name="T89" fmla="*/ 1 h 1906"/>
              <a:gd name="T90" fmla="*/ 455 w 1905"/>
              <a:gd name="T91" fmla="*/ 1 h 1906"/>
              <a:gd name="T92" fmla="*/ 433 w 1905"/>
              <a:gd name="T93" fmla="*/ 1 h 1906"/>
              <a:gd name="T94" fmla="*/ 393 w 1905"/>
              <a:gd name="T95" fmla="*/ 1 h 1906"/>
              <a:gd name="T96" fmla="*/ 1559 w 1905"/>
              <a:gd name="T97" fmla="*/ 1430 h 1906"/>
              <a:gd name="T98" fmla="*/ 1689 w 1905"/>
              <a:gd name="T99" fmla="*/ 1560 h 1906"/>
              <a:gd name="T100" fmla="*/ 1559 w 1905"/>
              <a:gd name="T101" fmla="*/ 1690 h 1906"/>
              <a:gd name="T102" fmla="*/ 1429 w 1905"/>
              <a:gd name="T103" fmla="*/ 1560 h 1906"/>
              <a:gd name="T104" fmla="*/ 1559 w 1905"/>
              <a:gd name="T105" fmla="*/ 1430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05" h="1906">
                <a:moveTo>
                  <a:pt x="393" y="1"/>
                </a:moveTo>
                <a:cubicBezTo>
                  <a:pt x="380" y="2"/>
                  <a:pt x="368" y="5"/>
                  <a:pt x="355" y="9"/>
                </a:cubicBezTo>
                <a:cubicBezTo>
                  <a:pt x="693" y="348"/>
                  <a:pt x="693" y="348"/>
                  <a:pt x="693" y="348"/>
                </a:cubicBezTo>
                <a:cubicBezTo>
                  <a:pt x="606" y="607"/>
                  <a:pt x="606" y="607"/>
                  <a:pt x="606" y="607"/>
                </a:cubicBezTo>
                <a:cubicBezTo>
                  <a:pt x="347" y="694"/>
                  <a:pt x="347" y="694"/>
                  <a:pt x="347" y="694"/>
                </a:cubicBezTo>
                <a:cubicBezTo>
                  <a:pt x="8" y="356"/>
                  <a:pt x="8" y="356"/>
                  <a:pt x="8" y="356"/>
                </a:cubicBezTo>
                <a:cubicBezTo>
                  <a:pt x="4" y="382"/>
                  <a:pt x="0" y="400"/>
                  <a:pt x="0" y="434"/>
                </a:cubicBezTo>
                <a:cubicBezTo>
                  <a:pt x="0" y="434"/>
                  <a:pt x="0" y="442"/>
                  <a:pt x="0" y="450"/>
                </a:cubicBezTo>
                <a:cubicBezTo>
                  <a:pt x="0" y="459"/>
                  <a:pt x="0" y="469"/>
                  <a:pt x="0" y="477"/>
                </a:cubicBezTo>
                <a:cubicBezTo>
                  <a:pt x="0" y="737"/>
                  <a:pt x="214" y="954"/>
                  <a:pt x="477" y="954"/>
                </a:cubicBezTo>
                <a:cubicBezTo>
                  <a:pt x="516" y="954"/>
                  <a:pt x="553" y="946"/>
                  <a:pt x="590" y="937"/>
                </a:cubicBezTo>
                <a:cubicBezTo>
                  <a:pt x="671" y="1016"/>
                  <a:pt x="671" y="1016"/>
                  <a:pt x="671" y="1016"/>
                </a:cubicBezTo>
                <a:cubicBezTo>
                  <a:pt x="653" y="1060"/>
                  <a:pt x="629" y="1103"/>
                  <a:pt x="606" y="1127"/>
                </a:cubicBezTo>
                <a:cubicBezTo>
                  <a:pt x="556" y="1170"/>
                  <a:pt x="423" y="1239"/>
                  <a:pt x="347" y="1213"/>
                </a:cubicBezTo>
                <a:cubicBezTo>
                  <a:pt x="44" y="1516"/>
                  <a:pt x="44" y="1516"/>
                  <a:pt x="44" y="1516"/>
                </a:cubicBezTo>
                <a:cubicBezTo>
                  <a:pt x="0" y="1560"/>
                  <a:pt x="0" y="1560"/>
                  <a:pt x="0" y="1560"/>
                </a:cubicBezTo>
                <a:cubicBezTo>
                  <a:pt x="347" y="1906"/>
                  <a:pt x="347" y="1906"/>
                  <a:pt x="347" y="1906"/>
                </a:cubicBezTo>
                <a:cubicBezTo>
                  <a:pt x="693" y="1560"/>
                  <a:pt x="693" y="1560"/>
                  <a:pt x="693" y="1560"/>
                </a:cubicBezTo>
                <a:cubicBezTo>
                  <a:pt x="690" y="1550"/>
                  <a:pt x="689" y="1538"/>
                  <a:pt x="688" y="1527"/>
                </a:cubicBezTo>
                <a:cubicBezTo>
                  <a:pt x="686" y="1508"/>
                  <a:pt x="688" y="1487"/>
                  <a:pt x="693" y="1465"/>
                </a:cubicBezTo>
                <a:cubicBezTo>
                  <a:pt x="698" y="1442"/>
                  <a:pt x="708" y="1419"/>
                  <a:pt x="717" y="1397"/>
                </a:cubicBezTo>
                <a:cubicBezTo>
                  <a:pt x="729" y="1371"/>
                  <a:pt x="741" y="1346"/>
                  <a:pt x="755" y="1327"/>
                </a:cubicBezTo>
                <a:cubicBezTo>
                  <a:pt x="757" y="1325"/>
                  <a:pt x="759" y="1324"/>
                  <a:pt x="761" y="1322"/>
                </a:cubicBezTo>
                <a:cubicBezTo>
                  <a:pt x="767" y="1314"/>
                  <a:pt x="773" y="1305"/>
                  <a:pt x="780" y="1300"/>
                </a:cubicBezTo>
                <a:cubicBezTo>
                  <a:pt x="792" y="1287"/>
                  <a:pt x="810" y="1273"/>
                  <a:pt x="831" y="1259"/>
                </a:cubicBezTo>
                <a:cubicBezTo>
                  <a:pt x="848" y="1249"/>
                  <a:pt x="866" y="1238"/>
                  <a:pt x="885" y="1230"/>
                </a:cubicBezTo>
                <a:cubicBezTo>
                  <a:pt x="955" y="1300"/>
                  <a:pt x="955" y="1300"/>
                  <a:pt x="955" y="1300"/>
                </a:cubicBezTo>
                <a:cubicBezTo>
                  <a:pt x="1126" y="1473"/>
                  <a:pt x="1126" y="1473"/>
                  <a:pt x="1126" y="1473"/>
                </a:cubicBezTo>
                <a:cubicBezTo>
                  <a:pt x="1386" y="1733"/>
                  <a:pt x="1386" y="1733"/>
                  <a:pt x="1386" y="1733"/>
                </a:cubicBezTo>
                <a:cubicBezTo>
                  <a:pt x="1429" y="1776"/>
                  <a:pt x="1491" y="1803"/>
                  <a:pt x="1559" y="1803"/>
                </a:cubicBezTo>
                <a:cubicBezTo>
                  <a:pt x="1692" y="1803"/>
                  <a:pt x="1800" y="1698"/>
                  <a:pt x="1800" y="1560"/>
                </a:cubicBezTo>
                <a:cubicBezTo>
                  <a:pt x="1800" y="1490"/>
                  <a:pt x="1774" y="1430"/>
                  <a:pt x="1732" y="1387"/>
                </a:cubicBezTo>
                <a:cubicBezTo>
                  <a:pt x="1729" y="1378"/>
                  <a:pt x="1729" y="1378"/>
                  <a:pt x="1729" y="1378"/>
                </a:cubicBezTo>
                <a:cubicBezTo>
                  <a:pt x="1472" y="1127"/>
                  <a:pt x="1472" y="1127"/>
                  <a:pt x="1472" y="1127"/>
                </a:cubicBezTo>
                <a:cubicBezTo>
                  <a:pt x="1172" y="821"/>
                  <a:pt x="1172" y="821"/>
                  <a:pt x="1172" y="821"/>
                </a:cubicBezTo>
                <a:cubicBezTo>
                  <a:pt x="1732" y="261"/>
                  <a:pt x="1732" y="261"/>
                  <a:pt x="1732" y="261"/>
                </a:cubicBezTo>
                <a:cubicBezTo>
                  <a:pt x="1775" y="304"/>
                  <a:pt x="1775" y="304"/>
                  <a:pt x="1775" y="304"/>
                </a:cubicBezTo>
                <a:cubicBezTo>
                  <a:pt x="1905" y="88"/>
                  <a:pt x="1905" y="88"/>
                  <a:pt x="1905" y="88"/>
                </a:cubicBezTo>
                <a:cubicBezTo>
                  <a:pt x="1819" y="1"/>
                  <a:pt x="1819" y="1"/>
                  <a:pt x="1819" y="1"/>
                </a:cubicBezTo>
                <a:cubicBezTo>
                  <a:pt x="1602" y="131"/>
                  <a:pt x="1602" y="131"/>
                  <a:pt x="1602" y="131"/>
                </a:cubicBezTo>
                <a:cubicBezTo>
                  <a:pt x="1645" y="174"/>
                  <a:pt x="1645" y="174"/>
                  <a:pt x="1645" y="174"/>
                </a:cubicBezTo>
                <a:cubicBezTo>
                  <a:pt x="1085" y="735"/>
                  <a:pt x="1085" y="735"/>
                  <a:pt x="1085" y="735"/>
                </a:cubicBezTo>
                <a:cubicBezTo>
                  <a:pt x="936" y="591"/>
                  <a:pt x="936" y="591"/>
                  <a:pt x="936" y="591"/>
                </a:cubicBezTo>
                <a:cubicBezTo>
                  <a:pt x="946" y="548"/>
                  <a:pt x="953" y="512"/>
                  <a:pt x="953" y="477"/>
                </a:cubicBezTo>
                <a:cubicBezTo>
                  <a:pt x="953" y="209"/>
                  <a:pt x="740" y="1"/>
                  <a:pt x="477" y="1"/>
                </a:cubicBezTo>
                <a:cubicBezTo>
                  <a:pt x="455" y="1"/>
                  <a:pt x="455" y="1"/>
                  <a:pt x="455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420" y="1"/>
                  <a:pt x="406" y="0"/>
                  <a:pt x="393" y="1"/>
                </a:cubicBezTo>
                <a:close/>
                <a:moveTo>
                  <a:pt x="1559" y="1430"/>
                </a:moveTo>
                <a:cubicBezTo>
                  <a:pt x="1630" y="1430"/>
                  <a:pt x="1689" y="1482"/>
                  <a:pt x="1689" y="1560"/>
                </a:cubicBezTo>
                <a:cubicBezTo>
                  <a:pt x="1689" y="1629"/>
                  <a:pt x="1630" y="1690"/>
                  <a:pt x="1559" y="1690"/>
                </a:cubicBezTo>
                <a:cubicBezTo>
                  <a:pt x="1487" y="1690"/>
                  <a:pt x="1429" y="1629"/>
                  <a:pt x="1429" y="1560"/>
                </a:cubicBezTo>
                <a:cubicBezTo>
                  <a:pt x="1429" y="1482"/>
                  <a:pt x="1487" y="1430"/>
                  <a:pt x="1559" y="14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777204-4813-4A3B-9C9C-33320AB70B9D}"/>
              </a:ext>
            </a:extLst>
          </p:cNvPr>
          <p:cNvSpPr/>
          <p:nvPr/>
        </p:nvSpPr>
        <p:spPr>
          <a:xfrm>
            <a:off x="6200551" y="4124247"/>
            <a:ext cx="290793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13A5630-E9A3-4DB8-9C43-5FE804A005A1}"/>
              </a:ext>
            </a:extLst>
          </p:cNvPr>
          <p:cNvSpPr/>
          <p:nvPr/>
        </p:nvSpPr>
        <p:spPr>
          <a:xfrm>
            <a:off x="7558956" y="2626350"/>
            <a:ext cx="28263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0130C3D-CAE0-404B-BE02-3204991952DD}"/>
              </a:ext>
            </a:extLst>
          </p:cNvPr>
          <p:cNvSpPr/>
          <p:nvPr/>
        </p:nvSpPr>
        <p:spPr>
          <a:xfrm>
            <a:off x="8995532" y="1107180"/>
            <a:ext cx="276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5A79B43-863C-464C-8822-90FF23FD8F0B}"/>
              </a:ext>
            </a:extLst>
          </p:cNvPr>
          <p:cNvSpPr/>
          <p:nvPr/>
        </p:nvSpPr>
        <p:spPr>
          <a:xfrm>
            <a:off x="935153" y="184164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174D380-21B8-430A-8D9E-28D39998F82F}"/>
              </a:ext>
            </a:extLst>
          </p:cNvPr>
          <p:cNvSpPr txBox="1"/>
          <p:nvPr/>
        </p:nvSpPr>
        <p:spPr>
          <a:xfrm>
            <a:off x="950863" y="1841647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2F0DB4C-8F10-4E33-B428-72AAB4023CD2}"/>
              </a:ext>
            </a:extLst>
          </p:cNvPr>
          <p:cNvSpPr/>
          <p:nvPr/>
        </p:nvSpPr>
        <p:spPr>
          <a:xfrm>
            <a:off x="919445" y="3192158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EC7606B-5221-4692-B601-4D20151FCF5D}"/>
              </a:ext>
            </a:extLst>
          </p:cNvPr>
          <p:cNvSpPr txBox="1"/>
          <p:nvPr/>
        </p:nvSpPr>
        <p:spPr>
          <a:xfrm>
            <a:off x="935155" y="3192155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34D0F0D-A076-47AE-ACBD-5DCDB7E8E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77" y="4145644"/>
            <a:ext cx="2042803" cy="21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770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64D9A6-56CC-4A57-ACC4-F1FBA352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63D969-BB23-4EB4-A1B4-C38D858B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691" y="31381"/>
            <a:ext cx="6826623" cy="682662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C059C35-4F60-48BF-8709-C482005F7CA5}"/>
              </a:ext>
            </a:extLst>
          </p:cNvPr>
          <p:cNvSpPr/>
          <p:nvPr/>
        </p:nvSpPr>
        <p:spPr>
          <a:xfrm>
            <a:off x="4107993" y="1322295"/>
            <a:ext cx="3988291" cy="3978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52BAE9-F089-4933-A92B-B1C963AE84C0}"/>
              </a:ext>
            </a:extLst>
          </p:cNvPr>
          <p:cNvSpPr txBox="1"/>
          <p:nvPr/>
        </p:nvSpPr>
        <p:spPr>
          <a:xfrm>
            <a:off x="4430045" y="3189639"/>
            <a:ext cx="518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Chapter 3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A02224-5A57-4B3D-B74C-8C7A486ABAC6}"/>
              </a:ext>
            </a:extLst>
          </p:cNvPr>
          <p:cNvSpPr/>
          <p:nvPr/>
        </p:nvSpPr>
        <p:spPr>
          <a:xfrm>
            <a:off x="4820663" y="2974984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756161-7A4B-4B27-8E82-35A74BEE7E0E}"/>
              </a:ext>
            </a:extLst>
          </p:cNvPr>
          <p:cNvSpPr/>
          <p:nvPr/>
        </p:nvSpPr>
        <p:spPr>
          <a:xfrm>
            <a:off x="4906678" y="4258993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78D7E-2E53-4C50-B4D7-65239DF7527A}"/>
              </a:ext>
            </a:extLst>
          </p:cNvPr>
          <p:cNvSpPr txBox="1"/>
          <p:nvPr/>
        </p:nvSpPr>
        <p:spPr>
          <a:xfrm>
            <a:off x="4687314" y="2473123"/>
            <a:ext cx="292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SPRINGFLOWER</a:t>
            </a:r>
            <a:endParaRPr lang="zh-CN" altLang="en-US" sz="1600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71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FCBDEAAC-E392-47B2-9363-D5A3CA0C8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059177"/>
              </p:ext>
            </p:extLst>
          </p:nvPr>
        </p:nvGraphicFramePr>
        <p:xfrm>
          <a:off x="1049987" y="1946398"/>
          <a:ext cx="5405549" cy="36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99DDAFB-D91D-4077-861E-819EB122C26A}"/>
              </a:ext>
            </a:extLst>
          </p:cNvPr>
          <p:cNvSpPr/>
          <p:nvPr/>
        </p:nvSpPr>
        <p:spPr>
          <a:xfrm>
            <a:off x="6893685" y="1965901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E1481B-5594-49C4-BC01-953F156C6AE3}"/>
              </a:ext>
            </a:extLst>
          </p:cNvPr>
          <p:cNvSpPr txBox="1"/>
          <p:nvPr/>
        </p:nvSpPr>
        <p:spPr>
          <a:xfrm>
            <a:off x="6909395" y="1965902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975186D-FEA5-404E-A671-2D051E330C10}"/>
              </a:ext>
            </a:extLst>
          </p:cNvPr>
          <p:cNvSpPr/>
          <p:nvPr/>
        </p:nvSpPr>
        <p:spPr>
          <a:xfrm>
            <a:off x="6877977" y="3316408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FFBE1E-2988-43D4-89CC-0BFD5084CBD9}"/>
              </a:ext>
            </a:extLst>
          </p:cNvPr>
          <p:cNvSpPr txBox="1"/>
          <p:nvPr/>
        </p:nvSpPr>
        <p:spPr>
          <a:xfrm>
            <a:off x="6893687" y="3316409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FCE75F0-C5B5-49AA-8211-E6F8EE9AAC42}"/>
              </a:ext>
            </a:extLst>
          </p:cNvPr>
          <p:cNvSpPr/>
          <p:nvPr/>
        </p:nvSpPr>
        <p:spPr>
          <a:xfrm>
            <a:off x="6877977" y="4626772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E0254C-55EF-44BC-8672-152ECA21BF74}"/>
              </a:ext>
            </a:extLst>
          </p:cNvPr>
          <p:cNvSpPr txBox="1"/>
          <p:nvPr/>
        </p:nvSpPr>
        <p:spPr>
          <a:xfrm>
            <a:off x="6893687" y="4626769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39465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13" name="圆角右箭头 9">
            <a:extLst>
              <a:ext uri="{FF2B5EF4-FFF2-40B4-BE49-F238E27FC236}">
                <a16:creationId xmlns:a16="http://schemas.microsoft.com/office/drawing/2014/main" id="{0AF15FD7-F15D-4149-A228-B5D8085F0BE4}"/>
              </a:ext>
            </a:extLst>
          </p:cNvPr>
          <p:cNvSpPr/>
          <p:nvPr/>
        </p:nvSpPr>
        <p:spPr>
          <a:xfrm>
            <a:off x="5592071" y="2174792"/>
            <a:ext cx="2094133" cy="4683211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rgbClr val="CBBA9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A093FD4-B8DF-4BB9-9497-8B98E774D0EC}"/>
              </a:ext>
            </a:extLst>
          </p:cNvPr>
          <p:cNvGrpSpPr/>
          <p:nvPr/>
        </p:nvGrpSpPr>
        <p:grpSpPr>
          <a:xfrm>
            <a:off x="4061957" y="3855308"/>
            <a:ext cx="4390067" cy="3002692"/>
            <a:chOff x="4061956" y="4092588"/>
            <a:chExt cx="4390066" cy="2765412"/>
          </a:xfrm>
        </p:grpSpPr>
        <p:sp>
          <p:nvSpPr>
            <p:cNvPr id="15" name="圆角右箭头 10">
              <a:extLst>
                <a:ext uri="{FF2B5EF4-FFF2-40B4-BE49-F238E27FC236}">
                  <a16:creationId xmlns:a16="http://schemas.microsoft.com/office/drawing/2014/main" id="{F5439AAD-7C03-41CB-A257-3A69A11FBA4B}"/>
                </a:ext>
              </a:extLst>
            </p:cNvPr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6" name="圆角右箭头 11">
              <a:extLst>
                <a:ext uri="{FF2B5EF4-FFF2-40B4-BE49-F238E27FC236}">
                  <a16:creationId xmlns:a16="http://schemas.microsoft.com/office/drawing/2014/main" id="{8B5F85AF-94C2-4EFD-AA37-62A7D6AB2D1F}"/>
                </a:ext>
              </a:extLst>
            </p:cNvPr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chemeClr val="accent6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17" name="圆角右箭头 12">
            <a:extLst>
              <a:ext uri="{FF2B5EF4-FFF2-40B4-BE49-F238E27FC236}">
                <a16:creationId xmlns:a16="http://schemas.microsoft.com/office/drawing/2014/main" id="{271C0241-6A9F-4B0B-B7F1-CD4750ECE4F3}"/>
              </a:ext>
            </a:extLst>
          </p:cNvPr>
          <p:cNvSpPr/>
          <p:nvPr/>
        </p:nvSpPr>
        <p:spPr>
          <a:xfrm flipH="1">
            <a:off x="4660629" y="2174792"/>
            <a:ext cx="2245091" cy="4683211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rgbClr val="E06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81F3721-AA31-4EB9-8ED4-06804771C12D}"/>
              </a:ext>
            </a:extLst>
          </p:cNvPr>
          <p:cNvSpPr/>
          <p:nvPr/>
        </p:nvSpPr>
        <p:spPr>
          <a:xfrm>
            <a:off x="2812271" y="181432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0C4589-D136-4F3A-8150-DB29B2013BE9}"/>
              </a:ext>
            </a:extLst>
          </p:cNvPr>
          <p:cNvSpPr txBox="1"/>
          <p:nvPr/>
        </p:nvSpPr>
        <p:spPr>
          <a:xfrm>
            <a:off x="1223958" y="181432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A5974C2-82A3-4269-A3E5-B281F89B9903}"/>
              </a:ext>
            </a:extLst>
          </p:cNvPr>
          <p:cNvSpPr/>
          <p:nvPr/>
        </p:nvSpPr>
        <p:spPr>
          <a:xfrm>
            <a:off x="2641265" y="4194456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599CBA-2F90-4029-8322-7FAE2C88D03F}"/>
              </a:ext>
            </a:extLst>
          </p:cNvPr>
          <p:cNvSpPr txBox="1"/>
          <p:nvPr/>
        </p:nvSpPr>
        <p:spPr>
          <a:xfrm>
            <a:off x="1052951" y="419445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F9CFDB9-F443-4551-8747-B9AD3763C1AD}"/>
              </a:ext>
            </a:extLst>
          </p:cNvPr>
          <p:cNvSpPr/>
          <p:nvPr/>
        </p:nvSpPr>
        <p:spPr>
          <a:xfrm>
            <a:off x="8561107" y="1788172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DE17FAE-879C-4B0A-ADED-D0F9004092E2}"/>
              </a:ext>
            </a:extLst>
          </p:cNvPr>
          <p:cNvSpPr txBox="1"/>
          <p:nvPr/>
        </p:nvSpPr>
        <p:spPr>
          <a:xfrm>
            <a:off x="8576818" y="178817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B81496E-0022-4D0D-973C-9CCB5C9CAB9F}"/>
              </a:ext>
            </a:extLst>
          </p:cNvPr>
          <p:cNvSpPr/>
          <p:nvPr/>
        </p:nvSpPr>
        <p:spPr>
          <a:xfrm>
            <a:off x="8504791" y="4104014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C8DD75B-0080-4A45-BDAC-440F3D1AACFE}"/>
              </a:ext>
            </a:extLst>
          </p:cNvPr>
          <p:cNvSpPr txBox="1"/>
          <p:nvPr/>
        </p:nvSpPr>
        <p:spPr>
          <a:xfrm>
            <a:off x="8520502" y="4104011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34186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圆角矩形 1">
            <a:extLst>
              <a:ext uri="{FF2B5EF4-FFF2-40B4-BE49-F238E27FC236}">
                <a16:creationId xmlns:a16="http://schemas.microsoft.com/office/drawing/2014/main" id="{17554453-4192-45DD-BB88-E085AA6893E3}"/>
              </a:ext>
            </a:extLst>
          </p:cNvPr>
          <p:cNvSpPr/>
          <p:nvPr/>
        </p:nvSpPr>
        <p:spPr>
          <a:xfrm>
            <a:off x="1327588" y="2599847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4E5AE21E-733D-423F-A251-4A73EB277EFB}"/>
              </a:ext>
            </a:extLst>
          </p:cNvPr>
          <p:cNvSpPr/>
          <p:nvPr/>
        </p:nvSpPr>
        <p:spPr>
          <a:xfrm>
            <a:off x="1327586" y="2599847"/>
            <a:ext cx="2573868" cy="406400"/>
          </a:xfrm>
          <a:prstGeom prst="roundRect">
            <a:avLst>
              <a:gd name="adj" fmla="val 50000"/>
            </a:avLst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BEBE99-FBC7-4A8D-80AD-F7C8A2A45EBC}"/>
              </a:ext>
            </a:extLst>
          </p:cNvPr>
          <p:cNvSpPr txBox="1"/>
          <p:nvPr/>
        </p:nvSpPr>
        <p:spPr>
          <a:xfrm>
            <a:off x="1156065" y="1986869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Keywords</a:t>
            </a:r>
            <a:endParaRPr lang="zh-CN" altLang="en-US" sz="2000" b="1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圆角矩形 5">
            <a:extLst>
              <a:ext uri="{FF2B5EF4-FFF2-40B4-BE49-F238E27FC236}">
                <a16:creationId xmlns:a16="http://schemas.microsoft.com/office/drawing/2014/main" id="{0E562032-6773-4CE3-B8C3-13CA74C1E451}"/>
              </a:ext>
            </a:extLst>
          </p:cNvPr>
          <p:cNvSpPr/>
          <p:nvPr/>
        </p:nvSpPr>
        <p:spPr>
          <a:xfrm>
            <a:off x="4922988" y="2599847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圆角矩形 6">
            <a:extLst>
              <a:ext uri="{FF2B5EF4-FFF2-40B4-BE49-F238E27FC236}">
                <a16:creationId xmlns:a16="http://schemas.microsoft.com/office/drawing/2014/main" id="{421B673D-82A1-482A-8B11-C8EC94170571}"/>
              </a:ext>
            </a:extLst>
          </p:cNvPr>
          <p:cNvSpPr/>
          <p:nvPr/>
        </p:nvSpPr>
        <p:spPr>
          <a:xfrm>
            <a:off x="4922987" y="2599847"/>
            <a:ext cx="2017324" cy="406400"/>
          </a:xfrm>
          <a:prstGeom prst="roundRect">
            <a:avLst>
              <a:gd name="adj" fmla="val 50000"/>
            </a:avLst>
          </a:pr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705288-633E-4454-ABD9-700288FE742F}"/>
              </a:ext>
            </a:extLst>
          </p:cNvPr>
          <p:cNvSpPr txBox="1"/>
          <p:nvPr/>
        </p:nvSpPr>
        <p:spPr>
          <a:xfrm>
            <a:off x="4751465" y="1986869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Keywords</a:t>
            </a:r>
            <a:endParaRPr lang="zh-CN" altLang="en-US" sz="2000" b="1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圆角矩形 9">
            <a:extLst>
              <a:ext uri="{FF2B5EF4-FFF2-40B4-BE49-F238E27FC236}">
                <a16:creationId xmlns:a16="http://schemas.microsoft.com/office/drawing/2014/main" id="{8B667F6B-B153-4C78-AD9C-B91D59324B86}"/>
              </a:ext>
            </a:extLst>
          </p:cNvPr>
          <p:cNvSpPr/>
          <p:nvPr/>
        </p:nvSpPr>
        <p:spPr>
          <a:xfrm>
            <a:off x="8518388" y="2599847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圆角矩形 10">
            <a:extLst>
              <a:ext uri="{FF2B5EF4-FFF2-40B4-BE49-F238E27FC236}">
                <a16:creationId xmlns:a16="http://schemas.microsoft.com/office/drawing/2014/main" id="{3B28AC3C-95CE-4A31-BD36-309E3631730B}"/>
              </a:ext>
            </a:extLst>
          </p:cNvPr>
          <p:cNvSpPr/>
          <p:nvPr/>
        </p:nvSpPr>
        <p:spPr>
          <a:xfrm>
            <a:off x="8518388" y="2599847"/>
            <a:ext cx="1244251" cy="406400"/>
          </a:xfrm>
          <a:prstGeom prst="roundRect">
            <a:avLst>
              <a:gd name="adj" fmla="val 50000"/>
            </a:avLst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EF4376-B3AA-478D-BF2E-989DC4B88F40}"/>
              </a:ext>
            </a:extLst>
          </p:cNvPr>
          <p:cNvSpPr txBox="1"/>
          <p:nvPr/>
        </p:nvSpPr>
        <p:spPr>
          <a:xfrm>
            <a:off x="8346865" y="1986869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Keywords</a:t>
            </a:r>
            <a:endParaRPr lang="zh-CN" altLang="en-US" sz="2000" b="1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CB3F20-AE51-49B7-B397-4457F8EBA595}"/>
              </a:ext>
            </a:extLst>
          </p:cNvPr>
          <p:cNvSpPr txBox="1"/>
          <p:nvPr/>
        </p:nvSpPr>
        <p:spPr>
          <a:xfrm>
            <a:off x="3282044" y="2623071"/>
            <a:ext cx="554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96%</a:t>
            </a:r>
            <a:endParaRPr lang="zh-CN" altLang="en-US" sz="1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AC9CCF-A399-4AFB-9E4C-D26445B4250B}"/>
              </a:ext>
            </a:extLst>
          </p:cNvPr>
          <p:cNvSpPr txBox="1"/>
          <p:nvPr/>
        </p:nvSpPr>
        <p:spPr>
          <a:xfrm>
            <a:off x="6348144" y="2623071"/>
            <a:ext cx="554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76%</a:t>
            </a:r>
            <a:endParaRPr lang="zh-CN" altLang="en-US" sz="1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D7DB80E-59BF-41AC-924F-096D54913B5E}"/>
              </a:ext>
            </a:extLst>
          </p:cNvPr>
          <p:cNvSpPr txBox="1"/>
          <p:nvPr/>
        </p:nvSpPr>
        <p:spPr>
          <a:xfrm>
            <a:off x="9176009" y="2623071"/>
            <a:ext cx="554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48%</a:t>
            </a:r>
            <a:endParaRPr lang="zh-CN" altLang="en-US" sz="1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6C2FAF1-9731-4893-A5FC-68452FD1C9C6}"/>
              </a:ext>
            </a:extLst>
          </p:cNvPr>
          <p:cNvSpPr/>
          <p:nvPr/>
        </p:nvSpPr>
        <p:spPr>
          <a:xfrm>
            <a:off x="1346195" y="365240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6470A68-C29A-4743-8615-C0F6FE888354}"/>
              </a:ext>
            </a:extLst>
          </p:cNvPr>
          <p:cNvSpPr txBox="1"/>
          <p:nvPr/>
        </p:nvSpPr>
        <p:spPr>
          <a:xfrm>
            <a:off x="1361905" y="365240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C60F5D82-3077-4C72-BE94-A34714F4BDAD}"/>
              </a:ext>
            </a:extLst>
          </p:cNvPr>
          <p:cNvSpPr/>
          <p:nvPr/>
        </p:nvSpPr>
        <p:spPr>
          <a:xfrm>
            <a:off x="4907279" y="370320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D4C2168-9C43-4E69-A6C2-B11D246AF253}"/>
              </a:ext>
            </a:extLst>
          </p:cNvPr>
          <p:cNvSpPr txBox="1"/>
          <p:nvPr/>
        </p:nvSpPr>
        <p:spPr>
          <a:xfrm>
            <a:off x="4922989" y="370320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728E239-B88A-4262-BA6C-3C874064066D}"/>
              </a:ext>
            </a:extLst>
          </p:cNvPr>
          <p:cNvSpPr/>
          <p:nvPr/>
        </p:nvSpPr>
        <p:spPr>
          <a:xfrm>
            <a:off x="8436783" y="370320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ED05840-BB87-4E8B-993D-F3F167EE6318}"/>
              </a:ext>
            </a:extLst>
          </p:cNvPr>
          <p:cNvSpPr txBox="1"/>
          <p:nvPr/>
        </p:nvSpPr>
        <p:spPr>
          <a:xfrm>
            <a:off x="8452494" y="370320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3667702841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 animBg="1"/>
      <p:bldP spid="14" grpId="0"/>
      <p:bldP spid="16" grpId="0" animBg="1"/>
      <p:bldP spid="17" grpId="0" animBg="1"/>
      <p:bldP spid="18" grpId="0"/>
      <p:bldP spid="20" grpId="0"/>
      <p:bldP spid="21" grpId="0"/>
      <p:bldP spid="22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C3A9150-391B-43F8-B925-D57350FC9E7E}"/>
              </a:ext>
            </a:extLst>
          </p:cNvPr>
          <p:cNvGrpSpPr/>
          <p:nvPr/>
        </p:nvGrpSpPr>
        <p:grpSpPr>
          <a:xfrm>
            <a:off x="942165" y="1562259"/>
            <a:ext cx="3704067" cy="4419467"/>
            <a:chOff x="942166" y="1562255"/>
            <a:chExt cx="3704066" cy="4419467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F6FEC35-A1DE-4629-A354-01C92EA2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53" y="3398725"/>
              <a:ext cx="3597132" cy="1935886"/>
            </a:xfrm>
            <a:custGeom>
              <a:avLst/>
              <a:gdLst>
                <a:gd name="T0" fmla="*/ 994 w 994"/>
                <a:gd name="T1" fmla="*/ 213 h 425"/>
                <a:gd name="T2" fmla="*/ 497 w 994"/>
                <a:gd name="T3" fmla="*/ 425 h 425"/>
                <a:gd name="T4" fmla="*/ 0 w 994"/>
                <a:gd name="T5" fmla="*/ 213 h 425"/>
                <a:gd name="T6" fmla="*/ 497 w 994"/>
                <a:gd name="T7" fmla="*/ 0 h 425"/>
                <a:gd name="T8" fmla="*/ 994 w 994"/>
                <a:gd name="T9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4" h="425">
                  <a:moveTo>
                    <a:pt x="994" y="213"/>
                  </a:moveTo>
                  <a:lnTo>
                    <a:pt x="497" y="425"/>
                  </a:lnTo>
                  <a:lnTo>
                    <a:pt x="0" y="213"/>
                  </a:lnTo>
                  <a:lnTo>
                    <a:pt x="497" y="0"/>
                  </a:lnTo>
                  <a:lnTo>
                    <a:pt x="994" y="2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731BBB3-38F2-4B36-BAD1-16DF34D7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920" y="4368947"/>
              <a:ext cx="1791330" cy="1184306"/>
            </a:xfrm>
            <a:custGeom>
              <a:avLst/>
              <a:gdLst>
                <a:gd name="T0" fmla="*/ 495 w 495"/>
                <a:gd name="T1" fmla="*/ 0 h 260"/>
                <a:gd name="T2" fmla="*/ 0 w 495"/>
                <a:gd name="T3" fmla="*/ 212 h 260"/>
                <a:gd name="T4" fmla="*/ 0 w 495"/>
                <a:gd name="T5" fmla="*/ 260 h 260"/>
                <a:gd name="T6" fmla="*/ 495 w 495"/>
                <a:gd name="T7" fmla="*/ 4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260">
                  <a:moveTo>
                    <a:pt x="495" y="0"/>
                  </a:moveTo>
                  <a:lnTo>
                    <a:pt x="0" y="212"/>
                  </a:lnTo>
                  <a:lnTo>
                    <a:pt x="0" y="260"/>
                  </a:lnTo>
                  <a:lnTo>
                    <a:pt x="495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477F344-2321-4B9F-AB14-F68B5F5ACB49}"/>
                </a:ext>
              </a:extLst>
            </p:cNvPr>
            <p:cNvGrpSpPr/>
            <p:nvPr/>
          </p:nvGrpSpPr>
          <p:grpSpPr>
            <a:xfrm>
              <a:off x="942166" y="3827195"/>
              <a:ext cx="3597132" cy="2154527"/>
              <a:chOff x="3921371" y="3319272"/>
              <a:chExt cx="4371360" cy="2618256"/>
            </a:xfrm>
          </p:grpSpPr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F6719C76-BD98-4117-AF6E-A47AD90F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371" y="3319272"/>
                <a:ext cx="4371360" cy="2352556"/>
              </a:xfrm>
              <a:custGeom>
                <a:avLst/>
                <a:gdLst>
                  <a:gd name="T0" fmla="*/ 994 w 994"/>
                  <a:gd name="T1" fmla="*/ 213 h 425"/>
                  <a:gd name="T2" fmla="*/ 497 w 994"/>
                  <a:gd name="T3" fmla="*/ 425 h 425"/>
                  <a:gd name="T4" fmla="*/ 0 w 994"/>
                  <a:gd name="T5" fmla="*/ 213 h 425"/>
                  <a:gd name="T6" fmla="*/ 497 w 994"/>
                  <a:gd name="T7" fmla="*/ 0 h 425"/>
                  <a:gd name="T8" fmla="*/ 994 w 994"/>
                  <a:gd name="T9" fmla="*/ 21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4" h="425">
                    <a:moveTo>
                      <a:pt x="994" y="213"/>
                    </a:moveTo>
                    <a:lnTo>
                      <a:pt x="497" y="425"/>
                    </a:lnTo>
                    <a:lnTo>
                      <a:pt x="0" y="213"/>
                    </a:lnTo>
                    <a:lnTo>
                      <a:pt x="497" y="0"/>
                    </a:lnTo>
                    <a:lnTo>
                      <a:pt x="994" y="213"/>
                    </a:lnTo>
                    <a:close/>
                  </a:path>
                </a:pathLst>
              </a:custGeom>
              <a:solidFill>
                <a:srgbClr val="383F4E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A6590B0B-3A36-435F-A5EB-9BF02ED9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052" y="4498319"/>
                <a:ext cx="2176886" cy="1439209"/>
              </a:xfrm>
              <a:custGeom>
                <a:avLst/>
                <a:gdLst>
                  <a:gd name="T0" fmla="*/ 495 w 495"/>
                  <a:gd name="T1" fmla="*/ 0 h 260"/>
                  <a:gd name="T2" fmla="*/ 0 w 495"/>
                  <a:gd name="T3" fmla="*/ 212 h 260"/>
                  <a:gd name="T4" fmla="*/ 0 w 495"/>
                  <a:gd name="T5" fmla="*/ 260 h 260"/>
                  <a:gd name="T6" fmla="*/ 495 w 495"/>
                  <a:gd name="T7" fmla="*/ 47 h 260"/>
                  <a:gd name="T8" fmla="*/ 495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495" y="0"/>
                    </a:moveTo>
                    <a:lnTo>
                      <a:pt x="0" y="212"/>
                    </a:lnTo>
                    <a:lnTo>
                      <a:pt x="0" y="260"/>
                    </a:lnTo>
                    <a:lnTo>
                      <a:pt x="495" y="47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282D3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B3572C78-A0AB-497E-84CB-498DD55CD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166" y="4498319"/>
                <a:ext cx="2176886" cy="1439209"/>
              </a:xfrm>
              <a:custGeom>
                <a:avLst/>
                <a:gdLst>
                  <a:gd name="T0" fmla="*/ 0 w 495"/>
                  <a:gd name="T1" fmla="*/ 0 h 260"/>
                  <a:gd name="T2" fmla="*/ 495 w 495"/>
                  <a:gd name="T3" fmla="*/ 212 h 260"/>
                  <a:gd name="T4" fmla="*/ 495 w 495"/>
                  <a:gd name="T5" fmla="*/ 260 h 260"/>
                  <a:gd name="T6" fmla="*/ 0 w 495"/>
                  <a:gd name="T7" fmla="*/ 47 h 260"/>
                  <a:gd name="T8" fmla="*/ 0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0" y="0"/>
                    </a:moveTo>
                    <a:lnTo>
                      <a:pt x="495" y="212"/>
                    </a:lnTo>
                    <a:lnTo>
                      <a:pt x="495" y="260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D3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A7B1DC72-CA0D-4672-A907-AC2B0707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53" y="2920449"/>
              <a:ext cx="3597132" cy="1935886"/>
            </a:xfrm>
            <a:custGeom>
              <a:avLst/>
              <a:gdLst>
                <a:gd name="T0" fmla="*/ 994 w 994"/>
                <a:gd name="T1" fmla="*/ 213 h 425"/>
                <a:gd name="T2" fmla="*/ 497 w 994"/>
                <a:gd name="T3" fmla="*/ 425 h 425"/>
                <a:gd name="T4" fmla="*/ 0 w 994"/>
                <a:gd name="T5" fmla="*/ 213 h 425"/>
                <a:gd name="T6" fmla="*/ 497 w 994"/>
                <a:gd name="T7" fmla="*/ 0 h 425"/>
                <a:gd name="T8" fmla="*/ 994 w 994"/>
                <a:gd name="T9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4" h="425">
                  <a:moveTo>
                    <a:pt x="994" y="213"/>
                  </a:moveTo>
                  <a:lnTo>
                    <a:pt x="497" y="425"/>
                  </a:lnTo>
                  <a:lnTo>
                    <a:pt x="0" y="213"/>
                  </a:lnTo>
                  <a:lnTo>
                    <a:pt x="497" y="0"/>
                  </a:lnTo>
                  <a:lnTo>
                    <a:pt x="994" y="2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2B41741B-94BD-4DE0-A78A-41AAAA25D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920" y="3890668"/>
              <a:ext cx="1791330" cy="1184306"/>
            </a:xfrm>
            <a:custGeom>
              <a:avLst/>
              <a:gdLst>
                <a:gd name="T0" fmla="*/ 495 w 495"/>
                <a:gd name="T1" fmla="*/ 0 h 260"/>
                <a:gd name="T2" fmla="*/ 0 w 495"/>
                <a:gd name="T3" fmla="*/ 212 h 260"/>
                <a:gd name="T4" fmla="*/ 0 w 495"/>
                <a:gd name="T5" fmla="*/ 260 h 260"/>
                <a:gd name="T6" fmla="*/ 495 w 495"/>
                <a:gd name="T7" fmla="*/ 4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260">
                  <a:moveTo>
                    <a:pt x="495" y="0"/>
                  </a:moveTo>
                  <a:lnTo>
                    <a:pt x="0" y="212"/>
                  </a:lnTo>
                  <a:lnTo>
                    <a:pt x="0" y="260"/>
                  </a:lnTo>
                  <a:lnTo>
                    <a:pt x="495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4C2B689-FEE8-40CE-8823-50433072686D}"/>
                </a:ext>
              </a:extLst>
            </p:cNvPr>
            <p:cNvGrpSpPr/>
            <p:nvPr/>
          </p:nvGrpSpPr>
          <p:grpSpPr>
            <a:xfrm>
              <a:off x="942166" y="3207479"/>
              <a:ext cx="3597132" cy="2138848"/>
              <a:chOff x="3921371" y="2738055"/>
              <a:chExt cx="4371360" cy="2599202"/>
            </a:xfrm>
          </p:grpSpPr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12BCC0CA-A91B-44B0-9BFD-CB1A9CB4C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371" y="2738055"/>
                <a:ext cx="4371360" cy="2352556"/>
              </a:xfrm>
              <a:custGeom>
                <a:avLst/>
                <a:gdLst>
                  <a:gd name="T0" fmla="*/ 994 w 994"/>
                  <a:gd name="T1" fmla="*/ 213 h 425"/>
                  <a:gd name="T2" fmla="*/ 497 w 994"/>
                  <a:gd name="T3" fmla="*/ 425 h 425"/>
                  <a:gd name="T4" fmla="*/ 0 w 994"/>
                  <a:gd name="T5" fmla="*/ 213 h 425"/>
                  <a:gd name="T6" fmla="*/ 497 w 994"/>
                  <a:gd name="T7" fmla="*/ 0 h 425"/>
                  <a:gd name="T8" fmla="*/ 994 w 994"/>
                  <a:gd name="T9" fmla="*/ 21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4" h="425">
                    <a:moveTo>
                      <a:pt x="994" y="213"/>
                    </a:moveTo>
                    <a:lnTo>
                      <a:pt x="497" y="425"/>
                    </a:lnTo>
                    <a:lnTo>
                      <a:pt x="0" y="213"/>
                    </a:lnTo>
                    <a:lnTo>
                      <a:pt x="497" y="0"/>
                    </a:lnTo>
                    <a:lnTo>
                      <a:pt x="994" y="213"/>
                    </a:lnTo>
                    <a:close/>
                  </a:path>
                </a:pathLst>
              </a:custGeom>
              <a:solidFill>
                <a:srgbClr val="383F4E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04CDF9F1-2B83-4B1F-9B12-DEF1F22F9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052" y="3898048"/>
                <a:ext cx="2176886" cy="1439209"/>
              </a:xfrm>
              <a:custGeom>
                <a:avLst/>
                <a:gdLst>
                  <a:gd name="T0" fmla="*/ 495 w 495"/>
                  <a:gd name="T1" fmla="*/ 0 h 260"/>
                  <a:gd name="T2" fmla="*/ 0 w 495"/>
                  <a:gd name="T3" fmla="*/ 212 h 260"/>
                  <a:gd name="T4" fmla="*/ 0 w 495"/>
                  <a:gd name="T5" fmla="*/ 260 h 260"/>
                  <a:gd name="T6" fmla="*/ 495 w 495"/>
                  <a:gd name="T7" fmla="*/ 47 h 260"/>
                  <a:gd name="T8" fmla="*/ 495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495" y="0"/>
                    </a:moveTo>
                    <a:lnTo>
                      <a:pt x="0" y="212"/>
                    </a:lnTo>
                    <a:lnTo>
                      <a:pt x="0" y="260"/>
                    </a:lnTo>
                    <a:lnTo>
                      <a:pt x="495" y="47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282D3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75F0F1AA-BD41-442B-9659-6923B76D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166" y="3898048"/>
                <a:ext cx="2176886" cy="1439209"/>
              </a:xfrm>
              <a:custGeom>
                <a:avLst/>
                <a:gdLst>
                  <a:gd name="T0" fmla="*/ 0 w 495"/>
                  <a:gd name="T1" fmla="*/ 0 h 260"/>
                  <a:gd name="T2" fmla="*/ 495 w 495"/>
                  <a:gd name="T3" fmla="*/ 212 h 260"/>
                  <a:gd name="T4" fmla="*/ 495 w 495"/>
                  <a:gd name="T5" fmla="*/ 260 h 260"/>
                  <a:gd name="T6" fmla="*/ 0 w 495"/>
                  <a:gd name="T7" fmla="*/ 47 h 260"/>
                  <a:gd name="T8" fmla="*/ 0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0" y="0"/>
                    </a:moveTo>
                    <a:lnTo>
                      <a:pt x="495" y="212"/>
                    </a:lnTo>
                    <a:lnTo>
                      <a:pt x="495" y="260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D3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C99C00EE-4082-452E-B425-A6AAF227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53" y="2446727"/>
              <a:ext cx="3597132" cy="1931329"/>
            </a:xfrm>
            <a:custGeom>
              <a:avLst/>
              <a:gdLst>
                <a:gd name="T0" fmla="*/ 994 w 994"/>
                <a:gd name="T1" fmla="*/ 212 h 424"/>
                <a:gd name="T2" fmla="*/ 497 w 994"/>
                <a:gd name="T3" fmla="*/ 424 h 424"/>
                <a:gd name="T4" fmla="*/ 0 w 994"/>
                <a:gd name="T5" fmla="*/ 212 h 424"/>
                <a:gd name="T6" fmla="*/ 497 w 994"/>
                <a:gd name="T7" fmla="*/ 0 h 424"/>
                <a:gd name="T8" fmla="*/ 994 w 994"/>
                <a:gd name="T9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4" h="424">
                  <a:moveTo>
                    <a:pt x="994" y="212"/>
                  </a:moveTo>
                  <a:lnTo>
                    <a:pt x="497" y="424"/>
                  </a:lnTo>
                  <a:lnTo>
                    <a:pt x="0" y="212"/>
                  </a:lnTo>
                  <a:lnTo>
                    <a:pt x="497" y="0"/>
                  </a:lnTo>
                  <a:lnTo>
                    <a:pt x="994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7CABD012-1586-4EE5-A38B-BE532B53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920" y="3412391"/>
              <a:ext cx="1791330" cy="1184306"/>
            </a:xfrm>
            <a:custGeom>
              <a:avLst/>
              <a:gdLst>
                <a:gd name="T0" fmla="*/ 495 w 495"/>
                <a:gd name="T1" fmla="*/ 0 h 260"/>
                <a:gd name="T2" fmla="*/ 0 w 495"/>
                <a:gd name="T3" fmla="*/ 212 h 260"/>
                <a:gd name="T4" fmla="*/ 0 w 495"/>
                <a:gd name="T5" fmla="*/ 260 h 260"/>
                <a:gd name="T6" fmla="*/ 495 w 495"/>
                <a:gd name="T7" fmla="*/ 4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260">
                  <a:moveTo>
                    <a:pt x="495" y="0"/>
                  </a:moveTo>
                  <a:lnTo>
                    <a:pt x="0" y="212"/>
                  </a:lnTo>
                  <a:lnTo>
                    <a:pt x="0" y="260"/>
                  </a:lnTo>
                  <a:lnTo>
                    <a:pt x="495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FBD96E7-05B5-4F42-9E2D-277CD039FB0F}"/>
                </a:ext>
              </a:extLst>
            </p:cNvPr>
            <p:cNvGrpSpPr/>
            <p:nvPr/>
          </p:nvGrpSpPr>
          <p:grpSpPr>
            <a:xfrm>
              <a:off x="942166" y="2576641"/>
              <a:ext cx="3597132" cy="2149970"/>
              <a:chOff x="3921371" y="2162371"/>
              <a:chExt cx="4371360" cy="2612718"/>
            </a:xfrm>
          </p:grpSpPr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E965E4BE-1007-4F99-BC02-F17FB6F77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371" y="2162371"/>
                <a:ext cx="4371360" cy="2347018"/>
              </a:xfrm>
              <a:custGeom>
                <a:avLst/>
                <a:gdLst>
                  <a:gd name="T0" fmla="*/ 994 w 994"/>
                  <a:gd name="T1" fmla="*/ 212 h 424"/>
                  <a:gd name="T2" fmla="*/ 497 w 994"/>
                  <a:gd name="T3" fmla="*/ 424 h 424"/>
                  <a:gd name="T4" fmla="*/ 0 w 994"/>
                  <a:gd name="T5" fmla="*/ 212 h 424"/>
                  <a:gd name="T6" fmla="*/ 497 w 994"/>
                  <a:gd name="T7" fmla="*/ 0 h 424"/>
                  <a:gd name="T8" fmla="*/ 994 w 994"/>
                  <a:gd name="T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4" h="424">
                    <a:moveTo>
                      <a:pt x="994" y="212"/>
                    </a:moveTo>
                    <a:lnTo>
                      <a:pt x="497" y="424"/>
                    </a:lnTo>
                    <a:lnTo>
                      <a:pt x="0" y="212"/>
                    </a:lnTo>
                    <a:lnTo>
                      <a:pt x="497" y="0"/>
                    </a:lnTo>
                    <a:lnTo>
                      <a:pt x="994" y="212"/>
                    </a:lnTo>
                    <a:close/>
                  </a:path>
                </a:pathLst>
              </a:custGeom>
              <a:solidFill>
                <a:srgbClr val="E06A2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2D3303B-9A40-4657-8B4C-0F5F3E15E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052" y="3317101"/>
                <a:ext cx="2176886" cy="1439209"/>
              </a:xfrm>
              <a:custGeom>
                <a:avLst/>
                <a:gdLst>
                  <a:gd name="T0" fmla="*/ 495 w 495"/>
                  <a:gd name="T1" fmla="*/ 0 h 260"/>
                  <a:gd name="T2" fmla="*/ 0 w 495"/>
                  <a:gd name="T3" fmla="*/ 212 h 260"/>
                  <a:gd name="T4" fmla="*/ 0 w 495"/>
                  <a:gd name="T5" fmla="*/ 260 h 260"/>
                  <a:gd name="T6" fmla="*/ 495 w 495"/>
                  <a:gd name="T7" fmla="*/ 47 h 260"/>
                  <a:gd name="T8" fmla="*/ 495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495" y="0"/>
                    </a:moveTo>
                    <a:lnTo>
                      <a:pt x="0" y="212"/>
                    </a:lnTo>
                    <a:lnTo>
                      <a:pt x="0" y="260"/>
                    </a:lnTo>
                    <a:lnTo>
                      <a:pt x="495" y="47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E06A2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955B7A9F-A167-484F-B85D-77FC4710C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166" y="3335880"/>
                <a:ext cx="2176886" cy="1439209"/>
              </a:xfrm>
              <a:custGeom>
                <a:avLst/>
                <a:gdLst>
                  <a:gd name="T0" fmla="*/ 0 w 495"/>
                  <a:gd name="T1" fmla="*/ 0 h 260"/>
                  <a:gd name="T2" fmla="*/ 495 w 495"/>
                  <a:gd name="T3" fmla="*/ 212 h 260"/>
                  <a:gd name="T4" fmla="*/ 495 w 495"/>
                  <a:gd name="T5" fmla="*/ 260 h 260"/>
                  <a:gd name="T6" fmla="*/ 0 w 495"/>
                  <a:gd name="T7" fmla="*/ 47 h 260"/>
                  <a:gd name="T8" fmla="*/ 0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0" y="0"/>
                    </a:moveTo>
                    <a:lnTo>
                      <a:pt x="495" y="212"/>
                    </a:lnTo>
                    <a:lnTo>
                      <a:pt x="495" y="260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6A2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EB217E6D-DEA2-4D74-A45D-82DAD903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53" y="1968448"/>
              <a:ext cx="3597132" cy="1931329"/>
            </a:xfrm>
            <a:custGeom>
              <a:avLst/>
              <a:gdLst>
                <a:gd name="T0" fmla="*/ 994 w 994"/>
                <a:gd name="T1" fmla="*/ 212 h 424"/>
                <a:gd name="T2" fmla="*/ 497 w 994"/>
                <a:gd name="T3" fmla="*/ 424 h 424"/>
                <a:gd name="T4" fmla="*/ 0 w 994"/>
                <a:gd name="T5" fmla="*/ 212 h 424"/>
                <a:gd name="T6" fmla="*/ 497 w 994"/>
                <a:gd name="T7" fmla="*/ 0 h 424"/>
                <a:gd name="T8" fmla="*/ 994 w 994"/>
                <a:gd name="T9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4" h="424">
                  <a:moveTo>
                    <a:pt x="994" y="212"/>
                  </a:moveTo>
                  <a:lnTo>
                    <a:pt x="497" y="424"/>
                  </a:lnTo>
                  <a:lnTo>
                    <a:pt x="0" y="212"/>
                  </a:lnTo>
                  <a:lnTo>
                    <a:pt x="497" y="0"/>
                  </a:lnTo>
                  <a:lnTo>
                    <a:pt x="994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53C2465A-F367-47D3-B05B-1AC9C714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920" y="2934112"/>
              <a:ext cx="1791330" cy="1184306"/>
            </a:xfrm>
            <a:custGeom>
              <a:avLst/>
              <a:gdLst>
                <a:gd name="T0" fmla="*/ 495 w 495"/>
                <a:gd name="T1" fmla="*/ 0 h 260"/>
                <a:gd name="T2" fmla="*/ 0 w 495"/>
                <a:gd name="T3" fmla="*/ 212 h 260"/>
                <a:gd name="T4" fmla="*/ 0 w 495"/>
                <a:gd name="T5" fmla="*/ 260 h 260"/>
                <a:gd name="T6" fmla="*/ 495 w 495"/>
                <a:gd name="T7" fmla="*/ 4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5" h="260">
                  <a:moveTo>
                    <a:pt x="495" y="0"/>
                  </a:moveTo>
                  <a:lnTo>
                    <a:pt x="0" y="212"/>
                  </a:lnTo>
                  <a:lnTo>
                    <a:pt x="0" y="260"/>
                  </a:lnTo>
                  <a:lnTo>
                    <a:pt x="49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59C2A81-241D-48D7-8653-6169886D5394}"/>
                </a:ext>
              </a:extLst>
            </p:cNvPr>
            <p:cNvGrpSpPr/>
            <p:nvPr/>
          </p:nvGrpSpPr>
          <p:grpSpPr>
            <a:xfrm>
              <a:off x="988852" y="1562255"/>
              <a:ext cx="3657380" cy="2156141"/>
              <a:chOff x="3899270" y="1608968"/>
              <a:chExt cx="4384668" cy="2584900"/>
            </a:xfrm>
          </p:grpSpPr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A64BDBC6-CE47-42E9-8E0F-37AD745B5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270" y="1608968"/>
                <a:ext cx="4371360" cy="2347018"/>
              </a:xfrm>
              <a:custGeom>
                <a:avLst/>
                <a:gdLst>
                  <a:gd name="T0" fmla="*/ 994 w 994"/>
                  <a:gd name="T1" fmla="*/ 212 h 424"/>
                  <a:gd name="T2" fmla="*/ 497 w 994"/>
                  <a:gd name="T3" fmla="*/ 424 h 424"/>
                  <a:gd name="T4" fmla="*/ 0 w 994"/>
                  <a:gd name="T5" fmla="*/ 212 h 424"/>
                  <a:gd name="T6" fmla="*/ 497 w 994"/>
                  <a:gd name="T7" fmla="*/ 0 h 424"/>
                  <a:gd name="T8" fmla="*/ 994 w 994"/>
                  <a:gd name="T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4" h="424">
                    <a:moveTo>
                      <a:pt x="994" y="212"/>
                    </a:moveTo>
                    <a:lnTo>
                      <a:pt x="497" y="424"/>
                    </a:lnTo>
                    <a:lnTo>
                      <a:pt x="0" y="212"/>
                    </a:lnTo>
                    <a:lnTo>
                      <a:pt x="497" y="0"/>
                    </a:lnTo>
                    <a:lnTo>
                      <a:pt x="994" y="212"/>
                    </a:lnTo>
                    <a:close/>
                  </a:path>
                </a:pathLst>
              </a:custGeom>
              <a:solidFill>
                <a:srgbClr val="383F4E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84665703-7989-4520-9658-95DA5521B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052" y="2754659"/>
                <a:ext cx="2176886" cy="1439209"/>
              </a:xfrm>
              <a:custGeom>
                <a:avLst/>
                <a:gdLst>
                  <a:gd name="T0" fmla="*/ 495 w 495"/>
                  <a:gd name="T1" fmla="*/ 0 h 260"/>
                  <a:gd name="T2" fmla="*/ 0 w 495"/>
                  <a:gd name="T3" fmla="*/ 212 h 260"/>
                  <a:gd name="T4" fmla="*/ 0 w 495"/>
                  <a:gd name="T5" fmla="*/ 260 h 260"/>
                  <a:gd name="T6" fmla="*/ 495 w 495"/>
                  <a:gd name="T7" fmla="*/ 48 h 260"/>
                  <a:gd name="T8" fmla="*/ 495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495" y="0"/>
                    </a:moveTo>
                    <a:lnTo>
                      <a:pt x="0" y="212"/>
                    </a:lnTo>
                    <a:lnTo>
                      <a:pt x="0" y="260"/>
                    </a:lnTo>
                    <a:lnTo>
                      <a:pt x="495" y="48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282D38">
                  <a:alpha val="9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  <p:sp>
            <p:nvSpPr>
              <p:cNvPr id="23" name="Freeform 31">
                <a:extLst>
                  <a:ext uri="{FF2B5EF4-FFF2-40B4-BE49-F238E27FC236}">
                    <a16:creationId xmlns:a16="http://schemas.microsoft.com/office/drawing/2014/main" id="{A68DC1F9-7405-4FAA-9811-C3D815FE3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166" y="2754659"/>
                <a:ext cx="2176886" cy="1439209"/>
              </a:xfrm>
              <a:custGeom>
                <a:avLst/>
                <a:gdLst>
                  <a:gd name="T0" fmla="*/ 0 w 495"/>
                  <a:gd name="T1" fmla="*/ 0 h 260"/>
                  <a:gd name="T2" fmla="*/ 495 w 495"/>
                  <a:gd name="T3" fmla="*/ 212 h 260"/>
                  <a:gd name="T4" fmla="*/ 495 w 495"/>
                  <a:gd name="T5" fmla="*/ 260 h 260"/>
                  <a:gd name="T6" fmla="*/ 0 w 495"/>
                  <a:gd name="T7" fmla="*/ 48 h 260"/>
                  <a:gd name="T8" fmla="*/ 0 w 49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60">
                    <a:moveTo>
                      <a:pt x="0" y="0"/>
                    </a:moveTo>
                    <a:lnTo>
                      <a:pt x="495" y="212"/>
                    </a:lnTo>
                    <a:lnTo>
                      <a:pt x="495" y="260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D38">
                  <a:alpha val="9333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endParaRPr>
              </a:p>
            </p:txBody>
          </p:sp>
        </p:grp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E79572E-72E7-4082-8E59-CFA0FB0AD1D9}"/>
              </a:ext>
            </a:extLst>
          </p:cNvPr>
          <p:cNvCxnSpPr/>
          <p:nvPr/>
        </p:nvCxnSpPr>
        <p:spPr>
          <a:xfrm>
            <a:off x="3678453" y="2026505"/>
            <a:ext cx="281878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3B94B69-A6AC-4908-B58C-B244E9D9BAC8}"/>
              </a:ext>
            </a:extLst>
          </p:cNvPr>
          <p:cNvCxnSpPr/>
          <p:nvPr/>
        </p:nvCxnSpPr>
        <p:spPr>
          <a:xfrm>
            <a:off x="4122059" y="3173059"/>
            <a:ext cx="237518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6F78F6A-7855-4475-8FDB-243BFF96667E}"/>
              </a:ext>
            </a:extLst>
          </p:cNvPr>
          <p:cNvCxnSpPr/>
          <p:nvPr/>
        </p:nvCxnSpPr>
        <p:spPr>
          <a:xfrm>
            <a:off x="4601032" y="4319613"/>
            <a:ext cx="189620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8ADF284-36D2-4290-B41F-18635B7F9D91}"/>
              </a:ext>
            </a:extLst>
          </p:cNvPr>
          <p:cNvCxnSpPr/>
          <p:nvPr/>
        </p:nvCxnSpPr>
        <p:spPr>
          <a:xfrm>
            <a:off x="3478267" y="5466166"/>
            <a:ext cx="30189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19605667-9154-4C47-9C97-D6446D7F0EBA}"/>
              </a:ext>
            </a:extLst>
          </p:cNvPr>
          <p:cNvSpPr/>
          <p:nvPr/>
        </p:nvSpPr>
        <p:spPr>
          <a:xfrm>
            <a:off x="6676167" y="1328732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079F7B6-4345-4B2D-A1D4-31E6EB6A5292}"/>
              </a:ext>
            </a:extLst>
          </p:cNvPr>
          <p:cNvSpPr txBox="1"/>
          <p:nvPr/>
        </p:nvSpPr>
        <p:spPr>
          <a:xfrm>
            <a:off x="6691875" y="1328729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B83B00D9-0875-440A-B31B-00B773CD1587}"/>
              </a:ext>
            </a:extLst>
          </p:cNvPr>
          <p:cNvSpPr/>
          <p:nvPr/>
        </p:nvSpPr>
        <p:spPr>
          <a:xfrm>
            <a:off x="6660459" y="267923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30F8415-BBFD-4747-BE0E-66E0F954318F}"/>
              </a:ext>
            </a:extLst>
          </p:cNvPr>
          <p:cNvSpPr txBox="1"/>
          <p:nvPr/>
        </p:nvSpPr>
        <p:spPr>
          <a:xfrm>
            <a:off x="6676167" y="2679236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484D574-220D-42E4-B941-EC5BCF9DA19B}"/>
              </a:ext>
            </a:extLst>
          </p:cNvPr>
          <p:cNvSpPr/>
          <p:nvPr/>
        </p:nvSpPr>
        <p:spPr>
          <a:xfrm>
            <a:off x="6660459" y="398959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5E7B0C6-7EC3-4489-8A5B-F56981C952B0}"/>
              </a:ext>
            </a:extLst>
          </p:cNvPr>
          <p:cNvSpPr txBox="1"/>
          <p:nvPr/>
        </p:nvSpPr>
        <p:spPr>
          <a:xfrm>
            <a:off x="6676167" y="3989595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3485A4C-0953-4E9C-A3AF-EBBF9B94170D}"/>
              </a:ext>
            </a:extLst>
          </p:cNvPr>
          <p:cNvSpPr/>
          <p:nvPr/>
        </p:nvSpPr>
        <p:spPr>
          <a:xfrm>
            <a:off x="6642271" y="5189143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F150761-7BE2-4405-95D8-3FFBB6862E47}"/>
              </a:ext>
            </a:extLst>
          </p:cNvPr>
          <p:cNvSpPr txBox="1"/>
          <p:nvPr/>
        </p:nvSpPr>
        <p:spPr>
          <a:xfrm>
            <a:off x="6657979" y="5189140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304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64D9A6-56CC-4A57-ACC4-F1FBA352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63D969-BB23-4EB4-A1B4-C38D858B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691" y="31381"/>
            <a:ext cx="6826623" cy="682662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C059C35-4F60-48BF-8709-C482005F7CA5}"/>
              </a:ext>
            </a:extLst>
          </p:cNvPr>
          <p:cNvSpPr/>
          <p:nvPr/>
        </p:nvSpPr>
        <p:spPr>
          <a:xfrm>
            <a:off x="4107993" y="1322295"/>
            <a:ext cx="3988291" cy="3978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52BAE9-F089-4933-A92B-B1C963AE84C0}"/>
              </a:ext>
            </a:extLst>
          </p:cNvPr>
          <p:cNvSpPr txBox="1"/>
          <p:nvPr/>
        </p:nvSpPr>
        <p:spPr>
          <a:xfrm>
            <a:off x="4447801" y="3151871"/>
            <a:ext cx="518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Chapter 4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A02224-5A57-4B3D-B74C-8C7A486ABAC6}"/>
              </a:ext>
            </a:extLst>
          </p:cNvPr>
          <p:cNvSpPr/>
          <p:nvPr/>
        </p:nvSpPr>
        <p:spPr>
          <a:xfrm>
            <a:off x="4820663" y="2974984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756161-7A4B-4B27-8E82-35A74BEE7E0E}"/>
              </a:ext>
            </a:extLst>
          </p:cNvPr>
          <p:cNvSpPr/>
          <p:nvPr/>
        </p:nvSpPr>
        <p:spPr>
          <a:xfrm>
            <a:off x="4906678" y="4258993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78D7E-2E53-4C50-B4D7-65239DF7527A}"/>
              </a:ext>
            </a:extLst>
          </p:cNvPr>
          <p:cNvSpPr txBox="1"/>
          <p:nvPr/>
        </p:nvSpPr>
        <p:spPr>
          <a:xfrm>
            <a:off x="4687314" y="2473123"/>
            <a:ext cx="292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SPRINGFLOWER</a:t>
            </a:r>
            <a:endParaRPr lang="zh-CN" altLang="en-US" sz="1600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72339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任意多边形 2">
            <a:extLst>
              <a:ext uri="{FF2B5EF4-FFF2-40B4-BE49-F238E27FC236}">
                <a16:creationId xmlns:a16="http://schemas.microsoft.com/office/drawing/2014/main" id="{7936F109-1302-4A2A-97F1-FAE585866F03}"/>
              </a:ext>
            </a:extLst>
          </p:cNvPr>
          <p:cNvSpPr/>
          <p:nvPr/>
        </p:nvSpPr>
        <p:spPr>
          <a:xfrm rot="5400000" flipV="1">
            <a:off x="5759935" y="180044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id="{E06113AC-AA7E-46E4-9173-8110591938A2}"/>
              </a:ext>
            </a:extLst>
          </p:cNvPr>
          <p:cNvSpPr/>
          <p:nvPr/>
        </p:nvSpPr>
        <p:spPr>
          <a:xfrm rot="16200000" flipH="1" flipV="1">
            <a:off x="4116871" y="180044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任意多边形 5">
            <a:extLst>
              <a:ext uri="{FF2B5EF4-FFF2-40B4-BE49-F238E27FC236}">
                <a16:creationId xmlns:a16="http://schemas.microsoft.com/office/drawing/2014/main" id="{8229B286-A1D0-4144-B9FA-AFFD82F32F3C}"/>
              </a:ext>
            </a:extLst>
          </p:cNvPr>
          <p:cNvSpPr/>
          <p:nvPr/>
        </p:nvSpPr>
        <p:spPr>
          <a:xfrm rot="5400000" flipH="1" flipV="1">
            <a:off x="5759935" y="345589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任意多边形 6">
            <a:extLst>
              <a:ext uri="{FF2B5EF4-FFF2-40B4-BE49-F238E27FC236}">
                <a16:creationId xmlns:a16="http://schemas.microsoft.com/office/drawing/2014/main" id="{E3DF119F-D6CD-4D68-867D-864A8047B0E8}"/>
              </a:ext>
            </a:extLst>
          </p:cNvPr>
          <p:cNvSpPr/>
          <p:nvPr/>
        </p:nvSpPr>
        <p:spPr>
          <a:xfrm rot="16200000" flipV="1">
            <a:off x="4116871" y="345589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B8BB43-F439-49DC-80B4-6FE93C6B55CF}"/>
              </a:ext>
            </a:extLst>
          </p:cNvPr>
          <p:cNvGrpSpPr/>
          <p:nvPr/>
        </p:nvGrpSpPr>
        <p:grpSpPr>
          <a:xfrm>
            <a:off x="5837331" y="3456180"/>
            <a:ext cx="484781" cy="516149"/>
            <a:chOff x="3194451" y="5048733"/>
            <a:chExt cx="484781" cy="516149"/>
          </a:xfrm>
          <a:solidFill>
            <a:srgbClr val="CBBA9D"/>
          </a:solidFill>
        </p:grpSpPr>
        <p:sp>
          <p:nvSpPr>
            <p:cNvPr id="13" name="Freeform 603">
              <a:extLst>
                <a:ext uri="{FF2B5EF4-FFF2-40B4-BE49-F238E27FC236}">
                  <a16:creationId xmlns:a16="http://schemas.microsoft.com/office/drawing/2014/main" id="{DE9D4BB8-58DE-4009-AD13-1A7A5C53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4" name="Freeform 604">
              <a:extLst>
                <a:ext uri="{FF2B5EF4-FFF2-40B4-BE49-F238E27FC236}">
                  <a16:creationId xmlns:a16="http://schemas.microsoft.com/office/drawing/2014/main" id="{85E21E5D-451E-498F-80AF-7415F030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5" name="Freeform 605">
              <a:extLst>
                <a:ext uri="{FF2B5EF4-FFF2-40B4-BE49-F238E27FC236}">
                  <a16:creationId xmlns:a16="http://schemas.microsoft.com/office/drawing/2014/main" id="{B3623793-537B-4662-9B43-FEE13215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6" name="Freeform 606">
              <a:extLst>
                <a:ext uri="{FF2B5EF4-FFF2-40B4-BE49-F238E27FC236}">
                  <a16:creationId xmlns:a16="http://schemas.microsoft.com/office/drawing/2014/main" id="{856EC4D8-B667-4BA9-8423-6C37A922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7" name="Freeform 608">
              <a:extLst>
                <a:ext uri="{FF2B5EF4-FFF2-40B4-BE49-F238E27FC236}">
                  <a16:creationId xmlns:a16="http://schemas.microsoft.com/office/drawing/2014/main" id="{8066945C-8D8F-43C0-A4A7-FFF92635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8" name="Freeform 609">
              <a:extLst>
                <a:ext uri="{FF2B5EF4-FFF2-40B4-BE49-F238E27FC236}">
                  <a16:creationId xmlns:a16="http://schemas.microsoft.com/office/drawing/2014/main" id="{67C6718D-F6D6-48C5-9B6A-E8A26297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9" name="Freeform 610">
              <a:extLst>
                <a:ext uri="{FF2B5EF4-FFF2-40B4-BE49-F238E27FC236}">
                  <a16:creationId xmlns:a16="http://schemas.microsoft.com/office/drawing/2014/main" id="{CDDF72DC-85B0-46D8-8516-5FFFF2866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0" name="Freeform 611">
              <a:extLst>
                <a:ext uri="{FF2B5EF4-FFF2-40B4-BE49-F238E27FC236}">
                  <a16:creationId xmlns:a16="http://schemas.microsoft.com/office/drawing/2014/main" id="{89C88D80-BF51-4952-8F19-98957005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1" name="Freeform 612">
              <a:extLst>
                <a:ext uri="{FF2B5EF4-FFF2-40B4-BE49-F238E27FC236}">
                  <a16:creationId xmlns:a16="http://schemas.microsoft.com/office/drawing/2014/main" id="{A0A13848-CBE4-4F7F-A102-EA6BD28F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2" name="Freeform 613">
              <a:extLst>
                <a:ext uri="{FF2B5EF4-FFF2-40B4-BE49-F238E27FC236}">
                  <a16:creationId xmlns:a16="http://schemas.microsoft.com/office/drawing/2014/main" id="{F0B55268-F871-4D89-95EC-0DB55C96E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3" name="Freeform 614">
              <a:extLst>
                <a:ext uri="{FF2B5EF4-FFF2-40B4-BE49-F238E27FC236}">
                  <a16:creationId xmlns:a16="http://schemas.microsoft.com/office/drawing/2014/main" id="{7B74782B-27A3-45AF-A7B6-278B47F7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F4397E-103D-4DBB-9EAA-0687CA4E1A5B}"/>
              </a:ext>
            </a:extLst>
          </p:cNvPr>
          <p:cNvGrpSpPr/>
          <p:nvPr/>
        </p:nvGrpSpPr>
        <p:grpSpPr>
          <a:xfrm>
            <a:off x="5923139" y="1931959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5" name="Freeform 285">
              <a:extLst>
                <a:ext uri="{FF2B5EF4-FFF2-40B4-BE49-F238E27FC236}">
                  <a16:creationId xmlns:a16="http://schemas.microsoft.com/office/drawing/2014/main" id="{98E8CB44-3ECD-44FF-8B23-3F35D7DF1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6" name="Freeform 286">
              <a:extLst>
                <a:ext uri="{FF2B5EF4-FFF2-40B4-BE49-F238E27FC236}">
                  <a16:creationId xmlns:a16="http://schemas.microsoft.com/office/drawing/2014/main" id="{7D4D1095-F854-46BA-A899-88314969E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7" name="Freeform 287">
              <a:extLst>
                <a:ext uri="{FF2B5EF4-FFF2-40B4-BE49-F238E27FC236}">
                  <a16:creationId xmlns:a16="http://schemas.microsoft.com/office/drawing/2014/main" id="{C14B643C-81D5-4FCD-BDEE-19D76E43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E46BE5-5641-4ED8-A3A1-B87852A6DDAC}"/>
              </a:ext>
            </a:extLst>
          </p:cNvPr>
          <p:cNvGrpSpPr/>
          <p:nvPr/>
        </p:nvGrpSpPr>
        <p:grpSpPr>
          <a:xfrm>
            <a:off x="4194269" y="3606019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9" name="Freeform 368">
              <a:extLst>
                <a:ext uri="{FF2B5EF4-FFF2-40B4-BE49-F238E27FC236}">
                  <a16:creationId xmlns:a16="http://schemas.microsoft.com/office/drawing/2014/main" id="{9E1355F4-C601-46A4-A232-FB23C33A8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0" name="Freeform 369">
              <a:extLst>
                <a:ext uri="{FF2B5EF4-FFF2-40B4-BE49-F238E27FC236}">
                  <a16:creationId xmlns:a16="http://schemas.microsoft.com/office/drawing/2014/main" id="{4262460B-6ECA-4708-A7F9-CD8C8FA85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1" name="Freeform 370">
              <a:extLst>
                <a:ext uri="{FF2B5EF4-FFF2-40B4-BE49-F238E27FC236}">
                  <a16:creationId xmlns:a16="http://schemas.microsoft.com/office/drawing/2014/main" id="{40B629B2-8376-4807-9837-A37019027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859E1C4-0248-4B2B-95BB-282C2745C3C9}"/>
              </a:ext>
            </a:extLst>
          </p:cNvPr>
          <p:cNvGrpSpPr/>
          <p:nvPr/>
        </p:nvGrpSpPr>
        <p:grpSpPr>
          <a:xfrm>
            <a:off x="7611635" y="3649908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0D5C72FB-8765-480A-ACD6-0499A9D24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972FC3BD-D07B-43D3-823C-B34F2BFA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1918F70B-EDC3-4AC4-9DD3-0C62F919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A8B7EB5-6F2D-450F-925F-132973B3696D}"/>
              </a:ext>
            </a:extLst>
          </p:cNvPr>
          <p:cNvGrpSpPr/>
          <p:nvPr/>
        </p:nvGrpSpPr>
        <p:grpSpPr>
          <a:xfrm>
            <a:off x="5881652" y="5279868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7" name="Freeform 345">
              <a:extLst>
                <a:ext uri="{FF2B5EF4-FFF2-40B4-BE49-F238E27FC236}">
                  <a16:creationId xmlns:a16="http://schemas.microsoft.com/office/drawing/2014/main" id="{ABC7AF75-853F-4B04-AECF-1789C2E7D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8" name="Freeform 346">
              <a:extLst>
                <a:ext uri="{FF2B5EF4-FFF2-40B4-BE49-F238E27FC236}">
                  <a16:creationId xmlns:a16="http://schemas.microsoft.com/office/drawing/2014/main" id="{8BE9F468-2391-4D2A-8812-7BA139D62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39" name="Freeform 347">
              <a:extLst>
                <a:ext uri="{FF2B5EF4-FFF2-40B4-BE49-F238E27FC236}">
                  <a16:creationId xmlns:a16="http://schemas.microsoft.com/office/drawing/2014/main" id="{BBD6FB55-A539-4AC0-90C8-22861B4D8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40" name="Freeform 348">
              <a:extLst>
                <a:ext uri="{FF2B5EF4-FFF2-40B4-BE49-F238E27FC236}">
                  <a16:creationId xmlns:a16="http://schemas.microsoft.com/office/drawing/2014/main" id="{1DEC574F-32CE-4F1F-88E0-DB63B44E9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41" name="Freeform 349">
              <a:extLst>
                <a:ext uri="{FF2B5EF4-FFF2-40B4-BE49-F238E27FC236}">
                  <a16:creationId xmlns:a16="http://schemas.microsoft.com/office/drawing/2014/main" id="{52CBC3E6-FB6A-4257-8536-A3F9F519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42" name="Freeform 350">
              <a:extLst>
                <a:ext uri="{FF2B5EF4-FFF2-40B4-BE49-F238E27FC236}">
                  <a16:creationId xmlns:a16="http://schemas.microsoft.com/office/drawing/2014/main" id="{4B23FF51-FCE4-4DED-A864-0AD861EC9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48449903-8BB8-434B-96E1-1938257D3B96}"/>
              </a:ext>
            </a:extLst>
          </p:cNvPr>
          <p:cNvSpPr/>
          <p:nvPr/>
        </p:nvSpPr>
        <p:spPr>
          <a:xfrm>
            <a:off x="2593069" y="2032996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753A90B-454A-443E-B167-B7198B97E9B9}"/>
              </a:ext>
            </a:extLst>
          </p:cNvPr>
          <p:cNvSpPr txBox="1"/>
          <p:nvPr/>
        </p:nvSpPr>
        <p:spPr>
          <a:xfrm>
            <a:off x="1004755" y="2032994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A09EB4CE-5912-4922-862C-12D6D97DEEB0}"/>
              </a:ext>
            </a:extLst>
          </p:cNvPr>
          <p:cNvSpPr/>
          <p:nvPr/>
        </p:nvSpPr>
        <p:spPr>
          <a:xfrm>
            <a:off x="2606127" y="4324807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FE43B58-DDD3-4BCB-8E9D-CA7C25F91F41}"/>
              </a:ext>
            </a:extLst>
          </p:cNvPr>
          <p:cNvSpPr txBox="1"/>
          <p:nvPr/>
        </p:nvSpPr>
        <p:spPr>
          <a:xfrm>
            <a:off x="1017812" y="4324803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1D515CB7-528B-4CCD-A06B-350A37AA7D7E}"/>
              </a:ext>
            </a:extLst>
          </p:cNvPr>
          <p:cNvSpPr/>
          <p:nvPr/>
        </p:nvSpPr>
        <p:spPr>
          <a:xfrm>
            <a:off x="8669108" y="2032996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5AB576A-6944-4E59-9946-B2786A84C2D8}"/>
              </a:ext>
            </a:extLst>
          </p:cNvPr>
          <p:cNvSpPr txBox="1"/>
          <p:nvPr/>
        </p:nvSpPr>
        <p:spPr>
          <a:xfrm>
            <a:off x="8684819" y="2032994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DDC43ABA-CB45-4E3C-9649-EFB8CF972725}"/>
              </a:ext>
            </a:extLst>
          </p:cNvPr>
          <p:cNvSpPr/>
          <p:nvPr/>
        </p:nvSpPr>
        <p:spPr>
          <a:xfrm>
            <a:off x="8628739" y="4320499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6E1A32E-782B-4734-9585-95A96AE67B3B}"/>
              </a:ext>
            </a:extLst>
          </p:cNvPr>
          <p:cNvSpPr txBox="1"/>
          <p:nvPr/>
        </p:nvSpPr>
        <p:spPr>
          <a:xfrm>
            <a:off x="8644450" y="432049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28150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:a14="http://schemas.microsoft.com/office/drawing/2010/main" xmlns:a16="http://schemas.microsoft.com/office/drawing/2014/main"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64D9A6-56CC-4A57-ACC4-F1FBA352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941820"/>
            <a:ext cx="3654559" cy="5916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37423" y="51810"/>
            <a:ext cx="3654559" cy="591618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DC99AF8-38FE-4A0E-AE3E-55E63D9B033F}"/>
              </a:ext>
            </a:extLst>
          </p:cNvPr>
          <p:cNvSpPr txBox="1"/>
          <p:nvPr/>
        </p:nvSpPr>
        <p:spPr>
          <a:xfrm>
            <a:off x="3492371" y="1753323"/>
            <a:ext cx="42134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CONTENTS</a:t>
            </a:r>
            <a:endParaRPr lang="zh-CN" altLang="en-US" sz="28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088B56-E4F5-4A53-8480-39F7DF1409B0}"/>
              </a:ext>
            </a:extLst>
          </p:cNvPr>
          <p:cNvSpPr txBox="1"/>
          <p:nvPr/>
        </p:nvSpPr>
        <p:spPr>
          <a:xfrm>
            <a:off x="5019883" y="1126863"/>
            <a:ext cx="1061884" cy="707886"/>
          </a:xfrm>
          <a:prstGeom prst="rect">
            <a:avLst/>
          </a:prstGeom>
          <a:solidFill>
            <a:srgbClr val="3A3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7200765-819E-429C-82FB-8F43F0C371D1}"/>
              </a:ext>
            </a:extLst>
          </p:cNvPr>
          <p:cNvSpPr txBox="1"/>
          <p:nvPr/>
        </p:nvSpPr>
        <p:spPr>
          <a:xfrm>
            <a:off x="6288246" y="1102493"/>
            <a:ext cx="380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56BF95-1DE4-4880-87C8-011D12FDB8EC}"/>
              </a:ext>
            </a:extLst>
          </p:cNvPr>
          <p:cNvSpPr txBox="1"/>
          <p:nvPr/>
        </p:nvSpPr>
        <p:spPr>
          <a:xfrm>
            <a:off x="6288244" y="1568657"/>
            <a:ext cx="33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add to title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A72EC6-AF32-4920-ABE6-489783394B8E}"/>
              </a:ext>
            </a:extLst>
          </p:cNvPr>
          <p:cNvSpPr txBox="1"/>
          <p:nvPr/>
        </p:nvSpPr>
        <p:spPr>
          <a:xfrm>
            <a:off x="5019883" y="2379268"/>
            <a:ext cx="1061884" cy="707886"/>
          </a:xfrm>
          <a:prstGeom prst="rect">
            <a:avLst/>
          </a:prstGeom>
          <a:solidFill>
            <a:srgbClr val="3A3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FE9A384-C0B7-4D54-9232-172E178758EF}"/>
              </a:ext>
            </a:extLst>
          </p:cNvPr>
          <p:cNvSpPr txBox="1"/>
          <p:nvPr/>
        </p:nvSpPr>
        <p:spPr>
          <a:xfrm>
            <a:off x="6288246" y="2354898"/>
            <a:ext cx="380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FF1582-C81F-4F6B-B769-5B79AC57DB9C}"/>
              </a:ext>
            </a:extLst>
          </p:cNvPr>
          <p:cNvSpPr txBox="1"/>
          <p:nvPr/>
        </p:nvSpPr>
        <p:spPr>
          <a:xfrm>
            <a:off x="6288244" y="2821063"/>
            <a:ext cx="33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add to title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0BD069D-32EB-48B8-A2A1-BC833A96D218}"/>
              </a:ext>
            </a:extLst>
          </p:cNvPr>
          <p:cNvSpPr txBox="1"/>
          <p:nvPr/>
        </p:nvSpPr>
        <p:spPr>
          <a:xfrm>
            <a:off x="5019883" y="3663100"/>
            <a:ext cx="1061884" cy="707886"/>
          </a:xfrm>
          <a:prstGeom prst="rect">
            <a:avLst/>
          </a:prstGeom>
          <a:solidFill>
            <a:srgbClr val="3A3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DB303F-201B-4FC2-8ECB-6C84ED741D7E}"/>
              </a:ext>
            </a:extLst>
          </p:cNvPr>
          <p:cNvSpPr txBox="1"/>
          <p:nvPr/>
        </p:nvSpPr>
        <p:spPr>
          <a:xfrm>
            <a:off x="6288246" y="3638730"/>
            <a:ext cx="380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9FB501-A69C-4E24-BA7E-D6859C7EE8C8}"/>
              </a:ext>
            </a:extLst>
          </p:cNvPr>
          <p:cNvSpPr txBox="1"/>
          <p:nvPr/>
        </p:nvSpPr>
        <p:spPr>
          <a:xfrm>
            <a:off x="6288244" y="4104893"/>
            <a:ext cx="33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add to title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4585AB6-B4D7-4A0A-A516-981D7087B88C}"/>
              </a:ext>
            </a:extLst>
          </p:cNvPr>
          <p:cNvSpPr txBox="1"/>
          <p:nvPr/>
        </p:nvSpPr>
        <p:spPr>
          <a:xfrm>
            <a:off x="5019883" y="4980423"/>
            <a:ext cx="1061884" cy="707886"/>
          </a:xfrm>
          <a:prstGeom prst="rect">
            <a:avLst/>
          </a:prstGeom>
          <a:solidFill>
            <a:srgbClr val="3A3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C1292B-ED76-4701-A568-0CC21F4BC7CE}"/>
              </a:ext>
            </a:extLst>
          </p:cNvPr>
          <p:cNvSpPr txBox="1"/>
          <p:nvPr/>
        </p:nvSpPr>
        <p:spPr>
          <a:xfrm>
            <a:off x="6288246" y="4956053"/>
            <a:ext cx="3805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754BE36-B431-453C-9E75-E0A4B17F18F9}"/>
              </a:ext>
            </a:extLst>
          </p:cNvPr>
          <p:cNvSpPr txBox="1"/>
          <p:nvPr/>
        </p:nvSpPr>
        <p:spPr>
          <a:xfrm>
            <a:off x="6288244" y="5422218"/>
            <a:ext cx="33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add to title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39853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4FE280F-FBD8-47A7-A798-01C63E81D1E4}"/>
              </a:ext>
            </a:extLst>
          </p:cNvPr>
          <p:cNvSpPr/>
          <p:nvPr/>
        </p:nvSpPr>
        <p:spPr>
          <a:xfrm>
            <a:off x="2906855" y="2719997"/>
            <a:ext cx="191911" cy="191910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851A957-8B18-4F58-B7CA-02622AD61A18}"/>
              </a:ext>
            </a:extLst>
          </p:cNvPr>
          <p:cNvSpPr/>
          <p:nvPr/>
        </p:nvSpPr>
        <p:spPr>
          <a:xfrm>
            <a:off x="2212962" y="1994215"/>
            <a:ext cx="952500" cy="952500"/>
          </a:xfrm>
          <a:prstGeom prst="ellipse">
            <a:avLst/>
          </a:pr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AC2AFE-5C61-47D0-989D-A98F9540D824}"/>
              </a:ext>
            </a:extLst>
          </p:cNvPr>
          <p:cNvSpPr txBox="1"/>
          <p:nvPr/>
        </p:nvSpPr>
        <p:spPr>
          <a:xfrm>
            <a:off x="2269816" y="2085744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00A8854-A72F-4DF4-BC04-D6E76A5810BB}"/>
              </a:ext>
            </a:extLst>
          </p:cNvPr>
          <p:cNvSpPr/>
          <p:nvPr/>
        </p:nvSpPr>
        <p:spPr>
          <a:xfrm>
            <a:off x="4527335" y="2697232"/>
            <a:ext cx="952500" cy="952500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702D08-ECB9-4EAA-83D0-FACFBD190397}"/>
              </a:ext>
            </a:extLst>
          </p:cNvPr>
          <p:cNvSpPr txBox="1"/>
          <p:nvPr/>
        </p:nvSpPr>
        <p:spPr>
          <a:xfrm>
            <a:off x="4573016" y="2788765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7B5F18E-0522-4755-9333-7E79F6810814}"/>
              </a:ext>
            </a:extLst>
          </p:cNvPr>
          <p:cNvSpPr/>
          <p:nvPr/>
        </p:nvSpPr>
        <p:spPr>
          <a:xfrm>
            <a:off x="5235374" y="3404279"/>
            <a:ext cx="191911" cy="191910"/>
          </a:xfrm>
          <a:prstGeom prst="ellipse">
            <a:avLst/>
          </a:pr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F9E9195-C23D-4726-A8C2-F769C079F752}"/>
              </a:ext>
            </a:extLst>
          </p:cNvPr>
          <p:cNvSpPr/>
          <p:nvPr/>
        </p:nvSpPr>
        <p:spPr>
          <a:xfrm>
            <a:off x="6772262" y="2012950"/>
            <a:ext cx="952500" cy="952500"/>
          </a:xfrm>
          <a:prstGeom prst="ellipse">
            <a:avLst/>
          </a:pr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493C85E-EED9-4E22-8E2B-0ACD52737B55}"/>
              </a:ext>
            </a:extLst>
          </p:cNvPr>
          <p:cNvSpPr txBox="1"/>
          <p:nvPr/>
        </p:nvSpPr>
        <p:spPr>
          <a:xfrm>
            <a:off x="6789123" y="2104483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325F396-8931-45BD-B95B-DB9969430CBA}"/>
              </a:ext>
            </a:extLst>
          </p:cNvPr>
          <p:cNvSpPr/>
          <p:nvPr/>
        </p:nvSpPr>
        <p:spPr>
          <a:xfrm>
            <a:off x="7513483" y="2719997"/>
            <a:ext cx="191911" cy="191910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D9C4F87-E5C3-429B-A2FD-F67F5CD1A03E}"/>
              </a:ext>
            </a:extLst>
          </p:cNvPr>
          <p:cNvSpPr/>
          <p:nvPr/>
        </p:nvSpPr>
        <p:spPr>
          <a:xfrm>
            <a:off x="9198695" y="2730116"/>
            <a:ext cx="952500" cy="952500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0CEEDC-A8F8-4109-BFC7-A633E4B24ADC}"/>
              </a:ext>
            </a:extLst>
          </p:cNvPr>
          <p:cNvSpPr txBox="1"/>
          <p:nvPr/>
        </p:nvSpPr>
        <p:spPr>
          <a:xfrm>
            <a:off x="9244379" y="2821649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1238497-9C1A-4C20-9102-AB45190D74E4}"/>
              </a:ext>
            </a:extLst>
          </p:cNvPr>
          <p:cNvSpPr/>
          <p:nvPr/>
        </p:nvSpPr>
        <p:spPr>
          <a:xfrm>
            <a:off x="9914001" y="3462247"/>
            <a:ext cx="191911" cy="191910"/>
          </a:xfrm>
          <a:prstGeom prst="ellipse">
            <a:avLst/>
          </a:pr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BC722D3-FE2A-491F-AE32-D532D0EF3A75}"/>
              </a:ext>
            </a:extLst>
          </p:cNvPr>
          <p:cNvSpPr/>
          <p:nvPr/>
        </p:nvSpPr>
        <p:spPr>
          <a:xfrm>
            <a:off x="1968719" y="3634827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33707A2-8073-4804-B795-5E5FA4E15F7C}"/>
              </a:ext>
            </a:extLst>
          </p:cNvPr>
          <p:cNvSpPr txBox="1"/>
          <p:nvPr/>
        </p:nvSpPr>
        <p:spPr>
          <a:xfrm>
            <a:off x="1181544" y="3672497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1856B1C-67A9-4A4C-A91B-BF6B2D0BEFE9}"/>
              </a:ext>
            </a:extLst>
          </p:cNvPr>
          <p:cNvSpPr/>
          <p:nvPr/>
        </p:nvSpPr>
        <p:spPr>
          <a:xfrm>
            <a:off x="6693119" y="354329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9A65D8-ACBD-472E-A4D1-7096501993BC}"/>
              </a:ext>
            </a:extLst>
          </p:cNvPr>
          <p:cNvSpPr txBox="1"/>
          <p:nvPr/>
        </p:nvSpPr>
        <p:spPr>
          <a:xfrm>
            <a:off x="5905945" y="3580967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A2ECD31-AC57-4DFC-8205-B8A5B30F4B94}"/>
              </a:ext>
            </a:extLst>
          </p:cNvPr>
          <p:cNvSpPr/>
          <p:nvPr/>
        </p:nvSpPr>
        <p:spPr>
          <a:xfrm>
            <a:off x="4330919" y="4463158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45190F-E15B-4250-9A08-21C2987AE8CE}"/>
              </a:ext>
            </a:extLst>
          </p:cNvPr>
          <p:cNvSpPr txBox="1"/>
          <p:nvPr/>
        </p:nvSpPr>
        <p:spPr>
          <a:xfrm>
            <a:off x="3543745" y="4438380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7D7E971-486A-4002-9FF4-124A1A00BA44}"/>
              </a:ext>
            </a:extLst>
          </p:cNvPr>
          <p:cNvSpPr/>
          <p:nvPr/>
        </p:nvSpPr>
        <p:spPr>
          <a:xfrm>
            <a:off x="9055319" y="4487932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5CD30B-58C0-4BF8-AEFB-B362135EA186}"/>
              </a:ext>
            </a:extLst>
          </p:cNvPr>
          <p:cNvSpPr txBox="1"/>
          <p:nvPr/>
        </p:nvSpPr>
        <p:spPr>
          <a:xfrm>
            <a:off x="8268145" y="4463154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10622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96A54947-610E-4C10-86A1-8F71E7320D6B}"/>
              </a:ext>
            </a:extLst>
          </p:cNvPr>
          <p:cNvSpPr/>
          <p:nvPr/>
        </p:nvSpPr>
        <p:spPr>
          <a:xfrm>
            <a:off x="6041059" y="2103988"/>
            <a:ext cx="1416908" cy="1416908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任意多边形 21">
            <a:extLst>
              <a:ext uri="{FF2B5EF4-FFF2-40B4-BE49-F238E27FC236}">
                <a16:creationId xmlns:a16="http://schemas.microsoft.com/office/drawing/2014/main" id="{9D1117DC-78E5-489F-A011-7CD40A480C36}"/>
              </a:ext>
            </a:extLst>
          </p:cNvPr>
          <p:cNvSpPr/>
          <p:nvPr/>
        </p:nvSpPr>
        <p:spPr>
          <a:xfrm>
            <a:off x="4624151" y="2103988"/>
            <a:ext cx="1416908" cy="1416908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rgbClr val="E06A28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任意多边形 19">
            <a:extLst>
              <a:ext uri="{FF2B5EF4-FFF2-40B4-BE49-F238E27FC236}">
                <a16:creationId xmlns:a16="http://schemas.microsoft.com/office/drawing/2014/main" id="{C34AB85A-3623-4997-ADC1-64A94257C7D5}"/>
              </a:ext>
            </a:extLst>
          </p:cNvPr>
          <p:cNvSpPr/>
          <p:nvPr/>
        </p:nvSpPr>
        <p:spPr>
          <a:xfrm>
            <a:off x="4624151" y="3520896"/>
            <a:ext cx="1416908" cy="1416908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rgbClr val="857D7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任意多边形 18">
            <a:extLst>
              <a:ext uri="{FF2B5EF4-FFF2-40B4-BE49-F238E27FC236}">
                <a16:creationId xmlns:a16="http://schemas.microsoft.com/office/drawing/2014/main" id="{64C95E7A-1B8A-4EE5-8FA8-E9B6C8C2157C}"/>
              </a:ext>
            </a:extLst>
          </p:cNvPr>
          <p:cNvSpPr/>
          <p:nvPr/>
        </p:nvSpPr>
        <p:spPr>
          <a:xfrm>
            <a:off x="6041059" y="3520896"/>
            <a:ext cx="1416908" cy="1416908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rgbClr val="E06A28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1D3F37C-CA31-4378-9A35-001A7711F5C4}"/>
              </a:ext>
            </a:extLst>
          </p:cNvPr>
          <p:cNvGrpSpPr/>
          <p:nvPr/>
        </p:nvGrpSpPr>
        <p:grpSpPr>
          <a:xfrm>
            <a:off x="3502376" y="1951591"/>
            <a:ext cx="1645397" cy="605481"/>
            <a:chOff x="3707027" y="1948249"/>
            <a:chExt cx="1645397" cy="605481"/>
          </a:xfrm>
          <a:solidFill>
            <a:srgbClr val="E06A28"/>
          </a:solidFill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E6EFB42-752E-4114-97FE-BECB8B0B64F8}"/>
                </a:ext>
              </a:extLst>
            </p:cNvPr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D5F3414-40F9-43D6-9AA6-60E5A6E41CB0}"/>
                </a:ext>
              </a:extLst>
            </p:cNvPr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DAF6A2-0A4D-4EDB-8753-B4F5B515E6F8}"/>
              </a:ext>
            </a:extLst>
          </p:cNvPr>
          <p:cNvGrpSpPr/>
          <p:nvPr/>
        </p:nvGrpSpPr>
        <p:grpSpPr>
          <a:xfrm flipH="1">
            <a:off x="6934344" y="1968065"/>
            <a:ext cx="1742479" cy="601362"/>
            <a:chOff x="3707026" y="1952368"/>
            <a:chExt cx="1645398" cy="601362"/>
          </a:xfrm>
          <a:solidFill>
            <a:schemeClr val="accent6">
              <a:lumMod val="50000"/>
            </a:schemeClr>
          </a:solidFill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227DEA2-56F0-41C2-90A6-D099DCE31598}"/>
                </a:ext>
              </a:extLst>
            </p:cNvPr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109C217-A7A7-4B36-92D7-DDA3CD03FC4B}"/>
                </a:ext>
              </a:extLst>
            </p:cNvPr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B29E82-D2D7-4E8D-B5A5-8E1BE974D2ED}"/>
              </a:ext>
            </a:extLst>
          </p:cNvPr>
          <p:cNvGrpSpPr/>
          <p:nvPr/>
        </p:nvGrpSpPr>
        <p:grpSpPr>
          <a:xfrm flipV="1">
            <a:off x="3502376" y="4511506"/>
            <a:ext cx="1645397" cy="516923"/>
            <a:chOff x="3707027" y="1948249"/>
            <a:chExt cx="1645397" cy="60548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3572E37-C3BE-4FAD-8FAA-25877322CE67}"/>
                </a:ext>
              </a:extLst>
            </p:cNvPr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rgbClr val="857D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CAE09B3-AD26-4973-8063-FF6172740A3B}"/>
                </a:ext>
              </a:extLst>
            </p:cNvPr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rgbClr val="857D7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78F8D5-E990-46A9-81A7-209A1A94CA56}"/>
              </a:ext>
            </a:extLst>
          </p:cNvPr>
          <p:cNvGrpSpPr/>
          <p:nvPr/>
        </p:nvGrpSpPr>
        <p:grpSpPr>
          <a:xfrm flipH="1" flipV="1">
            <a:off x="6934344" y="4507984"/>
            <a:ext cx="1742479" cy="516924"/>
            <a:chOff x="3707026" y="1952368"/>
            <a:chExt cx="1645398" cy="601362"/>
          </a:xfrm>
          <a:solidFill>
            <a:srgbClr val="E06A28"/>
          </a:solidFill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A127449-72DD-4265-84B0-2C7139DF43BB}"/>
                </a:ext>
              </a:extLst>
            </p:cNvPr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1C42B48-B312-4282-A5D5-CE56F3E1C1C1}"/>
                </a:ext>
              </a:extLst>
            </p:cNvPr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KSO_Shape">
            <a:extLst>
              <a:ext uri="{FF2B5EF4-FFF2-40B4-BE49-F238E27FC236}">
                <a16:creationId xmlns:a16="http://schemas.microsoft.com/office/drawing/2014/main" id="{9CF22C5E-0405-4847-888F-F57A1255B4B0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064634" y="4256218"/>
            <a:ext cx="302535" cy="252112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8E0051A3-C40D-4D07-A6BE-522EC5E4C7A5}"/>
              </a:ext>
            </a:extLst>
          </p:cNvPr>
          <p:cNvSpPr>
            <a:spLocks/>
          </p:cNvSpPr>
          <p:nvPr/>
        </p:nvSpPr>
        <p:spPr bwMode="auto">
          <a:xfrm>
            <a:off x="5063284" y="2452085"/>
            <a:ext cx="309949" cy="260357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KSO_Shape">
            <a:extLst>
              <a:ext uri="{FF2B5EF4-FFF2-40B4-BE49-F238E27FC236}">
                <a16:creationId xmlns:a16="http://schemas.microsoft.com/office/drawing/2014/main" id="{7232F4CE-5C03-499F-AC36-FDD28D336DDA}"/>
              </a:ext>
            </a:extLst>
          </p:cNvPr>
          <p:cNvSpPr>
            <a:spLocks/>
          </p:cNvSpPr>
          <p:nvPr/>
        </p:nvSpPr>
        <p:spPr bwMode="auto">
          <a:xfrm>
            <a:off x="6677472" y="2456690"/>
            <a:ext cx="377485" cy="355752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KSO_Shape">
            <a:extLst>
              <a:ext uri="{FF2B5EF4-FFF2-40B4-BE49-F238E27FC236}">
                <a16:creationId xmlns:a16="http://schemas.microsoft.com/office/drawing/2014/main" id="{72527163-2B58-4FE8-B76D-58D2E92F6567}"/>
              </a:ext>
            </a:extLst>
          </p:cNvPr>
          <p:cNvSpPr>
            <a:spLocks/>
          </p:cNvSpPr>
          <p:nvPr/>
        </p:nvSpPr>
        <p:spPr bwMode="auto">
          <a:xfrm>
            <a:off x="6703713" y="4256222"/>
            <a:ext cx="325003" cy="306087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43EB572A-E4F0-4032-97DE-1F0383342A1E}"/>
              </a:ext>
            </a:extLst>
          </p:cNvPr>
          <p:cNvSpPr/>
          <p:nvPr/>
        </p:nvSpPr>
        <p:spPr>
          <a:xfrm>
            <a:off x="2102667" y="181766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69E42-1ECC-464A-B576-ED078AE5F00E}"/>
              </a:ext>
            </a:extLst>
          </p:cNvPr>
          <p:cNvSpPr txBox="1"/>
          <p:nvPr/>
        </p:nvSpPr>
        <p:spPr>
          <a:xfrm>
            <a:off x="514352" y="1817663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50BB614-0867-4045-9B73-5F6531F30E26}"/>
              </a:ext>
            </a:extLst>
          </p:cNvPr>
          <p:cNvSpPr/>
          <p:nvPr/>
        </p:nvSpPr>
        <p:spPr>
          <a:xfrm>
            <a:off x="2115723" y="410947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97BDB3-B39D-481F-B01A-33EE5285CC5C}"/>
              </a:ext>
            </a:extLst>
          </p:cNvPr>
          <p:cNvSpPr txBox="1"/>
          <p:nvPr/>
        </p:nvSpPr>
        <p:spPr>
          <a:xfrm>
            <a:off x="527410" y="410947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2CD6F518-D24C-4467-9281-FD3BAA89D520}"/>
              </a:ext>
            </a:extLst>
          </p:cNvPr>
          <p:cNvSpPr/>
          <p:nvPr/>
        </p:nvSpPr>
        <p:spPr>
          <a:xfrm>
            <a:off x="8866191" y="181432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A160585-8826-4308-9F58-144764A37DAC}"/>
              </a:ext>
            </a:extLst>
          </p:cNvPr>
          <p:cNvSpPr txBox="1"/>
          <p:nvPr/>
        </p:nvSpPr>
        <p:spPr>
          <a:xfrm>
            <a:off x="8881901" y="181432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A3C1FF3-7B98-4BFD-B632-B56DEE6CC80A}"/>
              </a:ext>
            </a:extLst>
          </p:cNvPr>
          <p:cNvSpPr/>
          <p:nvPr/>
        </p:nvSpPr>
        <p:spPr>
          <a:xfrm>
            <a:off x="8825821" y="4101830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F9A9940-0258-4761-A045-177C5FBB0AA2}"/>
              </a:ext>
            </a:extLst>
          </p:cNvPr>
          <p:cNvSpPr txBox="1"/>
          <p:nvPr/>
        </p:nvSpPr>
        <p:spPr>
          <a:xfrm>
            <a:off x="8841531" y="4101826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391133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A33623-67DC-4C4C-8992-44E81253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001B71-C80C-496C-9849-006A29C2D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7396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F693CA-B846-45FE-80E5-127C72CC1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0" y="2118350"/>
            <a:ext cx="12192000" cy="47396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F6043E-054B-4D42-97D3-3BD1A76CB540}"/>
              </a:ext>
            </a:extLst>
          </p:cNvPr>
          <p:cNvSpPr/>
          <p:nvPr/>
        </p:nvSpPr>
        <p:spPr>
          <a:xfrm>
            <a:off x="2686051" y="1943100"/>
            <a:ext cx="6629400" cy="2796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0A822A-D0F4-4093-8C63-471E63177747}"/>
              </a:ext>
            </a:extLst>
          </p:cNvPr>
          <p:cNvSpPr txBox="1"/>
          <p:nvPr/>
        </p:nvSpPr>
        <p:spPr>
          <a:xfrm>
            <a:off x="3952500" y="2595282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blipFill>
                  <a:blip r:embed="rId5"/>
                  <a:stretch>
                    <a:fillRect/>
                  </a:stretch>
                </a:blip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Thanks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BDDC6E2-DF81-46C8-891D-DA6FB42C3D64}"/>
              </a:ext>
            </a:extLst>
          </p:cNvPr>
          <p:cNvSpPr txBox="1"/>
          <p:nvPr/>
        </p:nvSpPr>
        <p:spPr>
          <a:xfrm>
            <a:off x="3771902" y="2068750"/>
            <a:ext cx="45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SPRINGFLOWER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21B7B01-2100-4B56-983C-1280582DC796}"/>
              </a:ext>
            </a:extLst>
          </p:cNvPr>
          <p:cNvCxnSpPr/>
          <p:nvPr/>
        </p:nvCxnSpPr>
        <p:spPr>
          <a:xfrm>
            <a:off x="3973739" y="2629162"/>
            <a:ext cx="4586151" cy="23169"/>
          </a:xfrm>
          <a:prstGeom prst="line">
            <a:avLst/>
          </a:prstGeom>
          <a:ln w="57150">
            <a:solidFill>
              <a:srgbClr val="CBB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4755448-0171-4FFA-9C07-239A14E73CB8}"/>
              </a:ext>
            </a:extLst>
          </p:cNvPr>
          <p:cNvCxnSpPr/>
          <p:nvPr/>
        </p:nvCxnSpPr>
        <p:spPr>
          <a:xfrm>
            <a:off x="3931642" y="3947694"/>
            <a:ext cx="4586151" cy="23169"/>
          </a:xfrm>
          <a:prstGeom prst="line">
            <a:avLst/>
          </a:prstGeom>
          <a:ln w="57150">
            <a:solidFill>
              <a:srgbClr val="CBBA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B7253739-DE0B-4AAD-A589-F23B637BFD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75" y="2484439"/>
            <a:ext cx="1867143" cy="193548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67EE6C5-9DFA-4927-A2A0-162DF4764035}"/>
              </a:ext>
            </a:extLst>
          </p:cNvPr>
          <p:cNvSpPr/>
          <p:nvPr/>
        </p:nvSpPr>
        <p:spPr>
          <a:xfrm>
            <a:off x="5008208" y="4129245"/>
            <a:ext cx="2175587" cy="510540"/>
          </a:xfrm>
          <a:prstGeom prst="roundRect">
            <a:avLst>
              <a:gd name="adj" fmla="val 50000"/>
            </a:avLst>
          </a:prstGeom>
          <a:solidFill>
            <a:srgbClr val="CBBA9D"/>
          </a:solidFill>
          <a:ln>
            <a:solidFill>
              <a:srgbClr val="CBB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C64EFB-5E67-4803-8956-47820EF25E1D}"/>
              </a:ext>
            </a:extLst>
          </p:cNvPr>
          <p:cNvSpPr txBox="1"/>
          <p:nvPr/>
        </p:nvSpPr>
        <p:spPr>
          <a:xfrm>
            <a:off x="5008208" y="4208821"/>
            <a:ext cx="23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Reporter: </a:t>
            </a:r>
            <a:r>
              <a:rPr lang="en-US" altLang="zh-CN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name</a:t>
            </a:r>
            <a:endParaRPr lang="zh-CN" altLang="en-US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91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64D9A6-56CC-4A57-ACC4-F1FBA352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63D969-BB23-4EB4-A1B4-C38D858B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691" y="31381"/>
            <a:ext cx="6826623" cy="682662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C059C35-4F60-48BF-8709-C482005F7CA5}"/>
              </a:ext>
            </a:extLst>
          </p:cNvPr>
          <p:cNvSpPr/>
          <p:nvPr/>
        </p:nvSpPr>
        <p:spPr>
          <a:xfrm>
            <a:off x="4107993" y="1322295"/>
            <a:ext cx="3988291" cy="3978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52BAE9-F089-4933-A92B-B1C963AE84C0}"/>
              </a:ext>
            </a:extLst>
          </p:cNvPr>
          <p:cNvSpPr txBox="1"/>
          <p:nvPr/>
        </p:nvSpPr>
        <p:spPr>
          <a:xfrm>
            <a:off x="4820663" y="3189635"/>
            <a:ext cx="518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Chapter 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A02224-5A57-4B3D-B74C-8C7A486ABAC6}"/>
              </a:ext>
            </a:extLst>
          </p:cNvPr>
          <p:cNvSpPr/>
          <p:nvPr/>
        </p:nvSpPr>
        <p:spPr>
          <a:xfrm>
            <a:off x="4820663" y="2974984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756161-7A4B-4B27-8E82-35A74BEE7E0E}"/>
              </a:ext>
            </a:extLst>
          </p:cNvPr>
          <p:cNvSpPr/>
          <p:nvPr/>
        </p:nvSpPr>
        <p:spPr>
          <a:xfrm>
            <a:off x="4906678" y="4258993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78D7E-2E53-4C50-B4D7-65239DF7527A}"/>
              </a:ext>
            </a:extLst>
          </p:cNvPr>
          <p:cNvSpPr txBox="1"/>
          <p:nvPr/>
        </p:nvSpPr>
        <p:spPr>
          <a:xfrm>
            <a:off x="4687314" y="2473123"/>
            <a:ext cx="292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SPRINGFLOWER</a:t>
            </a:r>
            <a:endParaRPr lang="zh-CN" altLang="en-US" sz="1600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34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18B7530-DE8A-4B82-B59A-F9BFA69BCEE1}"/>
              </a:ext>
            </a:extLst>
          </p:cNvPr>
          <p:cNvSpPr/>
          <p:nvPr/>
        </p:nvSpPr>
        <p:spPr>
          <a:xfrm>
            <a:off x="4776313" y="2271357"/>
            <a:ext cx="2683496" cy="2683496"/>
          </a:xfrm>
          <a:prstGeom prst="ellipse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EB01E2B-C2C0-4D17-89EE-D91E8A086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216" y="2665792"/>
            <a:ext cx="2443691" cy="2533129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EBA35CF3-D4E6-4A7A-A85B-9FC11C2C0CB8}"/>
              </a:ext>
            </a:extLst>
          </p:cNvPr>
          <p:cNvSpPr/>
          <p:nvPr/>
        </p:nvSpPr>
        <p:spPr>
          <a:xfrm>
            <a:off x="3524371" y="2363319"/>
            <a:ext cx="678728" cy="678728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8" name="Freeform 37">
            <a:extLst>
              <a:ext uri="{FF2B5EF4-FFF2-40B4-BE49-F238E27FC236}">
                <a16:creationId xmlns:a16="http://schemas.microsoft.com/office/drawing/2014/main" id="{4694560B-8842-49D5-9CAD-9F023D67BFBE}"/>
              </a:ext>
            </a:extLst>
          </p:cNvPr>
          <p:cNvSpPr>
            <a:spLocks noEditPoints="1"/>
          </p:cNvSpPr>
          <p:nvPr/>
        </p:nvSpPr>
        <p:spPr bwMode="auto">
          <a:xfrm>
            <a:off x="3691374" y="2564792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433C3AF-4A94-4A7C-B280-83EDB56BFAC9}"/>
              </a:ext>
            </a:extLst>
          </p:cNvPr>
          <p:cNvSpPr/>
          <p:nvPr/>
        </p:nvSpPr>
        <p:spPr>
          <a:xfrm>
            <a:off x="4014404" y="2848868"/>
            <a:ext cx="167425" cy="167425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9D3966B-26EF-478C-AFCE-D5409A08CD23}"/>
              </a:ext>
            </a:extLst>
          </p:cNvPr>
          <p:cNvSpPr/>
          <p:nvPr/>
        </p:nvSpPr>
        <p:spPr>
          <a:xfrm>
            <a:off x="2038953" y="244770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38ED6A-EB55-41D2-BC13-2566C43A9378}"/>
              </a:ext>
            </a:extLst>
          </p:cNvPr>
          <p:cNvSpPr txBox="1"/>
          <p:nvPr/>
        </p:nvSpPr>
        <p:spPr>
          <a:xfrm>
            <a:off x="450639" y="2447701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D6F1FD7D-C099-41C5-8072-3BCDCF2CEE9A}"/>
              </a:ext>
            </a:extLst>
          </p:cNvPr>
          <p:cNvSpPr/>
          <p:nvPr/>
        </p:nvSpPr>
        <p:spPr>
          <a:xfrm>
            <a:off x="3588083" y="3928597"/>
            <a:ext cx="678728" cy="678728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3" name="Freeform 37">
            <a:extLst>
              <a:ext uri="{FF2B5EF4-FFF2-40B4-BE49-F238E27FC236}">
                <a16:creationId xmlns:a16="http://schemas.microsoft.com/office/drawing/2014/main" id="{4CF92F72-AA38-4B18-BD63-53CECBE1B54D}"/>
              </a:ext>
            </a:extLst>
          </p:cNvPr>
          <p:cNvSpPr>
            <a:spLocks noEditPoints="1"/>
          </p:cNvSpPr>
          <p:nvPr/>
        </p:nvSpPr>
        <p:spPr bwMode="auto">
          <a:xfrm>
            <a:off x="3755086" y="4130070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D754B99-1080-4ED4-AF1E-CEC3682F99AC}"/>
              </a:ext>
            </a:extLst>
          </p:cNvPr>
          <p:cNvSpPr/>
          <p:nvPr/>
        </p:nvSpPr>
        <p:spPr>
          <a:xfrm>
            <a:off x="4078116" y="4414146"/>
            <a:ext cx="167425" cy="167425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FA61B78D-C398-487F-B025-F5724D394702}"/>
              </a:ext>
            </a:extLst>
          </p:cNvPr>
          <p:cNvSpPr/>
          <p:nvPr/>
        </p:nvSpPr>
        <p:spPr>
          <a:xfrm>
            <a:off x="2102665" y="4012980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69172BA-D190-4915-BBB9-72896B246E5F}"/>
              </a:ext>
            </a:extLst>
          </p:cNvPr>
          <p:cNvSpPr txBox="1"/>
          <p:nvPr/>
        </p:nvSpPr>
        <p:spPr>
          <a:xfrm>
            <a:off x="514351" y="4012979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FE0A725-1589-425B-94E5-94C6F44FB2AC}"/>
              </a:ext>
            </a:extLst>
          </p:cNvPr>
          <p:cNvSpPr/>
          <p:nvPr/>
        </p:nvSpPr>
        <p:spPr>
          <a:xfrm>
            <a:off x="7874793" y="2409245"/>
            <a:ext cx="678728" cy="678728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66934EB-06DF-442E-9432-ACDF0EFC91CA}"/>
              </a:ext>
            </a:extLst>
          </p:cNvPr>
          <p:cNvSpPr>
            <a:spLocks noEditPoints="1"/>
          </p:cNvSpPr>
          <p:nvPr/>
        </p:nvSpPr>
        <p:spPr bwMode="auto">
          <a:xfrm>
            <a:off x="8041795" y="2610718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167BFB5-F4AE-444B-8FDF-49DF275E0AFC}"/>
              </a:ext>
            </a:extLst>
          </p:cNvPr>
          <p:cNvSpPr/>
          <p:nvPr/>
        </p:nvSpPr>
        <p:spPr>
          <a:xfrm>
            <a:off x="8364826" y="2894794"/>
            <a:ext cx="167425" cy="167425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93E3D77-CE4F-40CF-B9E8-8D89A13BB1F0}"/>
              </a:ext>
            </a:extLst>
          </p:cNvPr>
          <p:cNvSpPr/>
          <p:nvPr/>
        </p:nvSpPr>
        <p:spPr>
          <a:xfrm>
            <a:off x="8952796" y="243725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45AC8D4-3414-4671-9040-DEFCD21CD617}"/>
              </a:ext>
            </a:extLst>
          </p:cNvPr>
          <p:cNvSpPr txBox="1"/>
          <p:nvPr/>
        </p:nvSpPr>
        <p:spPr>
          <a:xfrm>
            <a:off x="8968507" y="2437251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B56E9F-15B5-4EC6-B9CE-7A9AF032032F}"/>
              </a:ext>
            </a:extLst>
          </p:cNvPr>
          <p:cNvSpPr/>
          <p:nvPr/>
        </p:nvSpPr>
        <p:spPr>
          <a:xfrm>
            <a:off x="7897532" y="3884147"/>
            <a:ext cx="678728" cy="678728"/>
          </a:xfrm>
          <a:prstGeom prst="ellipse">
            <a:avLst/>
          </a:prstGeom>
          <a:solidFill>
            <a:srgbClr val="CBBA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EA183526-F4BB-4245-A573-23865666B7CB}"/>
              </a:ext>
            </a:extLst>
          </p:cNvPr>
          <p:cNvSpPr>
            <a:spLocks noEditPoints="1"/>
          </p:cNvSpPr>
          <p:nvPr/>
        </p:nvSpPr>
        <p:spPr bwMode="auto">
          <a:xfrm>
            <a:off x="8064535" y="4085620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2F19C42F-647B-4A18-9371-B03A3DD1DC96}"/>
              </a:ext>
            </a:extLst>
          </p:cNvPr>
          <p:cNvSpPr/>
          <p:nvPr/>
        </p:nvSpPr>
        <p:spPr>
          <a:xfrm>
            <a:off x="8387565" y="4369696"/>
            <a:ext cx="167425" cy="167425"/>
          </a:xfrm>
          <a:prstGeom prst="ellipse">
            <a:avLst/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02AFE46-79CA-4483-83FB-B33566697B16}"/>
              </a:ext>
            </a:extLst>
          </p:cNvPr>
          <p:cNvSpPr/>
          <p:nvPr/>
        </p:nvSpPr>
        <p:spPr>
          <a:xfrm>
            <a:off x="8975535" y="391215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C8DBED6-FF31-4550-96C0-502B72A3C6DE}"/>
              </a:ext>
            </a:extLst>
          </p:cNvPr>
          <p:cNvSpPr txBox="1"/>
          <p:nvPr/>
        </p:nvSpPr>
        <p:spPr>
          <a:xfrm>
            <a:off x="8991246" y="3912153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403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grpSp>
        <p:nvGrpSpPr>
          <p:cNvPr id="43" name="组合 16390">
            <a:extLst>
              <a:ext uri="{FF2B5EF4-FFF2-40B4-BE49-F238E27FC236}">
                <a16:creationId xmlns:a16="http://schemas.microsoft.com/office/drawing/2014/main" id="{0F585BD6-D49A-44D0-A57D-7D691F9E9FCD}"/>
              </a:ext>
            </a:extLst>
          </p:cNvPr>
          <p:cNvGrpSpPr/>
          <p:nvPr/>
        </p:nvGrpSpPr>
        <p:grpSpPr bwMode="auto">
          <a:xfrm>
            <a:off x="1098551" y="1968500"/>
            <a:ext cx="3028951" cy="1747838"/>
            <a:chOff x="1017588" y="2381250"/>
            <a:chExt cx="3028950" cy="1747838"/>
          </a:xfrm>
          <a:solidFill>
            <a:srgbClr val="CBBA9D"/>
          </a:solidFill>
        </p:grpSpPr>
        <p:sp>
          <p:nvSpPr>
            <p:cNvPr id="44" name="任意多边形 39">
              <a:extLst>
                <a:ext uri="{FF2B5EF4-FFF2-40B4-BE49-F238E27FC236}">
                  <a16:creationId xmlns:a16="http://schemas.microsoft.com/office/drawing/2014/main" id="{D305ED35-8B7B-422D-A14B-884331C8503B}"/>
                </a:ext>
              </a:extLst>
            </p:cNvPr>
            <p:cNvSpPr/>
            <p:nvPr/>
          </p:nvSpPr>
          <p:spPr bwMode="auto">
            <a:xfrm>
              <a:off x="1017588" y="2381250"/>
              <a:ext cx="3028950" cy="1747838"/>
            </a:xfrm>
            <a:custGeom>
              <a:avLst/>
              <a:gdLst>
                <a:gd name="T0" fmla="*/ 0 w 3028950"/>
                <a:gd name="T1" fmla="*/ 0 h 1747838"/>
                <a:gd name="T2" fmla="*/ 2476500 w 3028950"/>
                <a:gd name="T3" fmla="*/ 0 h 1747838"/>
                <a:gd name="T4" fmla="*/ 3028950 w 3028950"/>
                <a:gd name="T5" fmla="*/ 557213 h 1747838"/>
                <a:gd name="T6" fmla="*/ 3028950 w 3028950"/>
                <a:gd name="T7" fmla="*/ 1098550 h 1747838"/>
                <a:gd name="T8" fmla="*/ 2817193 w 3028950"/>
                <a:gd name="T9" fmla="*/ 1098550 h 1747838"/>
                <a:gd name="T10" fmla="*/ 2772441 w 3028950"/>
                <a:gd name="T11" fmla="*/ 1104507 h 1747838"/>
                <a:gd name="T12" fmla="*/ 1514476 w 3028950"/>
                <a:gd name="T13" fmla="*/ 1747838 h 1747838"/>
                <a:gd name="T14" fmla="*/ 256510 w 3028950"/>
                <a:gd name="T15" fmla="*/ 1104507 h 1747838"/>
                <a:gd name="T16" fmla="*/ 211758 w 3028950"/>
                <a:gd name="T17" fmla="*/ 1098550 h 1747838"/>
                <a:gd name="T18" fmla="*/ 0 w 3028950"/>
                <a:gd name="T19" fmla="*/ 1098550 h 17478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28950" h="1747838">
                  <a:moveTo>
                    <a:pt x="0" y="0"/>
                  </a:moveTo>
                  <a:lnTo>
                    <a:pt x="2476500" y="0"/>
                  </a:lnTo>
                  <a:lnTo>
                    <a:pt x="3028950" y="557213"/>
                  </a:lnTo>
                  <a:lnTo>
                    <a:pt x="3028950" y="1098550"/>
                  </a:lnTo>
                  <a:lnTo>
                    <a:pt x="2817193" y="1098550"/>
                  </a:lnTo>
                  <a:lnTo>
                    <a:pt x="2772441" y="1104507"/>
                  </a:lnTo>
                  <a:cubicBezTo>
                    <a:pt x="2443552" y="1151051"/>
                    <a:pt x="1562055" y="1315682"/>
                    <a:pt x="1514476" y="1747838"/>
                  </a:cubicBezTo>
                  <a:cubicBezTo>
                    <a:pt x="1466896" y="1315682"/>
                    <a:pt x="585399" y="1151051"/>
                    <a:pt x="256510" y="1104507"/>
                  </a:cubicBezTo>
                  <a:lnTo>
                    <a:pt x="211758" y="1098550"/>
                  </a:lnTo>
                  <a:lnTo>
                    <a:pt x="0" y="10985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6B8B9380-1F93-4793-856A-09BEEDD425EF}"/>
                </a:ext>
              </a:extLst>
            </p:cNvPr>
            <p:cNvSpPr/>
            <p:nvPr/>
          </p:nvSpPr>
          <p:spPr bwMode="auto">
            <a:xfrm>
              <a:off x="3494088" y="2381250"/>
              <a:ext cx="552450" cy="557213"/>
            </a:xfrm>
            <a:custGeom>
              <a:avLst/>
              <a:gdLst>
                <a:gd name="T0" fmla="*/ 2147483646 w 348"/>
                <a:gd name="T1" fmla="*/ 2147483646 h 351"/>
                <a:gd name="T2" fmla="*/ 0 w 348"/>
                <a:gd name="T3" fmla="*/ 0 h 351"/>
                <a:gd name="T4" fmla="*/ 0 w 348"/>
                <a:gd name="T5" fmla="*/ 2147483646 h 351"/>
                <a:gd name="T6" fmla="*/ 2147483646 w 348"/>
                <a:gd name="T7" fmla="*/ 2147483646 h 351"/>
                <a:gd name="T8" fmla="*/ 2147483646 w 348"/>
                <a:gd name="T9" fmla="*/ 2147483646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351">
                  <a:moveTo>
                    <a:pt x="348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348" y="351"/>
                  </a:lnTo>
                  <a:close/>
                </a:path>
              </a:pathLst>
            </a:custGeom>
            <a:solidFill>
              <a:srgbClr val="E0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46" name="组合 16389">
            <a:extLst>
              <a:ext uri="{FF2B5EF4-FFF2-40B4-BE49-F238E27FC236}">
                <a16:creationId xmlns:a16="http://schemas.microsoft.com/office/drawing/2014/main" id="{A2E6D4C3-E107-4BDB-992F-8551FC710788}"/>
              </a:ext>
            </a:extLst>
          </p:cNvPr>
          <p:cNvGrpSpPr/>
          <p:nvPr/>
        </p:nvGrpSpPr>
        <p:grpSpPr bwMode="auto">
          <a:xfrm>
            <a:off x="4621215" y="1968500"/>
            <a:ext cx="3021012" cy="1747838"/>
            <a:chOff x="4438650" y="2381250"/>
            <a:chExt cx="3021013" cy="1747838"/>
          </a:xfrm>
          <a:solidFill>
            <a:srgbClr val="CBBA9D"/>
          </a:solidFill>
        </p:grpSpPr>
        <p:sp>
          <p:nvSpPr>
            <p:cNvPr id="47" name="任意多边形 40">
              <a:extLst>
                <a:ext uri="{FF2B5EF4-FFF2-40B4-BE49-F238E27FC236}">
                  <a16:creationId xmlns:a16="http://schemas.microsoft.com/office/drawing/2014/main" id="{3D9E9150-F8FF-4448-8858-9FDADE71EB38}"/>
                </a:ext>
              </a:extLst>
            </p:cNvPr>
            <p:cNvSpPr/>
            <p:nvPr/>
          </p:nvSpPr>
          <p:spPr bwMode="auto">
            <a:xfrm>
              <a:off x="4438650" y="2381250"/>
              <a:ext cx="3021013" cy="1747838"/>
            </a:xfrm>
            <a:custGeom>
              <a:avLst/>
              <a:gdLst>
                <a:gd name="T0" fmla="*/ 0 w 3021013"/>
                <a:gd name="T1" fmla="*/ 0 h 1747838"/>
                <a:gd name="T2" fmla="*/ 2468563 w 3021013"/>
                <a:gd name="T3" fmla="*/ 0 h 1747838"/>
                <a:gd name="T4" fmla="*/ 3021013 w 3021013"/>
                <a:gd name="T5" fmla="*/ 557213 h 1747838"/>
                <a:gd name="T6" fmla="*/ 3021013 w 3021013"/>
                <a:gd name="T7" fmla="*/ 1098550 h 1747838"/>
                <a:gd name="T8" fmla="*/ 2784650 w 3021013"/>
                <a:gd name="T9" fmla="*/ 1098550 h 1747838"/>
                <a:gd name="T10" fmla="*/ 2739897 w 3021013"/>
                <a:gd name="T11" fmla="*/ 1104507 h 1747838"/>
                <a:gd name="T12" fmla="*/ 1481932 w 3021013"/>
                <a:gd name="T13" fmla="*/ 1747838 h 1747838"/>
                <a:gd name="T14" fmla="*/ 223966 w 3021013"/>
                <a:gd name="T15" fmla="*/ 1104507 h 1747838"/>
                <a:gd name="T16" fmla="*/ 179214 w 3021013"/>
                <a:gd name="T17" fmla="*/ 1098550 h 1747838"/>
                <a:gd name="T18" fmla="*/ 0 w 3021013"/>
                <a:gd name="T19" fmla="*/ 1098550 h 17478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21013" h="1747838">
                  <a:moveTo>
                    <a:pt x="0" y="0"/>
                  </a:moveTo>
                  <a:lnTo>
                    <a:pt x="2468563" y="0"/>
                  </a:lnTo>
                  <a:lnTo>
                    <a:pt x="3021013" y="557213"/>
                  </a:lnTo>
                  <a:lnTo>
                    <a:pt x="3021013" y="1098550"/>
                  </a:lnTo>
                  <a:lnTo>
                    <a:pt x="2784650" y="1098550"/>
                  </a:lnTo>
                  <a:lnTo>
                    <a:pt x="2739897" y="1104507"/>
                  </a:lnTo>
                  <a:cubicBezTo>
                    <a:pt x="2411009" y="1151051"/>
                    <a:pt x="1529511" y="1315682"/>
                    <a:pt x="1481932" y="1747838"/>
                  </a:cubicBezTo>
                  <a:cubicBezTo>
                    <a:pt x="1434352" y="1315682"/>
                    <a:pt x="552855" y="1151051"/>
                    <a:pt x="223966" y="1104507"/>
                  </a:cubicBezTo>
                  <a:lnTo>
                    <a:pt x="179214" y="1098550"/>
                  </a:lnTo>
                  <a:lnTo>
                    <a:pt x="0" y="10985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B27A5E16-22A1-4C6A-8E62-54BD944BA7BD}"/>
                </a:ext>
              </a:extLst>
            </p:cNvPr>
            <p:cNvSpPr/>
            <p:nvPr/>
          </p:nvSpPr>
          <p:spPr bwMode="auto">
            <a:xfrm>
              <a:off x="6907213" y="2381250"/>
              <a:ext cx="552450" cy="557213"/>
            </a:xfrm>
            <a:custGeom>
              <a:avLst/>
              <a:gdLst>
                <a:gd name="T0" fmla="*/ 2147483646 w 348"/>
                <a:gd name="T1" fmla="*/ 2147483646 h 351"/>
                <a:gd name="T2" fmla="*/ 0 w 348"/>
                <a:gd name="T3" fmla="*/ 0 h 351"/>
                <a:gd name="T4" fmla="*/ 0 w 348"/>
                <a:gd name="T5" fmla="*/ 2147483646 h 351"/>
                <a:gd name="T6" fmla="*/ 2147483646 w 348"/>
                <a:gd name="T7" fmla="*/ 2147483646 h 351"/>
                <a:gd name="T8" fmla="*/ 2147483646 w 348"/>
                <a:gd name="T9" fmla="*/ 2147483646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351">
                  <a:moveTo>
                    <a:pt x="348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348" y="351"/>
                  </a:lnTo>
                  <a:close/>
                </a:path>
              </a:pathLst>
            </a:custGeom>
            <a:solidFill>
              <a:srgbClr val="E0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49" name="组合 16391">
            <a:extLst>
              <a:ext uri="{FF2B5EF4-FFF2-40B4-BE49-F238E27FC236}">
                <a16:creationId xmlns:a16="http://schemas.microsoft.com/office/drawing/2014/main" id="{5AAE04F5-E2DC-4CC5-A638-7B6D325C27C1}"/>
              </a:ext>
            </a:extLst>
          </p:cNvPr>
          <p:cNvGrpSpPr/>
          <p:nvPr/>
        </p:nvGrpSpPr>
        <p:grpSpPr bwMode="auto">
          <a:xfrm>
            <a:off x="8331202" y="1968500"/>
            <a:ext cx="3019425" cy="1747838"/>
            <a:chOff x="8154988" y="2381250"/>
            <a:chExt cx="3019425" cy="1747838"/>
          </a:xfrm>
          <a:solidFill>
            <a:srgbClr val="CBBA9D"/>
          </a:solidFill>
        </p:grpSpPr>
        <p:sp>
          <p:nvSpPr>
            <p:cNvPr id="50" name="任意多边形 41">
              <a:extLst>
                <a:ext uri="{FF2B5EF4-FFF2-40B4-BE49-F238E27FC236}">
                  <a16:creationId xmlns:a16="http://schemas.microsoft.com/office/drawing/2014/main" id="{979F16B3-FBBA-451F-9D1A-09F22AC28BDE}"/>
                </a:ext>
              </a:extLst>
            </p:cNvPr>
            <p:cNvSpPr/>
            <p:nvPr/>
          </p:nvSpPr>
          <p:spPr bwMode="auto">
            <a:xfrm>
              <a:off x="8154988" y="2381250"/>
              <a:ext cx="3019425" cy="1747838"/>
            </a:xfrm>
            <a:custGeom>
              <a:avLst/>
              <a:gdLst>
                <a:gd name="T0" fmla="*/ 0 w 3019425"/>
                <a:gd name="T1" fmla="*/ 0 h 1747838"/>
                <a:gd name="T2" fmla="*/ 2466975 w 3019425"/>
                <a:gd name="T3" fmla="*/ 0 h 1747838"/>
                <a:gd name="T4" fmla="*/ 3019425 w 3019425"/>
                <a:gd name="T5" fmla="*/ 557213 h 1747838"/>
                <a:gd name="T6" fmla="*/ 3019425 w 3019425"/>
                <a:gd name="T7" fmla="*/ 1098550 h 1747838"/>
                <a:gd name="T8" fmla="*/ 2783061 w 3019425"/>
                <a:gd name="T9" fmla="*/ 1098550 h 1747838"/>
                <a:gd name="T10" fmla="*/ 2738309 w 3019425"/>
                <a:gd name="T11" fmla="*/ 1104507 h 1747838"/>
                <a:gd name="T12" fmla="*/ 1480344 w 3019425"/>
                <a:gd name="T13" fmla="*/ 1747838 h 1747838"/>
                <a:gd name="T14" fmla="*/ 222378 w 3019425"/>
                <a:gd name="T15" fmla="*/ 1104507 h 1747838"/>
                <a:gd name="T16" fmla="*/ 177626 w 3019425"/>
                <a:gd name="T17" fmla="*/ 1098550 h 1747838"/>
                <a:gd name="T18" fmla="*/ 0 w 3019425"/>
                <a:gd name="T19" fmla="*/ 1098550 h 17478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19425" h="1747838">
                  <a:moveTo>
                    <a:pt x="0" y="0"/>
                  </a:moveTo>
                  <a:lnTo>
                    <a:pt x="2466975" y="0"/>
                  </a:lnTo>
                  <a:lnTo>
                    <a:pt x="3019425" y="557213"/>
                  </a:lnTo>
                  <a:lnTo>
                    <a:pt x="3019425" y="1098550"/>
                  </a:lnTo>
                  <a:lnTo>
                    <a:pt x="2783061" y="1098550"/>
                  </a:lnTo>
                  <a:lnTo>
                    <a:pt x="2738309" y="1104507"/>
                  </a:lnTo>
                  <a:cubicBezTo>
                    <a:pt x="2409420" y="1151051"/>
                    <a:pt x="1527923" y="1315682"/>
                    <a:pt x="1480344" y="1747838"/>
                  </a:cubicBezTo>
                  <a:cubicBezTo>
                    <a:pt x="1432764" y="1315682"/>
                    <a:pt x="551267" y="1151051"/>
                    <a:pt x="222378" y="1104507"/>
                  </a:cubicBezTo>
                  <a:lnTo>
                    <a:pt x="177626" y="1098550"/>
                  </a:lnTo>
                  <a:lnTo>
                    <a:pt x="0" y="10985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A8E2055B-73F9-462B-A9DE-AD9AF98D64B2}"/>
                </a:ext>
              </a:extLst>
            </p:cNvPr>
            <p:cNvSpPr/>
            <p:nvPr/>
          </p:nvSpPr>
          <p:spPr bwMode="auto">
            <a:xfrm>
              <a:off x="10621963" y="2381250"/>
              <a:ext cx="552450" cy="557213"/>
            </a:xfrm>
            <a:custGeom>
              <a:avLst/>
              <a:gdLst>
                <a:gd name="T0" fmla="*/ 2147483646 w 348"/>
                <a:gd name="T1" fmla="*/ 2147483646 h 351"/>
                <a:gd name="T2" fmla="*/ 0 w 348"/>
                <a:gd name="T3" fmla="*/ 0 h 351"/>
                <a:gd name="T4" fmla="*/ 0 w 348"/>
                <a:gd name="T5" fmla="*/ 2147483646 h 351"/>
                <a:gd name="T6" fmla="*/ 2147483646 w 348"/>
                <a:gd name="T7" fmla="*/ 2147483646 h 351"/>
                <a:gd name="T8" fmla="*/ 2147483646 w 348"/>
                <a:gd name="T9" fmla="*/ 2147483646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351">
                  <a:moveTo>
                    <a:pt x="348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348" y="351"/>
                  </a:lnTo>
                  <a:close/>
                </a:path>
              </a:pathLst>
            </a:custGeom>
            <a:solidFill>
              <a:srgbClr val="E0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52" name="矩形 13">
            <a:extLst>
              <a:ext uri="{FF2B5EF4-FFF2-40B4-BE49-F238E27FC236}">
                <a16:creationId xmlns:a16="http://schemas.microsoft.com/office/drawing/2014/main" id="{A3A5459E-6271-44A1-B64D-74436B08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5" y="2262136"/>
            <a:ext cx="210343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zh-CN" sz="44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23%</a:t>
            </a:r>
            <a:endParaRPr lang="zh-CN" altLang="en-US" sz="44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3" name="矩形 13">
            <a:extLst>
              <a:ext uri="{FF2B5EF4-FFF2-40B4-BE49-F238E27FC236}">
                <a16:creationId xmlns:a16="http://schemas.microsoft.com/office/drawing/2014/main" id="{1DC01604-A50C-49A1-98AE-8B1694CB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1" y="2262132"/>
            <a:ext cx="210185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34%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4" name="矩形 13">
            <a:extLst>
              <a:ext uri="{FF2B5EF4-FFF2-40B4-BE49-F238E27FC236}">
                <a16:creationId xmlns:a16="http://schemas.microsoft.com/office/drawing/2014/main" id="{9E5D68C2-B633-446C-A991-429F5D7F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089" y="2262132"/>
            <a:ext cx="210185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zh-CN" sz="48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45%</a:t>
            </a:r>
            <a:endParaRPr lang="zh-CN" altLang="en-US" sz="48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C6DF6B6F-DF87-464A-A23B-27653E49CA33}"/>
              </a:ext>
            </a:extLst>
          </p:cNvPr>
          <p:cNvSpPr/>
          <p:nvPr/>
        </p:nvSpPr>
        <p:spPr>
          <a:xfrm>
            <a:off x="1993895" y="4056067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1CE4CB0-A0BF-4A7C-AECD-96157DF7AF51}"/>
              </a:ext>
            </a:extLst>
          </p:cNvPr>
          <p:cNvSpPr txBox="1"/>
          <p:nvPr/>
        </p:nvSpPr>
        <p:spPr>
          <a:xfrm>
            <a:off x="2009605" y="4056063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6091112D-142E-42CB-92E4-483FE3662105}"/>
              </a:ext>
            </a:extLst>
          </p:cNvPr>
          <p:cNvSpPr/>
          <p:nvPr/>
        </p:nvSpPr>
        <p:spPr>
          <a:xfrm>
            <a:off x="5423288" y="4009970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7938401-71B2-44D9-A7CD-A837FB7453B5}"/>
              </a:ext>
            </a:extLst>
          </p:cNvPr>
          <p:cNvSpPr txBox="1"/>
          <p:nvPr/>
        </p:nvSpPr>
        <p:spPr>
          <a:xfrm>
            <a:off x="5438999" y="4009970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B6665CC2-62F5-4CBC-9F64-54ADDB122A1B}"/>
              </a:ext>
            </a:extLst>
          </p:cNvPr>
          <p:cNvSpPr/>
          <p:nvPr/>
        </p:nvSpPr>
        <p:spPr>
          <a:xfrm>
            <a:off x="8944591" y="4009970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3DAC375-D219-4C17-BB54-2E3038BA9B2F}"/>
              </a:ext>
            </a:extLst>
          </p:cNvPr>
          <p:cNvSpPr txBox="1"/>
          <p:nvPr/>
        </p:nvSpPr>
        <p:spPr>
          <a:xfrm>
            <a:off x="8960302" y="4009970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4268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54F31BEF-74E4-43FC-BC1C-EEBE95E2A4B9}"/>
              </a:ext>
            </a:extLst>
          </p:cNvPr>
          <p:cNvSpPr/>
          <p:nvPr/>
        </p:nvSpPr>
        <p:spPr bwMode="gray">
          <a:xfrm>
            <a:off x="4217124" y="2561479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BE8C83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C5980DC-4965-4AFC-88F4-AEBF4BC8861F}"/>
              </a:ext>
            </a:extLst>
          </p:cNvPr>
          <p:cNvSpPr/>
          <p:nvPr/>
        </p:nvSpPr>
        <p:spPr bwMode="gray">
          <a:xfrm rot="7200000">
            <a:off x="5909398" y="1481979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BE8C83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820E518-B1F7-4741-A3EC-13C834061361}"/>
              </a:ext>
            </a:extLst>
          </p:cNvPr>
          <p:cNvGrpSpPr/>
          <p:nvPr/>
        </p:nvGrpSpPr>
        <p:grpSpPr bwMode="auto">
          <a:xfrm>
            <a:off x="4299675" y="1467691"/>
            <a:ext cx="2349500" cy="2066925"/>
            <a:chOff x="1712" y="1389"/>
            <a:chExt cx="1480" cy="1302"/>
          </a:xfrm>
          <a:solidFill>
            <a:srgbClr val="E06A28"/>
          </a:solidFill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DB7E13F8-F077-42E7-9133-D025BF5435A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778A39E-DED4-41AB-A764-B74F9494CB00}"/>
                </a:ext>
              </a:extLst>
            </p:cNvPr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5020 h 378"/>
                <a:gd name="T6" fmla="*/ 368 w 750"/>
                <a:gd name="T7" fmla="*/ 9768 h 378"/>
                <a:gd name="T8" fmla="*/ 9866 w 750"/>
                <a:gd name="T9" fmla="*/ 9768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79BF6CC-AA99-4D38-AB4B-04C605CB2DFC}"/>
                </a:ext>
              </a:extLst>
            </p:cNvPr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8 w 495"/>
                <a:gd name="T1" fmla="*/ 10 h 971"/>
                <a:gd name="T2" fmla="*/ 38 w 495"/>
                <a:gd name="T3" fmla="*/ 35 h 971"/>
                <a:gd name="T4" fmla="*/ 35 w 495"/>
                <a:gd name="T5" fmla="*/ 35 h 971"/>
                <a:gd name="T6" fmla="*/ 33 w 495"/>
                <a:gd name="T7" fmla="*/ 35 h 971"/>
                <a:gd name="T8" fmla="*/ 31 w 495"/>
                <a:gd name="T9" fmla="*/ 33 h 971"/>
                <a:gd name="T10" fmla="*/ 29 w 495"/>
                <a:gd name="T11" fmla="*/ 33 h 971"/>
                <a:gd name="T12" fmla="*/ 25 w 495"/>
                <a:gd name="T13" fmla="*/ 31 h 971"/>
                <a:gd name="T14" fmla="*/ 23 w 495"/>
                <a:gd name="T15" fmla="*/ 29 h 971"/>
                <a:gd name="T16" fmla="*/ 21 w 495"/>
                <a:gd name="T17" fmla="*/ 27 h 971"/>
                <a:gd name="T18" fmla="*/ 17 w 495"/>
                <a:gd name="T19" fmla="*/ 24 h 971"/>
                <a:gd name="T20" fmla="*/ 14 w 495"/>
                <a:gd name="T21" fmla="*/ 20 h 971"/>
                <a:gd name="T22" fmla="*/ 10 w 495"/>
                <a:gd name="T23" fmla="*/ 16 h 971"/>
                <a:gd name="T24" fmla="*/ 8 w 495"/>
                <a:gd name="T25" fmla="*/ 13 h 971"/>
                <a:gd name="T26" fmla="*/ 2 w 495"/>
                <a:gd name="T27" fmla="*/ 7 h 971"/>
                <a:gd name="T28" fmla="*/ 2 w 495"/>
                <a:gd name="T29" fmla="*/ 5 h 971"/>
                <a:gd name="T30" fmla="*/ 0 w 495"/>
                <a:gd name="T31" fmla="*/ 2 h 971"/>
                <a:gd name="T32" fmla="*/ 2 w 495"/>
                <a:gd name="T33" fmla="*/ 0 h 971"/>
                <a:gd name="T34" fmla="*/ 2 w 495"/>
                <a:gd name="T35" fmla="*/ 1 h 971"/>
                <a:gd name="T36" fmla="*/ 2 w 495"/>
                <a:gd name="T37" fmla="*/ 3 h 971"/>
                <a:gd name="T38" fmla="*/ 2 w 495"/>
                <a:gd name="T39" fmla="*/ 4 h 971"/>
                <a:gd name="T40" fmla="*/ 2 w 495"/>
                <a:gd name="T41" fmla="*/ 5 h 971"/>
                <a:gd name="T42" fmla="*/ 2 w 495"/>
                <a:gd name="T43" fmla="*/ 6 h 971"/>
                <a:gd name="T44" fmla="*/ 4 w 495"/>
                <a:gd name="T45" fmla="*/ 7 h 971"/>
                <a:gd name="T46" fmla="*/ 6 w 495"/>
                <a:gd name="T47" fmla="*/ 9 h 971"/>
                <a:gd name="T48" fmla="*/ 10 w 495"/>
                <a:gd name="T49" fmla="*/ 10 h 971"/>
                <a:gd name="T50" fmla="*/ 13 w 495"/>
                <a:gd name="T51" fmla="*/ 10 h 971"/>
                <a:gd name="T52" fmla="*/ 19 w 495"/>
                <a:gd name="T53" fmla="*/ 10 h 971"/>
                <a:gd name="T54" fmla="*/ 38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59D8C91-4E86-4921-9932-5AF3F5292F83}"/>
              </a:ext>
            </a:extLst>
          </p:cNvPr>
          <p:cNvSpPr/>
          <p:nvPr/>
        </p:nvSpPr>
        <p:spPr bwMode="gray">
          <a:xfrm rot="14400000">
            <a:off x="6023698" y="3334591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BE8C83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D87745E9-0C29-45C1-8310-0DDBF99292BC}"/>
              </a:ext>
            </a:extLst>
          </p:cNvPr>
          <p:cNvGrpSpPr/>
          <p:nvPr/>
        </p:nvGrpSpPr>
        <p:grpSpPr bwMode="auto">
          <a:xfrm>
            <a:off x="6104661" y="2423366"/>
            <a:ext cx="2057400" cy="2192338"/>
            <a:chOff x="2854" y="1996"/>
            <a:chExt cx="1296" cy="1381"/>
          </a:xfrm>
          <a:solidFill>
            <a:srgbClr val="E06A28"/>
          </a:solidFill>
        </p:grpSpPr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CC8D5E8F-5883-4A82-95A7-453BB494DA9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86D4D76-D93F-4C6C-9849-8D120F54769F}"/>
                </a:ext>
              </a:extLst>
            </p:cNvPr>
            <p:cNvSpPr/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4901 h 378"/>
                <a:gd name="T6" fmla="*/ 368 w 750"/>
                <a:gd name="T7" fmla="*/ 9551 h 378"/>
                <a:gd name="T8" fmla="*/ 9866 w 750"/>
                <a:gd name="T9" fmla="*/ 9551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5FE07DD-6922-40CF-A551-F6E677B2E242}"/>
                </a:ext>
              </a:extLst>
            </p:cNvPr>
            <p:cNvSpPr/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10 w 495"/>
                <a:gd name="T1" fmla="*/ 10 h 971"/>
                <a:gd name="T2" fmla="*/ 10 w 495"/>
                <a:gd name="T3" fmla="*/ 35 h 971"/>
                <a:gd name="T4" fmla="*/ 9 w 495"/>
                <a:gd name="T5" fmla="*/ 35 h 971"/>
                <a:gd name="T6" fmla="*/ 8 w 495"/>
                <a:gd name="T7" fmla="*/ 35 h 971"/>
                <a:gd name="T8" fmla="*/ 8 w 495"/>
                <a:gd name="T9" fmla="*/ 33 h 971"/>
                <a:gd name="T10" fmla="*/ 7 w 495"/>
                <a:gd name="T11" fmla="*/ 33 h 971"/>
                <a:gd name="T12" fmla="*/ 7 w 495"/>
                <a:gd name="T13" fmla="*/ 31 h 971"/>
                <a:gd name="T14" fmla="*/ 6 w 495"/>
                <a:gd name="T15" fmla="*/ 29 h 971"/>
                <a:gd name="T16" fmla="*/ 5 w 495"/>
                <a:gd name="T17" fmla="*/ 27 h 971"/>
                <a:gd name="T18" fmla="*/ 4 w 495"/>
                <a:gd name="T19" fmla="*/ 24 h 971"/>
                <a:gd name="T20" fmla="*/ 3 w 495"/>
                <a:gd name="T21" fmla="*/ 20 h 971"/>
                <a:gd name="T22" fmla="*/ 2 w 495"/>
                <a:gd name="T23" fmla="*/ 16 h 971"/>
                <a:gd name="T24" fmla="*/ 2 w 495"/>
                <a:gd name="T25" fmla="*/ 13 h 971"/>
                <a:gd name="T26" fmla="*/ 1 w 495"/>
                <a:gd name="T27" fmla="*/ 7 h 971"/>
                <a:gd name="T28" fmla="*/ 1 w 495"/>
                <a:gd name="T29" fmla="*/ 5 h 971"/>
                <a:gd name="T30" fmla="*/ 0 w 495"/>
                <a:gd name="T31" fmla="*/ 2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3 h 971"/>
                <a:gd name="T38" fmla="*/ 1 w 495"/>
                <a:gd name="T39" fmla="*/ 4 h 971"/>
                <a:gd name="T40" fmla="*/ 1 w 495"/>
                <a:gd name="T41" fmla="*/ 5 h 971"/>
                <a:gd name="T42" fmla="*/ 1 w 495"/>
                <a:gd name="T43" fmla="*/ 6 h 971"/>
                <a:gd name="T44" fmla="*/ 1 w 495"/>
                <a:gd name="T45" fmla="*/ 7 h 971"/>
                <a:gd name="T46" fmla="*/ 1 w 495"/>
                <a:gd name="T47" fmla="*/ 9 h 971"/>
                <a:gd name="T48" fmla="*/ 2 w 495"/>
                <a:gd name="T49" fmla="*/ 10 h 971"/>
                <a:gd name="T50" fmla="*/ 3 w 495"/>
                <a:gd name="T51" fmla="*/ 10 h 971"/>
                <a:gd name="T52" fmla="*/ 5 w 495"/>
                <a:gd name="T53" fmla="*/ 10 h 971"/>
                <a:gd name="T54" fmla="*/ 10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0D03B62B-0B6F-4DDA-A30F-ED82B1F8EA0E}"/>
              </a:ext>
            </a:extLst>
          </p:cNvPr>
          <p:cNvGrpSpPr/>
          <p:nvPr/>
        </p:nvGrpSpPr>
        <p:grpSpPr bwMode="auto">
          <a:xfrm>
            <a:off x="4209188" y="3766394"/>
            <a:ext cx="2493963" cy="1395413"/>
            <a:chOff x="1655" y="2837"/>
            <a:chExt cx="1571" cy="879"/>
          </a:xfrm>
          <a:solidFill>
            <a:srgbClr val="E06A28"/>
          </a:solidFill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1288DA2-55F8-4677-8E29-EF881A5B43B6}"/>
                </a:ext>
              </a:extLst>
            </p:cNvPr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18 w 495"/>
                <a:gd name="T1" fmla="*/ 7 h 971"/>
                <a:gd name="T2" fmla="*/ 18 w 495"/>
                <a:gd name="T3" fmla="*/ 24 h 971"/>
                <a:gd name="T4" fmla="*/ 16 w 495"/>
                <a:gd name="T5" fmla="*/ 24 h 971"/>
                <a:gd name="T6" fmla="*/ 16 w 495"/>
                <a:gd name="T7" fmla="*/ 23 h 971"/>
                <a:gd name="T8" fmla="*/ 15 w 495"/>
                <a:gd name="T9" fmla="*/ 22 h 971"/>
                <a:gd name="T10" fmla="*/ 13 w 495"/>
                <a:gd name="T11" fmla="*/ 22 h 971"/>
                <a:gd name="T12" fmla="*/ 12 w 495"/>
                <a:gd name="T13" fmla="*/ 21 h 971"/>
                <a:gd name="T14" fmla="*/ 11 w 495"/>
                <a:gd name="T15" fmla="*/ 19 h 971"/>
                <a:gd name="T16" fmla="*/ 10 w 495"/>
                <a:gd name="T17" fmla="*/ 17 h 971"/>
                <a:gd name="T18" fmla="*/ 8 w 495"/>
                <a:gd name="T19" fmla="*/ 16 h 971"/>
                <a:gd name="T20" fmla="*/ 7 w 495"/>
                <a:gd name="T21" fmla="*/ 14 h 971"/>
                <a:gd name="T22" fmla="*/ 5 w 495"/>
                <a:gd name="T23" fmla="*/ 11 h 971"/>
                <a:gd name="T24" fmla="*/ 4 w 495"/>
                <a:gd name="T25" fmla="*/ 9 h 971"/>
                <a:gd name="T26" fmla="*/ 1 w 495"/>
                <a:gd name="T27" fmla="*/ 5 h 971"/>
                <a:gd name="T28" fmla="*/ 1 w 495"/>
                <a:gd name="T29" fmla="*/ 3 h 971"/>
                <a:gd name="T30" fmla="*/ 0 w 495"/>
                <a:gd name="T31" fmla="*/ 1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2 h 971"/>
                <a:gd name="T38" fmla="*/ 1 w 495"/>
                <a:gd name="T39" fmla="*/ 3 h 971"/>
                <a:gd name="T40" fmla="*/ 1 w 495"/>
                <a:gd name="T41" fmla="*/ 3 h 971"/>
                <a:gd name="T42" fmla="*/ 1 w 495"/>
                <a:gd name="T43" fmla="*/ 4 h 971"/>
                <a:gd name="T44" fmla="*/ 2 w 495"/>
                <a:gd name="T45" fmla="*/ 5 h 971"/>
                <a:gd name="T46" fmla="*/ 3 w 495"/>
                <a:gd name="T47" fmla="*/ 6 h 971"/>
                <a:gd name="T48" fmla="*/ 4 w 495"/>
                <a:gd name="T49" fmla="*/ 6 h 971"/>
                <a:gd name="T50" fmla="*/ 7 w 495"/>
                <a:gd name="T51" fmla="*/ 7 h 971"/>
                <a:gd name="T52" fmla="*/ 9 w 495"/>
                <a:gd name="T53" fmla="*/ 7 h 971"/>
                <a:gd name="T54" fmla="*/ 18 w 495"/>
                <a:gd name="T55" fmla="*/ 7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11EEE28-130A-4D34-AD89-999B5A34E8D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7E1270B-3835-41A1-B733-BDB750792E3C}"/>
                </a:ext>
              </a:extLst>
            </p:cNvPr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8765 w 750"/>
                <a:gd name="T1" fmla="*/ 0 h 378"/>
                <a:gd name="T2" fmla="*/ 0 w 750"/>
                <a:gd name="T3" fmla="*/ 0 h 378"/>
                <a:gd name="T4" fmla="*/ 51 w 750"/>
                <a:gd name="T5" fmla="*/ 3290 h 378"/>
                <a:gd name="T6" fmla="*/ 702 w 750"/>
                <a:gd name="T7" fmla="*/ 6419 h 378"/>
                <a:gd name="T8" fmla="*/ 18765 w 750"/>
                <a:gd name="T9" fmla="*/ 6419 h 378"/>
                <a:gd name="T10" fmla="*/ 18765 w 750"/>
                <a:gd name="T11" fmla="*/ 0 h 378"/>
                <a:gd name="T12" fmla="*/ 18765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AD70C42-8974-48AB-A01D-42FF4602CF05}"/>
              </a:ext>
            </a:extLst>
          </p:cNvPr>
          <p:cNvSpPr/>
          <p:nvPr/>
        </p:nvSpPr>
        <p:spPr>
          <a:xfrm>
            <a:off x="2812271" y="1814325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7F4CAC-028A-460E-B725-E31908C354BA}"/>
              </a:ext>
            </a:extLst>
          </p:cNvPr>
          <p:cNvSpPr txBox="1"/>
          <p:nvPr/>
        </p:nvSpPr>
        <p:spPr>
          <a:xfrm>
            <a:off x="1223958" y="1814325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64DD6A4-4787-40DC-9D60-BFCEF03D6707}"/>
              </a:ext>
            </a:extLst>
          </p:cNvPr>
          <p:cNvSpPr/>
          <p:nvPr/>
        </p:nvSpPr>
        <p:spPr>
          <a:xfrm>
            <a:off x="2641265" y="4194456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85AAF98-A52E-4181-8D36-D05085BC9248}"/>
              </a:ext>
            </a:extLst>
          </p:cNvPr>
          <p:cNvSpPr txBox="1"/>
          <p:nvPr/>
        </p:nvSpPr>
        <p:spPr>
          <a:xfrm>
            <a:off x="1052951" y="419445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261E573-12CF-4200-AFBE-279269FA7EDF}"/>
              </a:ext>
            </a:extLst>
          </p:cNvPr>
          <p:cNvSpPr/>
          <p:nvPr/>
        </p:nvSpPr>
        <p:spPr>
          <a:xfrm>
            <a:off x="8561107" y="1788172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424C917-FBE1-4D7E-B34E-BD8E372DB97C}"/>
              </a:ext>
            </a:extLst>
          </p:cNvPr>
          <p:cNvSpPr txBox="1"/>
          <p:nvPr/>
        </p:nvSpPr>
        <p:spPr>
          <a:xfrm>
            <a:off x="8576818" y="1788172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7FFCB65-2B06-4C60-8991-75AD6E89FFE0}"/>
              </a:ext>
            </a:extLst>
          </p:cNvPr>
          <p:cNvSpPr/>
          <p:nvPr/>
        </p:nvSpPr>
        <p:spPr>
          <a:xfrm>
            <a:off x="8504791" y="4104014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A5D619-F288-4A26-9CB6-BEA194639EDC}"/>
              </a:ext>
            </a:extLst>
          </p:cNvPr>
          <p:cNvSpPr txBox="1"/>
          <p:nvPr/>
        </p:nvSpPr>
        <p:spPr>
          <a:xfrm>
            <a:off x="8520502" y="4104011"/>
            <a:ext cx="27935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249454775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圆角矩形 3">
            <a:extLst>
              <a:ext uri="{FF2B5EF4-FFF2-40B4-BE49-F238E27FC236}">
                <a16:creationId xmlns:a16="http://schemas.microsoft.com/office/drawing/2014/main" id="{7D9F381F-949C-4247-9B0D-3A9ADB09EC89}"/>
              </a:ext>
            </a:extLst>
          </p:cNvPr>
          <p:cNvSpPr/>
          <p:nvPr/>
        </p:nvSpPr>
        <p:spPr>
          <a:xfrm>
            <a:off x="1834278" y="1961103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圆角矩形 19">
            <a:extLst>
              <a:ext uri="{FF2B5EF4-FFF2-40B4-BE49-F238E27FC236}">
                <a16:creationId xmlns:a16="http://schemas.microsoft.com/office/drawing/2014/main" id="{8F65350F-9938-4187-B1EC-BDC96704AE58}"/>
              </a:ext>
            </a:extLst>
          </p:cNvPr>
          <p:cNvSpPr/>
          <p:nvPr/>
        </p:nvSpPr>
        <p:spPr>
          <a:xfrm>
            <a:off x="1834277" y="1961103"/>
            <a:ext cx="1683187" cy="504056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D16302-6322-42CB-97BE-156F98E6E6ED}"/>
              </a:ext>
            </a:extLst>
          </p:cNvPr>
          <p:cNvSpPr/>
          <p:nvPr/>
        </p:nvSpPr>
        <p:spPr>
          <a:xfrm>
            <a:off x="8880712" y="1982303"/>
            <a:ext cx="7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25%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DEE7206-D8FF-4848-8A8E-AC520D94BF6C}"/>
              </a:ext>
            </a:extLst>
          </p:cNvPr>
          <p:cNvSpPr/>
          <p:nvPr/>
        </p:nvSpPr>
        <p:spPr>
          <a:xfrm>
            <a:off x="1327587" y="1817087"/>
            <a:ext cx="902733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Title</a:t>
            </a:r>
          </a:p>
        </p:txBody>
      </p:sp>
      <p:sp>
        <p:nvSpPr>
          <p:cNvPr id="12" name="圆角矩形 20">
            <a:extLst>
              <a:ext uri="{FF2B5EF4-FFF2-40B4-BE49-F238E27FC236}">
                <a16:creationId xmlns:a16="http://schemas.microsoft.com/office/drawing/2014/main" id="{ADF192C9-45B5-488D-B432-50069A27E0D5}"/>
              </a:ext>
            </a:extLst>
          </p:cNvPr>
          <p:cNvSpPr/>
          <p:nvPr/>
        </p:nvSpPr>
        <p:spPr>
          <a:xfrm>
            <a:off x="1834278" y="2897207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圆角矩形 23">
            <a:extLst>
              <a:ext uri="{FF2B5EF4-FFF2-40B4-BE49-F238E27FC236}">
                <a16:creationId xmlns:a16="http://schemas.microsoft.com/office/drawing/2014/main" id="{1BED1C03-A68C-4598-92EC-8BD84AC7433E}"/>
              </a:ext>
            </a:extLst>
          </p:cNvPr>
          <p:cNvSpPr/>
          <p:nvPr/>
        </p:nvSpPr>
        <p:spPr>
          <a:xfrm>
            <a:off x="1834278" y="2897207"/>
            <a:ext cx="3366375" cy="504056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690D58-E26F-4CEB-A108-9630AF99E59F}"/>
              </a:ext>
            </a:extLst>
          </p:cNvPr>
          <p:cNvSpPr/>
          <p:nvPr/>
        </p:nvSpPr>
        <p:spPr>
          <a:xfrm>
            <a:off x="8880712" y="2918407"/>
            <a:ext cx="7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50%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A2DA568-3793-4CA7-B36D-16E0CD09FB78}"/>
              </a:ext>
            </a:extLst>
          </p:cNvPr>
          <p:cNvSpPr/>
          <p:nvPr/>
        </p:nvSpPr>
        <p:spPr>
          <a:xfrm>
            <a:off x="1327587" y="2753191"/>
            <a:ext cx="902733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Title</a:t>
            </a:r>
          </a:p>
        </p:txBody>
      </p:sp>
      <p:sp>
        <p:nvSpPr>
          <p:cNvPr id="16" name="圆角矩形 26">
            <a:extLst>
              <a:ext uri="{FF2B5EF4-FFF2-40B4-BE49-F238E27FC236}">
                <a16:creationId xmlns:a16="http://schemas.microsoft.com/office/drawing/2014/main" id="{49F10A02-0120-4CBE-861E-D878B944F910}"/>
              </a:ext>
            </a:extLst>
          </p:cNvPr>
          <p:cNvSpPr/>
          <p:nvPr/>
        </p:nvSpPr>
        <p:spPr>
          <a:xfrm>
            <a:off x="1834278" y="3833311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圆角矩形 28">
            <a:extLst>
              <a:ext uri="{FF2B5EF4-FFF2-40B4-BE49-F238E27FC236}">
                <a16:creationId xmlns:a16="http://schemas.microsoft.com/office/drawing/2014/main" id="{81FFABC4-C872-499D-9821-D9E8EF0AE6C0}"/>
              </a:ext>
            </a:extLst>
          </p:cNvPr>
          <p:cNvSpPr/>
          <p:nvPr/>
        </p:nvSpPr>
        <p:spPr>
          <a:xfrm>
            <a:off x="1834278" y="3833311"/>
            <a:ext cx="5076564" cy="504056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B2C930-834E-48A5-AC81-C0D37938DC28}"/>
              </a:ext>
            </a:extLst>
          </p:cNvPr>
          <p:cNvSpPr/>
          <p:nvPr/>
        </p:nvSpPr>
        <p:spPr>
          <a:xfrm>
            <a:off x="8880712" y="3854509"/>
            <a:ext cx="7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75%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34116B8-74C7-4880-9B13-1108040EA0A4}"/>
              </a:ext>
            </a:extLst>
          </p:cNvPr>
          <p:cNvSpPr/>
          <p:nvPr/>
        </p:nvSpPr>
        <p:spPr>
          <a:xfrm>
            <a:off x="1327587" y="3689295"/>
            <a:ext cx="902733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Title</a:t>
            </a:r>
          </a:p>
        </p:txBody>
      </p:sp>
      <p:sp>
        <p:nvSpPr>
          <p:cNvPr id="20" name="圆角矩形 31">
            <a:extLst>
              <a:ext uri="{FF2B5EF4-FFF2-40B4-BE49-F238E27FC236}">
                <a16:creationId xmlns:a16="http://schemas.microsoft.com/office/drawing/2014/main" id="{ED78AC71-E832-4718-8924-CDC6EF13AB15}"/>
              </a:ext>
            </a:extLst>
          </p:cNvPr>
          <p:cNvSpPr/>
          <p:nvPr/>
        </p:nvSpPr>
        <p:spPr>
          <a:xfrm>
            <a:off x="1834278" y="4769415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1" name="圆角矩形 35">
            <a:extLst>
              <a:ext uri="{FF2B5EF4-FFF2-40B4-BE49-F238E27FC236}">
                <a16:creationId xmlns:a16="http://schemas.microsoft.com/office/drawing/2014/main" id="{040AB39F-BC83-4799-AE86-853C8FF415DF}"/>
              </a:ext>
            </a:extLst>
          </p:cNvPr>
          <p:cNvSpPr/>
          <p:nvPr/>
        </p:nvSpPr>
        <p:spPr>
          <a:xfrm>
            <a:off x="1834278" y="4769415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935B97B-7F2F-4BFA-B719-8614CF71FA76}"/>
              </a:ext>
            </a:extLst>
          </p:cNvPr>
          <p:cNvSpPr/>
          <p:nvPr/>
        </p:nvSpPr>
        <p:spPr>
          <a:xfrm>
            <a:off x="8874299" y="4790615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100%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48E5C6E-693E-4727-9766-28C0BC2E543B}"/>
              </a:ext>
            </a:extLst>
          </p:cNvPr>
          <p:cNvSpPr/>
          <p:nvPr/>
        </p:nvSpPr>
        <p:spPr>
          <a:xfrm>
            <a:off x="1327587" y="4625399"/>
            <a:ext cx="902733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Title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F0B7E27-77AD-4B3C-A07B-FD5D1AF69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475" y="1707218"/>
            <a:ext cx="1830455" cy="18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55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64D9A6-56CC-4A57-ACC4-F1FBA352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63D969-BB23-4EB4-A1B4-C38D858B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691" y="31381"/>
            <a:ext cx="6826623" cy="682662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C059C35-4F60-48BF-8709-C482005F7CA5}"/>
              </a:ext>
            </a:extLst>
          </p:cNvPr>
          <p:cNvSpPr/>
          <p:nvPr/>
        </p:nvSpPr>
        <p:spPr>
          <a:xfrm>
            <a:off x="4107993" y="1322295"/>
            <a:ext cx="3988291" cy="39780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52BAE9-F089-4933-A92B-B1C963AE84C0}"/>
              </a:ext>
            </a:extLst>
          </p:cNvPr>
          <p:cNvSpPr txBox="1"/>
          <p:nvPr/>
        </p:nvSpPr>
        <p:spPr>
          <a:xfrm>
            <a:off x="4421168" y="3189639"/>
            <a:ext cx="518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Chapter 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A02224-5A57-4B3D-B74C-8C7A486ABAC6}"/>
              </a:ext>
            </a:extLst>
          </p:cNvPr>
          <p:cNvSpPr/>
          <p:nvPr/>
        </p:nvSpPr>
        <p:spPr>
          <a:xfrm>
            <a:off x="4820663" y="2974984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756161-7A4B-4B27-8E82-35A74BEE7E0E}"/>
              </a:ext>
            </a:extLst>
          </p:cNvPr>
          <p:cNvSpPr/>
          <p:nvPr/>
        </p:nvSpPr>
        <p:spPr>
          <a:xfrm>
            <a:off x="4906678" y="4258993"/>
            <a:ext cx="2654756" cy="68631"/>
          </a:xfrm>
          <a:prstGeom prst="rect">
            <a:avLst/>
          </a:prstGeom>
          <a:solidFill>
            <a:srgbClr val="CB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78D7E-2E53-4C50-B4D7-65239DF7527A}"/>
              </a:ext>
            </a:extLst>
          </p:cNvPr>
          <p:cNvSpPr txBox="1"/>
          <p:nvPr/>
        </p:nvSpPr>
        <p:spPr>
          <a:xfrm>
            <a:off x="4687314" y="2473123"/>
            <a:ext cx="292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CBBA9D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SPRINGFLOWER</a:t>
            </a:r>
            <a:endParaRPr lang="zh-CN" altLang="en-US" sz="1600" dirty="0">
              <a:solidFill>
                <a:srgbClr val="CBBA9D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372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438151" y="438150"/>
            <a:ext cx="11239500" cy="5981700"/>
          </a:xfrm>
          <a:prstGeom prst="rect">
            <a:avLst/>
          </a:prstGeom>
          <a:solidFill>
            <a:schemeClr val="bg1"/>
          </a:solidFill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327587" cy="1376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C28230-126F-447A-9D17-5F46B9895294}"/>
              </a:ext>
            </a:extLst>
          </p:cNvPr>
          <p:cNvSpPr txBox="1"/>
          <p:nvPr/>
        </p:nvSpPr>
        <p:spPr>
          <a:xfrm>
            <a:off x="1327587" y="553428"/>
            <a:ext cx="387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02.</a:t>
            </a:r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to add a title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1788537-75CB-45D1-9213-974C043DC3BF}"/>
              </a:ext>
            </a:extLst>
          </p:cNvPr>
          <p:cNvSpPr/>
          <p:nvPr/>
        </p:nvSpPr>
        <p:spPr>
          <a:xfrm>
            <a:off x="1297107" y="3044828"/>
            <a:ext cx="2479040" cy="2479040"/>
          </a:xfrm>
          <a:prstGeom prst="ellipse">
            <a:avLst/>
          </a:prstGeom>
          <a:solidFill>
            <a:srgbClr val="CBBA9D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EADEB64-FCCE-4303-B33E-CA4485552791}"/>
              </a:ext>
            </a:extLst>
          </p:cNvPr>
          <p:cNvSpPr/>
          <p:nvPr/>
        </p:nvSpPr>
        <p:spPr>
          <a:xfrm>
            <a:off x="3278305" y="3044828"/>
            <a:ext cx="2479040" cy="2479040"/>
          </a:xfrm>
          <a:prstGeom prst="ellipse">
            <a:avLst/>
          </a:prstGeom>
          <a:solidFill>
            <a:srgbClr val="3A300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8487AAC-4CD4-4F35-B29D-5558DD3F74B9}"/>
              </a:ext>
            </a:extLst>
          </p:cNvPr>
          <p:cNvSpPr/>
          <p:nvPr/>
        </p:nvSpPr>
        <p:spPr>
          <a:xfrm>
            <a:off x="2302947" y="1514796"/>
            <a:ext cx="2479040" cy="2479040"/>
          </a:xfrm>
          <a:prstGeom prst="ellipse">
            <a:avLst/>
          </a:prstGeom>
          <a:solidFill>
            <a:srgbClr val="E06A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319B2652-E922-4DDC-B1BC-B6C69C35A7F7}"/>
              </a:ext>
            </a:extLst>
          </p:cNvPr>
          <p:cNvSpPr>
            <a:spLocks noEditPoints="1"/>
          </p:cNvSpPr>
          <p:nvPr/>
        </p:nvSpPr>
        <p:spPr bwMode="auto">
          <a:xfrm>
            <a:off x="3307836" y="2499835"/>
            <a:ext cx="468313" cy="420687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Freeform 41">
            <a:extLst>
              <a:ext uri="{FF2B5EF4-FFF2-40B4-BE49-F238E27FC236}">
                <a16:creationId xmlns:a16="http://schemas.microsoft.com/office/drawing/2014/main" id="{914BF698-CF22-419C-8749-0590A2FA93C7}"/>
              </a:ext>
            </a:extLst>
          </p:cNvPr>
          <p:cNvSpPr>
            <a:spLocks noEditPoints="1"/>
          </p:cNvSpPr>
          <p:nvPr/>
        </p:nvSpPr>
        <p:spPr bwMode="auto">
          <a:xfrm>
            <a:off x="2314380" y="4071266"/>
            <a:ext cx="476249" cy="382587"/>
          </a:xfrm>
          <a:custGeom>
            <a:avLst/>
            <a:gdLst>
              <a:gd name="T0" fmla="*/ 1176335871 w 72"/>
              <a:gd name="T1" fmla="*/ 232073966 h 58"/>
              <a:gd name="T2" fmla="*/ 2147483647 w 72"/>
              <a:gd name="T3" fmla="*/ 232073966 h 58"/>
              <a:gd name="T4" fmla="*/ 2147483647 w 72"/>
              <a:gd name="T5" fmla="*/ 510570880 h 58"/>
              <a:gd name="T6" fmla="*/ 2147483647 w 72"/>
              <a:gd name="T7" fmla="*/ 510570880 h 58"/>
              <a:gd name="T8" fmla="*/ 2147483647 w 72"/>
              <a:gd name="T9" fmla="*/ 185664591 h 58"/>
              <a:gd name="T10" fmla="*/ 2147483647 w 72"/>
              <a:gd name="T11" fmla="*/ 0 h 58"/>
              <a:gd name="T12" fmla="*/ 1129279435 w 72"/>
              <a:gd name="T13" fmla="*/ 0 h 58"/>
              <a:gd name="T14" fmla="*/ 941067411 w 72"/>
              <a:gd name="T15" fmla="*/ 185664591 h 58"/>
              <a:gd name="T16" fmla="*/ 941067411 w 72"/>
              <a:gd name="T17" fmla="*/ 510570880 h 58"/>
              <a:gd name="T18" fmla="*/ 1176335871 w 72"/>
              <a:gd name="T19" fmla="*/ 510570880 h 58"/>
              <a:gd name="T20" fmla="*/ 1176335871 w 72"/>
              <a:gd name="T21" fmla="*/ 232073966 h 58"/>
              <a:gd name="T22" fmla="*/ 0 w 72"/>
              <a:gd name="T23" fmla="*/ 881893143 h 58"/>
              <a:gd name="T24" fmla="*/ 0 w 72"/>
              <a:gd name="T25" fmla="*/ 2147483647 h 58"/>
              <a:gd name="T26" fmla="*/ 235268568 w 72"/>
              <a:gd name="T27" fmla="*/ 2147483647 h 58"/>
              <a:gd name="T28" fmla="*/ 470530276 w 72"/>
              <a:gd name="T29" fmla="*/ 2147483647 h 58"/>
              <a:gd name="T30" fmla="*/ 470530276 w 72"/>
              <a:gd name="T31" fmla="*/ 649812471 h 58"/>
              <a:gd name="T32" fmla="*/ 235268568 w 72"/>
              <a:gd name="T33" fmla="*/ 649812471 h 58"/>
              <a:gd name="T34" fmla="*/ 0 w 72"/>
              <a:gd name="T35" fmla="*/ 881893143 h 58"/>
              <a:gd name="T36" fmla="*/ 658749160 w 72"/>
              <a:gd name="T37" fmla="*/ 2147483647 h 58"/>
              <a:gd name="T38" fmla="*/ 2147483647 w 72"/>
              <a:gd name="T39" fmla="*/ 2147483647 h 58"/>
              <a:gd name="T40" fmla="*/ 2147483647 w 72"/>
              <a:gd name="T41" fmla="*/ 649812471 h 58"/>
              <a:gd name="T42" fmla="*/ 658749160 w 72"/>
              <a:gd name="T43" fmla="*/ 649812471 h 58"/>
              <a:gd name="T44" fmla="*/ 658749160 w 72"/>
              <a:gd name="T45" fmla="*/ 2147483647 h 58"/>
              <a:gd name="T46" fmla="*/ 2147483647 w 72"/>
              <a:gd name="T47" fmla="*/ 649812471 h 58"/>
              <a:gd name="T48" fmla="*/ 2147483647 w 72"/>
              <a:gd name="T49" fmla="*/ 649812471 h 58"/>
              <a:gd name="T50" fmla="*/ 2147483647 w 72"/>
              <a:gd name="T51" fmla="*/ 2147483647 h 58"/>
              <a:gd name="T52" fmla="*/ 2147483647 w 72"/>
              <a:gd name="T53" fmla="*/ 2147483647 h 58"/>
              <a:gd name="T54" fmla="*/ 2147483647 w 72"/>
              <a:gd name="T55" fmla="*/ 2147483647 h 58"/>
              <a:gd name="T56" fmla="*/ 2147483647 w 72"/>
              <a:gd name="T57" fmla="*/ 881893143 h 58"/>
              <a:gd name="T58" fmla="*/ 2147483647 w 72"/>
              <a:gd name="T59" fmla="*/ 649812471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58"/>
              <a:gd name="T92" fmla="*/ 72 w 72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58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C24B3-0F30-45BC-AD65-433D5C8E6A41}"/>
              </a:ext>
            </a:extLst>
          </p:cNvPr>
          <p:cNvSpPr>
            <a:spLocks noEditPoints="1"/>
          </p:cNvSpPr>
          <p:nvPr/>
        </p:nvSpPr>
        <p:spPr bwMode="auto">
          <a:xfrm>
            <a:off x="4328176" y="4017104"/>
            <a:ext cx="401637" cy="468312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91C3990-05F4-49A1-9A6A-4D267EA2DB00}"/>
              </a:ext>
            </a:extLst>
          </p:cNvPr>
          <p:cNvSpPr/>
          <p:nvPr/>
        </p:nvSpPr>
        <p:spPr>
          <a:xfrm>
            <a:off x="6631075" y="1830417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A913E2E-2A10-4BFA-8B17-92A0CBDB469A}"/>
              </a:ext>
            </a:extLst>
          </p:cNvPr>
          <p:cNvSpPr txBox="1"/>
          <p:nvPr/>
        </p:nvSpPr>
        <p:spPr>
          <a:xfrm>
            <a:off x="6646783" y="1830418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5CDA10E-61D7-4244-90FC-65BA1FCB1A39}"/>
              </a:ext>
            </a:extLst>
          </p:cNvPr>
          <p:cNvSpPr/>
          <p:nvPr/>
        </p:nvSpPr>
        <p:spPr>
          <a:xfrm>
            <a:off x="6615367" y="3180928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6D70C6-5220-4C1A-ACBC-A9194511E2FD}"/>
              </a:ext>
            </a:extLst>
          </p:cNvPr>
          <p:cNvSpPr txBox="1"/>
          <p:nvPr/>
        </p:nvSpPr>
        <p:spPr>
          <a:xfrm>
            <a:off x="6631075" y="3180925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980565B-6223-4104-9426-C8CE2C1C7DAF}"/>
              </a:ext>
            </a:extLst>
          </p:cNvPr>
          <p:cNvSpPr/>
          <p:nvPr/>
        </p:nvSpPr>
        <p:spPr>
          <a:xfrm>
            <a:off x="6615367" y="4491288"/>
            <a:ext cx="1219200" cy="447089"/>
          </a:xfrm>
          <a:prstGeom prst="roundRect">
            <a:avLst>
              <a:gd name="adj" fmla="val 50000"/>
            </a:avLst>
          </a:prstGeom>
          <a:solidFill>
            <a:srgbClr val="E0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B4C0375-D929-4C21-AC23-A18E7E008C3B}"/>
              </a:ext>
            </a:extLst>
          </p:cNvPr>
          <p:cNvSpPr txBox="1"/>
          <p:nvPr/>
        </p:nvSpPr>
        <p:spPr>
          <a:xfrm>
            <a:off x="6631075" y="4491285"/>
            <a:ext cx="4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Add a title</a:t>
            </a:r>
            <a:endParaRPr lang="en-US" altLang="zh-CN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text Click to add text Click here</a:t>
            </a:r>
          </a:p>
        </p:txBody>
      </p:sp>
    </p:spTree>
    <p:extLst>
      <p:ext uri="{BB962C8B-B14F-4D97-AF65-F5344CB8AC3E}">
        <p14:creationId xmlns:p14="http://schemas.microsoft.com/office/powerpoint/2010/main" val="41924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27D06FE-CE67-491E-BC92-6D2AFCF248E5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3.08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9982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1139</Words>
  <Application>Microsoft Office PowerPoint</Application>
  <PresentationFormat>宽屏</PresentationFormat>
  <Paragraphs>200</Paragraphs>
  <Slides>25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华文琥珀</vt:lpstr>
      <vt:lpstr>微软雅黑</vt:lpstr>
      <vt:lpstr>印品黑体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202</cp:revision>
  <dcterms:created xsi:type="dcterms:W3CDTF">2017-08-18T03:02:00Z</dcterms:created>
  <dcterms:modified xsi:type="dcterms:W3CDTF">2020-06-03T02:38:07Z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