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7" r:id="rId3"/>
    <p:sldId id="257" r:id="rId4"/>
    <p:sldId id="261" r:id="rId5"/>
    <p:sldId id="262" r:id="rId6"/>
    <p:sldId id="274" r:id="rId7"/>
    <p:sldId id="258" r:id="rId8"/>
    <p:sldId id="263" r:id="rId9"/>
    <p:sldId id="264" r:id="rId10"/>
    <p:sldId id="265" r:id="rId11"/>
    <p:sldId id="259" r:id="rId12"/>
    <p:sldId id="276" r:id="rId13"/>
    <p:sldId id="269" r:id="rId14"/>
    <p:sldId id="266" r:id="rId15"/>
    <p:sldId id="277" r:id="rId16"/>
    <p:sldId id="273" r:id="rId17"/>
    <p:sldId id="268" r:id="rId18"/>
    <p:sldId id="260" r:id="rId19"/>
    <p:sldId id="304" r:id="rId20"/>
    <p:sldId id="305" r:id="rId21"/>
    <p:sldId id="306"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6E"/>
    <a:srgbClr val="A06843"/>
    <a:srgbClr val="EACE88"/>
    <a:srgbClr val="5E5E5E"/>
    <a:srgbClr val="F4E6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6314" autoAdjust="0"/>
  </p:normalViewPr>
  <p:slideViewPr>
    <p:cSldViewPr snapToGrid="0" showGuides="1">
      <p:cViewPr varScale="1">
        <p:scale>
          <a:sx n="86" d="100"/>
          <a:sy n="86" d="100"/>
        </p:scale>
        <p:origin x="533" y="6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369FBB-4225-405C-903C-ED27A4BCBC3E}" type="datetimeFigureOut">
              <a:rPr lang="zh-CN" altLang="en-US" smtClean="0"/>
              <a:t>2020/6/4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E23FF8-A627-4E1F-85B8-079CAED40759}" type="slidenum">
              <a:rPr lang="zh-CN" altLang="en-US" smtClean="0"/>
              <a:t>‹#›</a:t>
            </a:fld>
            <a:endParaRPr lang="zh-CN" altLang="en-US"/>
          </a:p>
        </p:txBody>
      </p:sp>
    </p:spTree>
    <p:extLst>
      <p:ext uri="{BB962C8B-B14F-4D97-AF65-F5344CB8AC3E}">
        <p14:creationId xmlns:p14="http://schemas.microsoft.com/office/powerpoint/2010/main" val="2456234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www.1ppt.com/tubiao/" TargetMode="External"/><Relationship Id="rId13" Type="http://schemas.openxmlformats.org/officeDocument/2006/relationships/hyperlink" Target="http://www.1ppt.com/jianli/" TargetMode="External"/><Relationship Id="rId18" Type="http://schemas.openxmlformats.org/officeDocument/2006/relationships/hyperlink" Target="http://www.1ppt.com/ziti/" TargetMode="External"/><Relationship Id="rId3" Type="http://schemas.openxmlformats.org/officeDocument/2006/relationships/hyperlink" Target="http://www.1ppt.com/moban/" TargetMode="External"/><Relationship Id="rId7" Type="http://schemas.openxmlformats.org/officeDocument/2006/relationships/hyperlink" Target="http://www.1ppt.com/beijing/" TargetMode="External"/><Relationship Id="rId12" Type="http://schemas.openxmlformats.org/officeDocument/2006/relationships/hyperlink" Target="http://www.1ppt.com/excel/" TargetMode="External"/><Relationship Id="rId17" Type="http://schemas.openxmlformats.org/officeDocument/2006/relationships/hyperlink" Target="http://www.1ppt.com/jiaoan/" TargetMode="External"/><Relationship Id="rId2" Type="http://schemas.openxmlformats.org/officeDocument/2006/relationships/slide" Target="../slides/slide11.xml"/><Relationship Id="rId16" Type="http://schemas.openxmlformats.org/officeDocument/2006/relationships/hyperlink" Target="http://www.1ppt.com/shiti/" TargetMode="External"/><Relationship Id="rId1" Type="http://schemas.openxmlformats.org/officeDocument/2006/relationships/notesMaster" Target="../notesMasters/notesMaster1.xml"/><Relationship Id="rId6" Type="http://schemas.openxmlformats.org/officeDocument/2006/relationships/hyperlink" Target="http://www.1ppt.com/sucai/" TargetMode="External"/><Relationship Id="rId11" Type="http://schemas.openxmlformats.org/officeDocument/2006/relationships/hyperlink" Target="http://www.1ppt.com/word/" TargetMode="External"/><Relationship Id="rId5" Type="http://schemas.openxmlformats.org/officeDocument/2006/relationships/hyperlink" Target="http://www.1ppt.com/jieri/" TargetMode="External"/><Relationship Id="rId15" Type="http://schemas.openxmlformats.org/officeDocument/2006/relationships/hyperlink" Target="http://www.1ppt.com/shouchaobao/" TargetMode="External"/><Relationship Id="rId10" Type="http://schemas.openxmlformats.org/officeDocument/2006/relationships/hyperlink" Target="http://www.1ppt.com/powerpoint/" TargetMode="External"/><Relationship Id="rId4" Type="http://schemas.openxmlformats.org/officeDocument/2006/relationships/hyperlink" Target="http://www.1ppt.com/hangye/" TargetMode="External"/><Relationship Id="rId9" Type="http://schemas.openxmlformats.org/officeDocument/2006/relationships/hyperlink" Target="http://www.1ppt.com/xiazai/" TargetMode="External"/><Relationship Id="rId14" Type="http://schemas.openxmlformats.org/officeDocument/2006/relationships/hyperlink" Target="http://www.1ppt.com/kejia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Template: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3"/>
              </a:rPr>
              <a:t>www.1ppt.com/moban/</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Industry</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Template:</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4"/>
              </a:rPr>
              <a:t>www.1ppt.com/hangye/</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Festival</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Template:</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5"/>
              </a:rPr>
              <a:t>www.1ppt.com/jieri/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Material: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6"/>
              </a:rPr>
              <a:t>www.1ppt.com/sucai/</a:t>
            </a:r>
            <a:endParaRPr lang="en-US" altLang="zh-CN" sz="1200" dirty="0">
              <a:solidFill>
                <a:srgbClr val="EEECE1">
                  <a:lumMod val="25000"/>
                </a:srgbClr>
              </a:solidFill>
              <a:latin typeface="微软雅黑" panose="020B0503020204020204" pitchFamily="34" charset="-122"/>
              <a:ea typeface="微软雅黑" panose="020B0503020204020204" pitchFamily="34" charset="-122"/>
            </a:endParaRPr>
          </a:p>
          <a:p>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Background:</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7"/>
              </a:rPr>
              <a:t>www.1ppt.com/beijing/</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Chart: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8"/>
              </a:rPr>
              <a:t>www.1ppt.com/tubiao/</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Excellent</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Download:</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9"/>
              </a:rPr>
              <a:t>www.1ppt.com/xiazai/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Tutorial: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0"/>
              </a:rPr>
              <a:t>www.1ppt.com/powerpoint/</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en-US" altLang="zh-CN" sz="1200" dirty="0">
                <a:solidFill>
                  <a:srgbClr val="EEECE1">
                    <a:lumMod val="25000"/>
                  </a:srgbClr>
                </a:solidFill>
                <a:latin typeface="微软雅黑" panose="020B0503020204020204" pitchFamily="34" charset="-122"/>
                <a:ea typeface="微软雅黑" panose="020B0503020204020204" pitchFamily="34" charset="-122"/>
              </a:rPr>
              <a:t>Word</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Tutorial: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1"/>
              </a:rPr>
              <a:t>www.1ppt.com/word/</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Excel</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Tutorial: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2"/>
              </a:rPr>
              <a:t>www.1ppt.com/excel/</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Resume: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3"/>
              </a:rPr>
              <a:t>www.1ppt.com/jianli/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Courseware: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4"/>
              </a:rPr>
              <a:t>www.1ppt.com/kejian/</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Handcopy: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5"/>
              </a:rPr>
              <a:t>www.1ppt.com/shouchaobao/</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Question download: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6"/>
              </a:rPr>
              <a:t>www.1ppt.com/shiti/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Lesson saught download: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7"/>
              </a:rPr>
              <a:t>www.1ppt.com/jiaoan/</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Font download: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8"/>
              </a:rPr>
              <a:t>www.1ppt.com/ziti/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endParaRPr lang="zh-CN" altLang="en-US" sz="1200" dirty="0">
              <a:solidFill>
                <a:srgbClr val="EEECE1">
                  <a:lumMod val="25000"/>
                </a:srgbClr>
              </a:solidFill>
              <a:latin typeface="微软雅黑" panose="020B0503020204020204" pitchFamily="34" charset="-122"/>
              <a:ea typeface="微软雅黑" panose="020B0503020204020204" pitchFamily="34" charset="-122"/>
            </a:endParaRPr>
          </a:p>
          <a:p>
            <a:endParaRPr lang="zh-CN" altLang="en-US" dirty="0"/>
          </a:p>
        </p:txBody>
      </p:sp>
      <p:sp>
        <p:nvSpPr>
          <p:cNvPr id="4" name="灯片编号占位符 3"/>
          <p:cNvSpPr>
            <a:spLocks noGrp="1"/>
          </p:cNvSpPr>
          <p:nvPr>
            <p:ph type="sldNum" sz="quarter" idx="10"/>
          </p:nvPr>
        </p:nvSpPr>
        <p:spPr/>
        <p:txBody>
          <a:bodyPr/>
          <a:lstStyle/>
          <a:p>
            <a:fld id="{AEE23FF8-A627-4E1F-85B8-079CAED40759}" type="slidenum">
              <a:rPr lang="zh-CN" altLang="en-US" smtClean="0"/>
              <a:t>11</a:t>
            </a:fld>
            <a:endParaRPr lang="zh-CN" altLang="en-US"/>
          </a:p>
        </p:txBody>
      </p:sp>
    </p:spTree>
    <p:extLst>
      <p:ext uri="{BB962C8B-B14F-4D97-AF65-F5344CB8AC3E}">
        <p14:creationId xmlns:p14="http://schemas.microsoft.com/office/powerpoint/2010/main" val="74190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4209613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1647852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1265913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rgbClr val="FFC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zh-CN" sz="1400" dirty="0">
                <a:solidFill>
                  <a:schemeClr val="bg1"/>
                </a:solidFill>
                <a:latin typeface="Arial" pitchFamily="34" charset="0"/>
                <a:cs typeface="Arial" pitchFamily="34" charset="0"/>
              </a:rPr>
              <a:t>www.freeppt7.com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2360171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282684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509843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1559043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914EDA6-FF65-4CEF-9104-C446A89B0984}" type="slidenum">
              <a:rPr lang="zh-CN" altLang="en-US" smtClean="0"/>
              <a:t>‹#›</a:t>
            </a:fld>
            <a:endParaRPr lang="zh-CN" altLang="en-US"/>
          </a:p>
        </p:txBody>
      </p:sp>
      <p:sp>
        <p:nvSpPr>
          <p:cNvPr id="11" name="矩形 10"/>
          <p:cNvSpPr/>
          <p:nvPr userDrawn="1"/>
        </p:nvSpPr>
        <p:spPr>
          <a:xfrm>
            <a:off x="8537499" y="4537011"/>
            <a:ext cx="775136" cy="230832"/>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精美</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课件：</a:t>
            </a:r>
            <a:r>
              <a:rPr lang="en-US" altLang="zh-CN" sz="100" dirty="0">
                <a:solidFill>
                  <a:prstClr val="white"/>
                </a:solidFill>
                <a:latin typeface="Calibri"/>
                <a:ea typeface="宋体"/>
              </a:rPr>
              <a:t>www.1ppt.com/kejian/             </a:t>
            </a:r>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r>
              <a:rPr lang="zh-CN" altLang="en-US" sz="100" dirty="0">
                <a:solidFill>
                  <a:prstClr val="white"/>
                </a:solidFill>
                <a:latin typeface="Calibri"/>
                <a:ea typeface="宋体"/>
              </a:rPr>
              <a:t>工作总结</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www.1ppt.com/xiazai/zongjie/ </a:t>
            </a:r>
            <a:r>
              <a:rPr lang="zh-CN" altLang="en-US" sz="100" dirty="0">
                <a:solidFill>
                  <a:prstClr val="white"/>
                </a:solidFill>
                <a:latin typeface="Calibri"/>
                <a:ea typeface="宋体"/>
              </a:rPr>
              <a:t>工作计划：</a:t>
            </a:r>
            <a:r>
              <a:rPr lang="en-US" altLang="zh-CN" sz="100" dirty="0">
                <a:solidFill>
                  <a:prstClr val="white"/>
                </a:solidFill>
                <a:latin typeface="Calibri"/>
                <a:ea typeface="宋体"/>
              </a:rPr>
              <a:t>www.1ppt.com/xiazai/jihua/</a:t>
            </a:r>
          </a:p>
          <a:p>
            <a:r>
              <a:rPr lang="zh-CN" altLang="en-US" sz="100" dirty="0">
                <a:solidFill>
                  <a:prstClr val="white"/>
                </a:solidFill>
                <a:latin typeface="Calibri"/>
                <a:ea typeface="宋体"/>
              </a:rPr>
              <a:t>商务</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www.1ppt.com/moban/shangwu/  </a:t>
            </a:r>
            <a:r>
              <a:rPr lang="zh-CN" altLang="en-US" sz="100" dirty="0">
                <a:solidFill>
                  <a:prstClr val="white"/>
                </a:solidFill>
                <a:latin typeface="Calibri"/>
                <a:ea typeface="宋体"/>
              </a:rPr>
              <a:t>个人简历</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www.1ppt.com/xiazai/jianli/  </a:t>
            </a:r>
          </a:p>
          <a:p>
            <a:r>
              <a:rPr lang="zh-CN" altLang="en-US" sz="100" dirty="0">
                <a:solidFill>
                  <a:prstClr val="white"/>
                </a:solidFill>
                <a:latin typeface="Calibri"/>
                <a:ea typeface="宋体"/>
              </a:rPr>
              <a:t>毕业答辩</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www.1ppt.com/xiazai/dabian/  </a:t>
            </a:r>
            <a:r>
              <a:rPr lang="zh-CN" altLang="en-US" sz="100" dirty="0">
                <a:solidFill>
                  <a:prstClr val="white"/>
                </a:solidFill>
                <a:latin typeface="Calibri"/>
                <a:ea typeface="宋体"/>
              </a:rPr>
              <a:t>工作汇报</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www.1ppt.com/xiazai/huibao/    </a:t>
            </a:r>
          </a:p>
          <a:p>
            <a:r>
              <a:rPr lang="en-US" altLang="zh-CN" sz="100" dirty="0">
                <a:solidFill>
                  <a:prstClr val="white"/>
                </a:solidFill>
                <a:latin typeface="Calibri"/>
                <a:ea typeface="宋体"/>
              </a:rPr>
              <a:t> </a:t>
            </a:r>
          </a:p>
        </p:txBody>
      </p:sp>
    </p:spTree>
    <p:extLst>
      <p:ext uri="{BB962C8B-B14F-4D97-AF65-F5344CB8AC3E}">
        <p14:creationId xmlns:p14="http://schemas.microsoft.com/office/powerpoint/2010/main" val="60730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3618639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230941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598333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E72738DC-8C5F-4A3C-8B82-C9865F3CE8DE}"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2261437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2738DC-8C5F-4A3C-8B82-C9865F3CE8DE}" type="datetimeFigureOut">
              <a:rPr lang="zh-CN" altLang="en-US" smtClean="0"/>
              <a:t>2020/6/4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4EDA6-FF65-4CEF-9104-C446A89B0984}" type="slidenum">
              <a:rPr lang="zh-CN" altLang="en-US" smtClean="0"/>
              <a:t>‹#›</a:t>
            </a:fld>
            <a:endParaRPr lang="zh-CN" altLang="en-US"/>
          </a:p>
        </p:txBody>
      </p:sp>
    </p:spTree>
    <p:extLst>
      <p:ext uri="{BB962C8B-B14F-4D97-AF65-F5344CB8AC3E}">
        <p14:creationId xmlns:p14="http://schemas.microsoft.com/office/powerpoint/2010/main" val="4167981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13.emf"/></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hyperlink" Target="https://www.freeppt7.co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2" cstate="screen">
            <a:duotone>
              <a:schemeClr val="accent4">
                <a:shade val="45000"/>
                <a:satMod val="135000"/>
              </a:schemeClr>
              <a:prstClr val="white"/>
            </a:duotone>
            <a:extLst>
              <a:ext uri="{28A0092B-C50C-407E-A947-70E740481C1C}">
                <a14:useLocalDpi xmlns:a14="http://schemas.microsoft.com/office/drawing/2010/main"/>
              </a:ext>
            </a:extLst>
          </a:blip>
          <a:srcRect t="-6465" b="21244"/>
          <a:stretch/>
        </p:blipFill>
        <p:spPr>
          <a:xfrm>
            <a:off x="0" y="4973251"/>
            <a:ext cx="12192000" cy="1938875"/>
          </a:xfrm>
          <a:prstGeom prst="rect">
            <a:avLst/>
          </a:prstGeom>
        </p:spPr>
      </p:pic>
      <p:sp>
        <p:nvSpPr>
          <p:cNvPr id="15" name="文本框 14"/>
          <p:cNvSpPr txBox="1"/>
          <p:nvPr/>
        </p:nvSpPr>
        <p:spPr>
          <a:xfrm>
            <a:off x="5041790" y="3491952"/>
            <a:ext cx="6412626" cy="400110"/>
          </a:xfrm>
          <a:prstGeom prst="rect">
            <a:avLst/>
          </a:prstGeom>
          <a:noFill/>
          <a:ln>
            <a:noFill/>
          </a:ln>
        </p:spPr>
        <p:txBody>
          <a:bodyPr wrap="square" rtlCol="0">
            <a:spAutoFit/>
          </a:bodyPr>
          <a:lstStyle/>
          <a:p>
            <a:pPr lvl="0">
              <a:defRPr/>
            </a:pPr>
            <a:r>
              <a:rPr lang="en-US" altLang="zh-CN" sz="2000" kern="0" dirty="0">
                <a:solidFill>
                  <a:srgbClr val="5E5E5E"/>
                </a:solidFill>
                <a:latin typeface="方正细谭黑简体" panose="02000000000000000000" pitchFamily="2" charset="-122"/>
                <a:ea typeface="方正细谭黑简体" panose="02000000000000000000" pitchFamily="2" charset="-122"/>
                <a:cs typeface="+mn-ea"/>
                <a:sym typeface="+mn-lt"/>
              </a:rPr>
              <a:t>Insert the Subtitle of Your Presentation</a:t>
            </a:r>
          </a:p>
        </p:txBody>
      </p:sp>
      <p:pic>
        <p:nvPicPr>
          <p:cNvPr id="14" name="图片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73561" y="1387298"/>
            <a:ext cx="3867619" cy="3585953"/>
          </a:xfrm>
          <a:prstGeom prst="rect">
            <a:avLst/>
          </a:prstGeom>
        </p:spPr>
      </p:pic>
      <p:sp>
        <p:nvSpPr>
          <p:cNvPr id="8" name="TextBox 32">
            <a:extLst>
              <a:ext uri="{FF2B5EF4-FFF2-40B4-BE49-F238E27FC236}">
                <a16:creationId xmlns:a16="http://schemas.microsoft.com/office/drawing/2014/main" id="{A4C07922-58DC-4F0F-98AD-27EDB4354ED3}"/>
              </a:ext>
            </a:extLst>
          </p:cNvPr>
          <p:cNvSpPr txBox="1"/>
          <p:nvPr/>
        </p:nvSpPr>
        <p:spPr>
          <a:xfrm>
            <a:off x="5041790" y="1743550"/>
            <a:ext cx="5672278" cy="1754326"/>
          </a:xfrm>
          <a:prstGeom prst="rect">
            <a:avLst/>
          </a:prstGeom>
          <a:noFill/>
        </p:spPr>
        <p:txBody>
          <a:bodyPr wrap="square" rtlCol="0" anchor="ctr">
            <a:spAutoFit/>
          </a:bodyPr>
          <a:lstStyle/>
          <a:p>
            <a:r>
              <a:rPr lang="en-US" sz="5400" dirty="0">
                <a:solidFill>
                  <a:schemeClr val="tx1">
                    <a:lumMod val="95000"/>
                    <a:lumOff val="5000"/>
                  </a:schemeClr>
                </a:solidFill>
                <a:latin typeface="+mj-lt"/>
              </a:rPr>
              <a:t>Free</a:t>
            </a:r>
          </a:p>
          <a:p>
            <a:r>
              <a:rPr lang="en-US" sz="5400" dirty="0">
                <a:solidFill>
                  <a:schemeClr val="tx1">
                    <a:lumMod val="95000"/>
                    <a:lumOff val="5000"/>
                  </a:schemeClr>
                </a:solidFill>
                <a:latin typeface="+mj-lt"/>
              </a:rPr>
              <a:t>PPT Templates</a:t>
            </a:r>
            <a:endParaRPr lang="ko-KR" altLang="en-US" sz="5400" dirty="0">
              <a:solidFill>
                <a:schemeClr val="tx1">
                  <a:lumMod val="95000"/>
                  <a:lumOff val="5000"/>
                </a:schemeClr>
              </a:solidFill>
              <a:latin typeface="+mj-lt"/>
              <a:cs typeface="Arial" pitchFamily="34" charset="0"/>
            </a:endParaRPr>
          </a:p>
        </p:txBody>
      </p:sp>
      <p:sp>
        <p:nvSpPr>
          <p:cNvPr id="9" name="Rounded Rectangle 7">
            <a:extLst>
              <a:ext uri="{FF2B5EF4-FFF2-40B4-BE49-F238E27FC236}">
                <a16:creationId xmlns:a16="http://schemas.microsoft.com/office/drawing/2014/main" id="{038731EA-5CCF-435B-989D-B76A837726AD}"/>
              </a:ext>
            </a:extLst>
          </p:cNvPr>
          <p:cNvSpPr/>
          <p:nvPr/>
        </p:nvSpPr>
        <p:spPr>
          <a:xfrm>
            <a:off x="9511679" y="689150"/>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
        <p:nvSpPr>
          <p:cNvPr id="10" name="TextBox 28">
            <a:hlinkClick r:id="rId4"/>
            <a:extLst>
              <a:ext uri="{FF2B5EF4-FFF2-40B4-BE49-F238E27FC236}">
                <a16:creationId xmlns:a16="http://schemas.microsoft.com/office/drawing/2014/main" id="{F047982C-8CAD-487B-93C9-D58C2C315C67}"/>
              </a:ext>
            </a:extLst>
          </p:cNvPr>
          <p:cNvSpPr txBox="1"/>
          <p:nvPr/>
        </p:nvSpPr>
        <p:spPr>
          <a:xfrm>
            <a:off x="5053572" y="4688666"/>
            <a:ext cx="5194499" cy="246221"/>
          </a:xfrm>
          <a:prstGeom prst="rect">
            <a:avLst/>
          </a:prstGeom>
          <a:noFill/>
        </p:spPr>
        <p:txBody>
          <a:bodyPr wrap="square" rtlCol="0">
            <a:spAutoFit/>
          </a:bodyPr>
          <a:lstStyle/>
          <a:p>
            <a:r>
              <a:rPr lang="en-US" altLang="zh-CN" sz="1000" dirty="0">
                <a:solidFill>
                  <a:schemeClr val="tx1">
                    <a:lumMod val="50000"/>
                    <a:lumOff val="50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tx1">
                  <a:lumMod val="50000"/>
                  <a:lumOff val="50000"/>
                </a:schemeClr>
              </a:solidFill>
              <a:cs typeface="Arial" pitchFamily="34" charset="0"/>
            </a:endParaRPr>
          </a:p>
        </p:txBody>
      </p:sp>
    </p:spTree>
    <p:extLst>
      <p:ext uri="{BB962C8B-B14F-4D97-AF65-F5344CB8AC3E}">
        <p14:creationId xmlns:p14="http://schemas.microsoft.com/office/powerpoint/2010/main" val="1860697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down)">
                                      <p:cBhvr>
                                        <p:cTn id="11" dur="500"/>
                                        <p:tgtEl>
                                          <p:spTgt spid="1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8" y="279017"/>
            <a:ext cx="3054292" cy="369332"/>
          </a:xfrm>
          <a:prstGeom prst="rect">
            <a:avLst/>
          </a:prstGeom>
          <a:noFill/>
        </p:spPr>
        <p:txBody>
          <a:bodyPr wrap="square" rtlCol="0">
            <a:spAutoFit/>
          </a:bodyPr>
          <a:lstStyle/>
          <a:p>
            <a:pPr algn="ctr"/>
            <a:r>
              <a:rPr lang="zh-CN" altLang="en-US" dirty="0">
                <a:cs typeface="+mn-ea"/>
                <a:sym typeface="+mn-lt"/>
              </a:rPr>
              <a:t>Please add title text here</a:t>
            </a:r>
          </a:p>
        </p:txBody>
      </p:sp>
      <p:sp>
        <p:nvSpPr>
          <p:cNvPr id="15" name="Freeform 5"/>
          <p:cNvSpPr/>
          <p:nvPr/>
        </p:nvSpPr>
        <p:spPr bwMode="auto">
          <a:xfrm>
            <a:off x="6456040" y="3944104"/>
            <a:ext cx="4032448" cy="1844719"/>
          </a:xfrm>
          <a:custGeom>
            <a:avLst/>
            <a:gdLst>
              <a:gd name="T0" fmla="*/ 47 w 196"/>
              <a:gd name="T1" fmla="*/ 30 h 110"/>
              <a:gd name="T2" fmla="*/ 58 w 196"/>
              <a:gd name="T3" fmla="*/ 32 h 110"/>
              <a:gd name="T4" fmla="*/ 98 w 196"/>
              <a:gd name="T5" fmla="*/ 0 h 110"/>
              <a:gd name="T6" fmla="*/ 138 w 196"/>
              <a:gd name="T7" fmla="*/ 32 h 110"/>
              <a:gd name="T8" fmla="*/ 150 w 196"/>
              <a:gd name="T9" fmla="*/ 30 h 110"/>
              <a:gd name="T10" fmla="*/ 184 w 196"/>
              <a:gd name="T11" fmla="*/ 65 h 110"/>
              <a:gd name="T12" fmla="*/ 184 w 196"/>
              <a:gd name="T13" fmla="*/ 70 h 110"/>
              <a:gd name="T14" fmla="*/ 196 w 196"/>
              <a:gd name="T15" fmla="*/ 89 h 110"/>
              <a:gd name="T16" fmla="*/ 175 w 196"/>
              <a:gd name="T17" fmla="*/ 110 h 110"/>
              <a:gd name="T18" fmla="*/ 108 w 196"/>
              <a:gd name="T19" fmla="*/ 110 h 110"/>
              <a:gd name="T20" fmla="*/ 108 w 196"/>
              <a:gd name="T21" fmla="*/ 62 h 110"/>
              <a:gd name="T22" fmla="*/ 121 w 196"/>
              <a:gd name="T23" fmla="*/ 75 h 110"/>
              <a:gd name="T24" fmla="*/ 135 w 196"/>
              <a:gd name="T25" fmla="*/ 75 h 110"/>
              <a:gd name="T26" fmla="*/ 135 w 196"/>
              <a:gd name="T27" fmla="*/ 75 h 110"/>
              <a:gd name="T28" fmla="*/ 135 w 196"/>
              <a:gd name="T29" fmla="*/ 61 h 110"/>
              <a:gd name="T30" fmla="*/ 105 w 196"/>
              <a:gd name="T31" fmla="*/ 31 h 110"/>
              <a:gd name="T32" fmla="*/ 99 w 196"/>
              <a:gd name="T33" fmla="*/ 29 h 110"/>
              <a:gd name="T34" fmla="*/ 98 w 196"/>
              <a:gd name="T35" fmla="*/ 29 h 110"/>
              <a:gd name="T36" fmla="*/ 98 w 196"/>
              <a:gd name="T37" fmla="*/ 29 h 110"/>
              <a:gd name="T38" fmla="*/ 91 w 196"/>
              <a:gd name="T39" fmla="*/ 31 h 110"/>
              <a:gd name="T40" fmla="*/ 62 w 196"/>
              <a:gd name="T41" fmla="*/ 61 h 110"/>
              <a:gd name="T42" fmla="*/ 62 w 196"/>
              <a:gd name="T43" fmla="*/ 75 h 110"/>
              <a:gd name="T44" fmla="*/ 62 w 196"/>
              <a:gd name="T45" fmla="*/ 75 h 110"/>
              <a:gd name="T46" fmla="*/ 76 w 196"/>
              <a:gd name="T47" fmla="*/ 75 h 110"/>
              <a:gd name="T48" fmla="*/ 89 w 196"/>
              <a:gd name="T49" fmla="*/ 62 h 110"/>
              <a:gd name="T50" fmla="*/ 89 w 196"/>
              <a:gd name="T51" fmla="*/ 110 h 110"/>
              <a:gd name="T52" fmla="*/ 21 w 196"/>
              <a:gd name="T53" fmla="*/ 110 h 110"/>
              <a:gd name="T54" fmla="*/ 0 w 196"/>
              <a:gd name="T55" fmla="*/ 89 h 110"/>
              <a:gd name="T56" fmla="*/ 13 w 196"/>
              <a:gd name="T57" fmla="*/ 70 h 110"/>
              <a:gd name="T58" fmla="*/ 13 w 196"/>
              <a:gd name="T59" fmla="*/ 65 h 110"/>
              <a:gd name="T60" fmla="*/ 47 w 196"/>
              <a:gd name="T61" fmla="*/ 3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6" h="110">
                <a:moveTo>
                  <a:pt x="47" y="30"/>
                </a:moveTo>
                <a:cubicBezTo>
                  <a:pt x="51" y="30"/>
                  <a:pt x="55" y="31"/>
                  <a:pt x="58" y="32"/>
                </a:cubicBezTo>
                <a:cubicBezTo>
                  <a:pt x="63" y="14"/>
                  <a:pt x="79" y="0"/>
                  <a:pt x="98" y="0"/>
                </a:cubicBezTo>
                <a:cubicBezTo>
                  <a:pt x="118" y="0"/>
                  <a:pt x="134" y="14"/>
                  <a:pt x="138" y="32"/>
                </a:cubicBezTo>
                <a:cubicBezTo>
                  <a:pt x="142" y="31"/>
                  <a:pt x="146" y="30"/>
                  <a:pt x="150" y="30"/>
                </a:cubicBezTo>
                <a:cubicBezTo>
                  <a:pt x="169" y="30"/>
                  <a:pt x="184" y="46"/>
                  <a:pt x="184" y="65"/>
                </a:cubicBezTo>
                <a:cubicBezTo>
                  <a:pt x="184" y="66"/>
                  <a:pt x="184" y="68"/>
                  <a:pt x="184" y="70"/>
                </a:cubicBezTo>
                <a:cubicBezTo>
                  <a:pt x="191" y="73"/>
                  <a:pt x="196" y="81"/>
                  <a:pt x="196" y="89"/>
                </a:cubicBezTo>
                <a:cubicBezTo>
                  <a:pt x="196" y="101"/>
                  <a:pt x="187" y="110"/>
                  <a:pt x="175" y="110"/>
                </a:cubicBezTo>
                <a:cubicBezTo>
                  <a:pt x="108" y="110"/>
                  <a:pt x="108" y="110"/>
                  <a:pt x="108" y="110"/>
                </a:cubicBezTo>
                <a:cubicBezTo>
                  <a:pt x="108" y="62"/>
                  <a:pt x="108" y="62"/>
                  <a:pt x="108" y="62"/>
                </a:cubicBezTo>
                <a:cubicBezTo>
                  <a:pt x="121" y="75"/>
                  <a:pt x="121" y="75"/>
                  <a:pt x="121" y="75"/>
                </a:cubicBezTo>
                <a:cubicBezTo>
                  <a:pt x="125" y="78"/>
                  <a:pt x="131" y="78"/>
                  <a:pt x="135" y="75"/>
                </a:cubicBezTo>
                <a:cubicBezTo>
                  <a:pt x="135" y="75"/>
                  <a:pt x="135" y="75"/>
                  <a:pt x="135" y="75"/>
                </a:cubicBezTo>
                <a:cubicBezTo>
                  <a:pt x="138" y="71"/>
                  <a:pt x="138" y="65"/>
                  <a:pt x="135" y="61"/>
                </a:cubicBezTo>
                <a:cubicBezTo>
                  <a:pt x="105" y="31"/>
                  <a:pt x="105" y="31"/>
                  <a:pt x="105" y="31"/>
                </a:cubicBezTo>
                <a:cubicBezTo>
                  <a:pt x="104" y="30"/>
                  <a:pt x="101" y="29"/>
                  <a:pt x="99" y="29"/>
                </a:cubicBezTo>
                <a:cubicBezTo>
                  <a:pt x="98" y="28"/>
                  <a:pt x="98" y="28"/>
                  <a:pt x="98" y="29"/>
                </a:cubicBezTo>
                <a:cubicBezTo>
                  <a:pt x="98" y="29"/>
                  <a:pt x="98" y="29"/>
                  <a:pt x="98" y="29"/>
                </a:cubicBezTo>
                <a:cubicBezTo>
                  <a:pt x="96" y="29"/>
                  <a:pt x="93" y="30"/>
                  <a:pt x="91" y="31"/>
                </a:cubicBezTo>
                <a:cubicBezTo>
                  <a:pt x="62" y="61"/>
                  <a:pt x="62" y="61"/>
                  <a:pt x="62" y="61"/>
                </a:cubicBezTo>
                <a:cubicBezTo>
                  <a:pt x="58" y="65"/>
                  <a:pt x="58" y="71"/>
                  <a:pt x="62" y="75"/>
                </a:cubicBezTo>
                <a:cubicBezTo>
                  <a:pt x="62" y="75"/>
                  <a:pt x="62" y="75"/>
                  <a:pt x="62" y="75"/>
                </a:cubicBezTo>
                <a:cubicBezTo>
                  <a:pt x="66" y="78"/>
                  <a:pt x="72" y="78"/>
                  <a:pt x="76" y="75"/>
                </a:cubicBezTo>
                <a:cubicBezTo>
                  <a:pt x="89" y="62"/>
                  <a:pt x="89" y="62"/>
                  <a:pt x="89" y="62"/>
                </a:cubicBezTo>
                <a:cubicBezTo>
                  <a:pt x="89" y="110"/>
                  <a:pt x="89" y="110"/>
                  <a:pt x="89" y="110"/>
                </a:cubicBezTo>
                <a:cubicBezTo>
                  <a:pt x="21" y="110"/>
                  <a:pt x="21" y="110"/>
                  <a:pt x="21" y="110"/>
                </a:cubicBezTo>
                <a:cubicBezTo>
                  <a:pt x="10" y="110"/>
                  <a:pt x="0" y="101"/>
                  <a:pt x="0" y="89"/>
                </a:cubicBezTo>
                <a:cubicBezTo>
                  <a:pt x="0" y="81"/>
                  <a:pt x="6" y="73"/>
                  <a:pt x="13" y="70"/>
                </a:cubicBezTo>
                <a:cubicBezTo>
                  <a:pt x="13" y="68"/>
                  <a:pt x="13" y="66"/>
                  <a:pt x="13" y="65"/>
                </a:cubicBezTo>
                <a:cubicBezTo>
                  <a:pt x="13" y="46"/>
                  <a:pt x="28" y="30"/>
                  <a:pt x="47" y="30"/>
                </a:cubicBezTo>
                <a:close/>
              </a:path>
            </a:pathLst>
          </a:custGeom>
          <a:solidFill>
            <a:srgbClr val="EACE88"/>
          </a:solidFill>
          <a:ln>
            <a:noFill/>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6" name="Freeform 6"/>
          <p:cNvSpPr/>
          <p:nvPr/>
        </p:nvSpPr>
        <p:spPr bwMode="auto">
          <a:xfrm>
            <a:off x="1593627" y="3920332"/>
            <a:ext cx="4142333" cy="1875846"/>
          </a:xfrm>
          <a:custGeom>
            <a:avLst/>
            <a:gdLst>
              <a:gd name="T0" fmla="*/ 47 w 196"/>
              <a:gd name="T1" fmla="*/ 29 h 109"/>
              <a:gd name="T2" fmla="*/ 58 w 196"/>
              <a:gd name="T3" fmla="*/ 30 h 109"/>
              <a:gd name="T4" fmla="*/ 88 w 196"/>
              <a:gd name="T5" fmla="*/ 0 h 109"/>
              <a:gd name="T6" fmla="*/ 88 w 196"/>
              <a:gd name="T7" fmla="*/ 59 h 109"/>
              <a:gd name="T8" fmla="*/ 76 w 196"/>
              <a:gd name="T9" fmla="*/ 46 h 109"/>
              <a:gd name="T10" fmla="*/ 62 w 196"/>
              <a:gd name="T11" fmla="*/ 46 h 109"/>
              <a:gd name="T12" fmla="*/ 62 w 196"/>
              <a:gd name="T13" fmla="*/ 46 h 109"/>
              <a:gd name="T14" fmla="*/ 62 w 196"/>
              <a:gd name="T15" fmla="*/ 60 h 109"/>
              <a:gd name="T16" fmla="*/ 91 w 196"/>
              <a:gd name="T17" fmla="*/ 89 h 109"/>
              <a:gd name="T18" fmla="*/ 98 w 196"/>
              <a:gd name="T19" fmla="*/ 92 h 109"/>
              <a:gd name="T20" fmla="*/ 98 w 196"/>
              <a:gd name="T21" fmla="*/ 92 h 109"/>
              <a:gd name="T22" fmla="*/ 98 w 196"/>
              <a:gd name="T23" fmla="*/ 92 h 109"/>
              <a:gd name="T24" fmla="*/ 105 w 196"/>
              <a:gd name="T25" fmla="*/ 89 h 109"/>
              <a:gd name="T26" fmla="*/ 134 w 196"/>
              <a:gd name="T27" fmla="*/ 60 h 109"/>
              <a:gd name="T28" fmla="*/ 134 w 196"/>
              <a:gd name="T29" fmla="*/ 46 h 109"/>
              <a:gd name="T30" fmla="*/ 134 w 196"/>
              <a:gd name="T31" fmla="*/ 46 h 109"/>
              <a:gd name="T32" fmla="*/ 121 w 196"/>
              <a:gd name="T33" fmla="*/ 46 h 109"/>
              <a:gd name="T34" fmla="*/ 108 w 196"/>
              <a:gd name="T35" fmla="*/ 59 h 109"/>
              <a:gd name="T36" fmla="*/ 108 w 196"/>
              <a:gd name="T37" fmla="*/ 0 h 109"/>
              <a:gd name="T38" fmla="*/ 138 w 196"/>
              <a:gd name="T39" fmla="*/ 30 h 109"/>
              <a:gd name="T40" fmla="*/ 149 w 196"/>
              <a:gd name="T41" fmla="*/ 29 h 109"/>
              <a:gd name="T42" fmla="*/ 184 w 196"/>
              <a:gd name="T43" fmla="*/ 63 h 109"/>
              <a:gd name="T44" fmla="*/ 183 w 196"/>
              <a:gd name="T45" fmla="*/ 68 h 109"/>
              <a:gd name="T46" fmla="*/ 196 w 196"/>
              <a:gd name="T47" fmla="*/ 88 h 109"/>
              <a:gd name="T48" fmla="*/ 175 w 196"/>
              <a:gd name="T49" fmla="*/ 109 h 109"/>
              <a:gd name="T50" fmla="*/ 21 w 196"/>
              <a:gd name="T51" fmla="*/ 109 h 109"/>
              <a:gd name="T52" fmla="*/ 0 w 196"/>
              <a:gd name="T53" fmla="*/ 88 h 109"/>
              <a:gd name="T54" fmla="*/ 13 w 196"/>
              <a:gd name="T55" fmla="*/ 68 h 109"/>
              <a:gd name="T56" fmla="*/ 12 w 196"/>
              <a:gd name="T57" fmla="*/ 63 h 109"/>
              <a:gd name="T58" fmla="*/ 47 w 196"/>
              <a:gd name="T59" fmla="*/ 2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 h="109">
                <a:moveTo>
                  <a:pt x="47" y="29"/>
                </a:moveTo>
                <a:cubicBezTo>
                  <a:pt x="51" y="29"/>
                  <a:pt x="55" y="29"/>
                  <a:pt x="58" y="30"/>
                </a:cubicBezTo>
                <a:cubicBezTo>
                  <a:pt x="62" y="15"/>
                  <a:pt x="73" y="3"/>
                  <a:pt x="88" y="0"/>
                </a:cubicBezTo>
                <a:cubicBezTo>
                  <a:pt x="88" y="59"/>
                  <a:pt x="88" y="59"/>
                  <a:pt x="88" y="59"/>
                </a:cubicBezTo>
                <a:cubicBezTo>
                  <a:pt x="76" y="46"/>
                  <a:pt x="76" y="46"/>
                  <a:pt x="76" y="46"/>
                </a:cubicBezTo>
                <a:cubicBezTo>
                  <a:pt x="72" y="42"/>
                  <a:pt x="66" y="42"/>
                  <a:pt x="62" y="46"/>
                </a:cubicBezTo>
                <a:cubicBezTo>
                  <a:pt x="62" y="46"/>
                  <a:pt x="62" y="46"/>
                  <a:pt x="62" y="46"/>
                </a:cubicBezTo>
                <a:cubicBezTo>
                  <a:pt x="58" y="50"/>
                  <a:pt x="58" y="56"/>
                  <a:pt x="62" y="60"/>
                </a:cubicBezTo>
                <a:cubicBezTo>
                  <a:pt x="91" y="89"/>
                  <a:pt x="91" y="89"/>
                  <a:pt x="91" y="89"/>
                </a:cubicBezTo>
                <a:cubicBezTo>
                  <a:pt x="93" y="91"/>
                  <a:pt x="95" y="92"/>
                  <a:pt x="98" y="92"/>
                </a:cubicBezTo>
                <a:cubicBezTo>
                  <a:pt x="98" y="92"/>
                  <a:pt x="98" y="92"/>
                  <a:pt x="98" y="92"/>
                </a:cubicBezTo>
                <a:cubicBezTo>
                  <a:pt x="98" y="92"/>
                  <a:pt x="98" y="92"/>
                  <a:pt x="98" y="92"/>
                </a:cubicBezTo>
                <a:cubicBezTo>
                  <a:pt x="101" y="92"/>
                  <a:pt x="103" y="91"/>
                  <a:pt x="105" y="89"/>
                </a:cubicBezTo>
                <a:cubicBezTo>
                  <a:pt x="134" y="60"/>
                  <a:pt x="134" y="60"/>
                  <a:pt x="134" y="60"/>
                </a:cubicBezTo>
                <a:cubicBezTo>
                  <a:pt x="138" y="56"/>
                  <a:pt x="138" y="50"/>
                  <a:pt x="134" y="46"/>
                </a:cubicBezTo>
                <a:cubicBezTo>
                  <a:pt x="134" y="46"/>
                  <a:pt x="134" y="46"/>
                  <a:pt x="134" y="46"/>
                </a:cubicBezTo>
                <a:cubicBezTo>
                  <a:pt x="131" y="42"/>
                  <a:pt x="124" y="42"/>
                  <a:pt x="121" y="46"/>
                </a:cubicBezTo>
                <a:cubicBezTo>
                  <a:pt x="108" y="59"/>
                  <a:pt x="108" y="59"/>
                  <a:pt x="108" y="59"/>
                </a:cubicBezTo>
                <a:cubicBezTo>
                  <a:pt x="108" y="0"/>
                  <a:pt x="108" y="0"/>
                  <a:pt x="108" y="0"/>
                </a:cubicBezTo>
                <a:cubicBezTo>
                  <a:pt x="123" y="3"/>
                  <a:pt x="135" y="15"/>
                  <a:pt x="138" y="30"/>
                </a:cubicBezTo>
                <a:cubicBezTo>
                  <a:pt x="142" y="29"/>
                  <a:pt x="145" y="29"/>
                  <a:pt x="149" y="29"/>
                </a:cubicBezTo>
                <a:cubicBezTo>
                  <a:pt x="168" y="29"/>
                  <a:pt x="184" y="44"/>
                  <a:pt x="184" y="63"/>
                </a:cubicBezTo>
                <a:cubicBezTo>
                  <a:pt x="184" y="65"/>
                  <a:pt x="184" y="67"/>
                  <a:pt x="183" y="68"/>
                </a:cubicBezTo>
                <a:cubicBezTo>
                  <a:pt x="191" y="72"/>
                  <a:pt x="196" y="79"/>
                  <a:pt x="196" y="88"/>
                </a:cubicBezTo>
                <a:cubicBezTo>
                  <a:pt x="196" y="99"/>
                  <a:pt x="187" y="109"/>
                  <a:pt x="175" y="109"/>
                </a:cubicBezTo>
                <a:cubicBezTo>
                  <a:pt x="21" y="109"/>
                  <a:pt x="21" y="109"/>
                  <a:pt x="21" y="109"/>
                </a:cubicBezTo>
                <a:cubicBezTo>
                  <a:pt x="10" y="109"/>
                  <a:pt x="0" y="99"/>
                  <a:pt x="0" y="88"/>
                </a:cubicBezTo>
                <a:cubicBezTo>
                  <a:pt x="0" y="79"/>
                  <a:pt x="5" y="72"/>
                  <a:pt x="13" y="68"/>
                </a:cubicBezTo>
                <a:cubicBezTo>
                  <a:pt x="13" y="67"/>
                  <a:pt x="12" y="65"/>
                  <a:pt x="12" y="63"/>
                </a:cubicBezTo>
                <a:cubicBezTo>
                  <a:pt x="12" y="44"/>
                  <a:pt x="28" y="29"/>
                  <a:pt x="47" y="29"/>
                </a:cubicBezTo>
                <a:close/>
              </a:path>
            </a:pathLst>
          </a:custGeom>
          <a:solidFill>
            <a:srgbClr val="FFC86E"/>
          </a:solidFill>
          <a:ln>
            <a:noFill/>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7" name="矩形 16"/>
          <p:cNvSpPr/>
          <p:nvPr/>
        </p:nvSpPr>
        <p:spPr>
          <a:xfrm>
            <a:off x="1415480" y="2374840"/>
            <a:ext cx="4339248" cy="523220"/>
          </a:xfrm>
          <a:prstGeom prst="rect">
            <a:avLst/>
          </a:prstGeom>
        </p:spPr>
        <p:txBody>
          <a:bodyPr wrap="square">
            <a:spAutoFit/>
          </a:bodyPr>
          <a:lstStyle/>
          <a:p>
            <a:r>
              <a:rPr lang="zh-CN" altLang="en-US" sz="1400" dirty="0">
                <a:solidFill>
                  <a:srgbClr val="A06843"/>
                </a:solidFill>
                <a:cs typeface="+mn-ea"/>
                <a:sym typeface="+mn-lt"/>
              </a:rPr>
              <a:t>Please fill in what you need here. Please fill in what you need here. Please fill in what you need here.</a:t>
            </a:r>
          </a:p>
        </p:txBody>
      </p:sp>
      <p:sp>
        <p:nvSpPr>
          <p:cNvPr id="18" name="文本框 17"/>
          <p:cNvSpPr txBox="1"/>
          <p:nvPr/>
        </p:nvSpPr>
        <p:spPr>
          <a:xfrm>
            <a:off x="1415480" y="1778725"/>
            <a:ext cx="2059633" cy="400110"/>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pPr algn="l"/>
            <a:r>
              <a:rPr lang="zh-CN" altLang="en-US" sz="2000" dirty="0">
                <a:solidFill>
                  <a:srgbClr val="A06843"/>
                </a:solidFill>
                <a:latin typeface="+mn-lt"/>
                <a:ea typeface="+mn-ea"/>
                <a:cs typeface="+mn-ea"/>
                <a:sym typeface="+mn-lt"/>
              </a:rPr>
              <a:t>Title text</a:t>
            </a:r>
          </a:p>
        </p:txBody>
      </p:sp>
      <p:cxnSp>
        <p:nvCxnSpPr>
          <p:cNvPr id="19" name="直接连接符 18"/>
          <p:cNvCxnSpPr/>
          <p:nvPr/>
        </p:nvCxnSpPr>
        <p:spPr>
          <a:xfrm>
            <a:off x="1513938" y="2287920"/>
            <a:ext cx="2071166" cy="0"/>
          </a:xfrm>
          <a:prstGeom prst="line">
            <a:avLst/>
          </a:prstGeom>
          <a:ln>
            <a:solidFill>
              <a:srgbClr val="A06843"/>
            </a:solidFill>
            <a:headEnd type="diamond"/>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6312024" y="2374840"/>
            <a:ext cx="4339248" cy="523220"/>
          </a:xfrm>
          <a:prstGeom prst="rect">
            <a:avLst/>
          </a:prstGeom>
        </p:spPr>
        <p:txBody>
          <a:bodyPr wrap="square">
            <a:spAutoFit/>
          </a:bodyPr>
          <a:lstStyle/>
          <a:p>
            <a:r>
              <a:rPr lang="zh-CN" altLang="en-US" sz="1400" dirty="0">
                <a:solidFill>
                  <a:srgbClr val="A06843"/>
                </a:solidFill>
                <a:cs typeface="+mn-ea"/>
                <a:sym typeface="+mn-lt"/>
              </a:rPr>
              <a:t>Please fill in what you need here. Please fill in what you need here. Please fill in what you need here.</a:t>
            </a:r>
          </a:p>
        </p:txBody>
      </p:sp>
      <p:sp>
        <p:nvSpPr>
          <p:cNvPr id="21" name="文本框 20"/>
          <p:cNvSpPr txBox="1"/>
          <p:nvPr/>
        </p:nvSpPr>
        <p:spPr>
          <a:xfrm>
            <a:off x="6312024" y="1778725"/>
            <a:ext cx="2059633" cy="400110"/>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pPr algn="l"/>
            <a:r>
              <a:rPr lang="zh-CN" altLang="en-US" sz="2000" dirty="0">
                <a:solidFill>
                  <a:srgbClr val="A06843"/>
                </a:solidFill>
                <a:latin typeface="+mn-lt"/>
                <a:ea typeface="+mn-ea"/>
                <a:cs typeface="+mn-ea"/>
                <a:sym typeface="+mn-lt"/>
              </a:rPr>
              <a:t>Title text</a:t>
            </a:r>
          </a:p>
        </p:txBody>
      </p:sp>
      <p:cxnSp>
        <p:nvCxnSpPr>
          <p:cNvPr id="22" name="直接连接符 21"/>
          <p:cNvCxnSpPr/>
          <p:nvPr/>
        </p:nvCxnSpPr>
        <p:spPr>
          <a:xfrm>
            <a:off x="6410482" y="2287920"/>
            <a:ext cx="2071166" cy="0"/>
          </a:xfrm>
          <a:prstGeom prst="line">
            <a:avLst/>
          </a:prstGeom>
          <a:ln>
            <a:solidFill>
              <a:srgbClr val="A06843"/>
            </a:solidFill>
            <a:headEnd type="diamo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06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2"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right)">
                                      <p:cBhvr>
                                        <p:cTn id="17" dur="500"/>
                                        <p:tgtEl>
                                          <p:spTgt spid="18"/>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par>
                          <p:cTn id="22" fill="hold">
                            <p:stCondLst>
                              <p:cond delay="1500"/>
                            </p:stCondLst>
                            <p:childTnLst>
                              <p:par>
                                <p:cTn id="23" presetID="22" presetClass="entr" presetSubtype="2"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right)">
                                      <p:cBhvr>
                                        <p:cTn id="25" dur="500"/>
                                        <p:tgtEl>
                                          <p:spTgt spid="17"/>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right)">
                                      <p:cBhvr>
                                        <p:cTn id="29" dur="500"/>
                                        <p:tgtEl>
                                          <p:spTgt spid="21"/>
                                        </p:tgtEl>
                                      </p:cBhvr>
                                    </p:animEffect>
                                  </p:childTnLst>
                                </p:cTn>
                              </p:par>
                            </p:childTnLst>
                          </p:cTn>
                        </p:par>
                        <p:par>
                          <p:cTn id="30" fill="hold">
                            <p:stCondLst>
                              <p:cond delay="2500"/>
                            </p:stCondLst>
                            <p:childTnLst>
                              <p:par>
                                <p:cTn id="31" presetID="10" presetClass="entr" presetSubtype="0"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right)">
                                      <p:cBhvr>
                                        <p:cTn id="37" dur="500"/>
                                        <p:tgtEl>
                                          <p:spTgt spid="20"/>
                                        </p:tgtEl>
                                      </p:cBhvr>
                                    </p:animEffect>
                                  </p:childTnLst>
                                </p:cTn>
                              </p:par>
                            </p:childTnLst>
                          </p:cTn>
                        </p:par>
                        <p:par>
                          <p:cTn id="38" fill="hold">
                            <p:stCondLst>
                              <p:cond delay="3500"/>
                            </p:stCondLst>
                            <p:childTnLst>
                              <p:par>
                                <p:cTn id="39" presetID="47"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1000"/>
                                        <p:tgtEl>
                                          <p:spTgt spid="15"/>
                                        </p:tgtEl>
                                      </p:cBhvr>
                                    </p:animEffect>
                                    <p:anim calcmode="lin" valueType="num">
                                      <p:cBhvr>
                                        <p:cTn id="47" dur="1000" fill="hold"/>
                                        <p:tgtEl>
                                          <p:spTgt spid="15"/>
                                        </p:tgtEl>
                                        <p:attrNameLst>
                                          <p:attrName>ppt_x</p:attrName>
                                        </p:attrNameLst>
                                      </p:cBhvr>
                                      <p:tavLst>
                                        <p:tav tm="0">
                                          <p:val>
                                            <p:strVal val="#ppt_x"/>
                                          </p:val>
                                        </p:tav>
                                        <p:tav tm="100000">
                                          <p:val>
                                            <p:strVal val="#ppt_x"/>
                                          </p:val>
                                        </p:tav>
                                      </p:tavLst>
                                    </p:anim>
                                    <p:anim calcmode="lin" valueType="num">
                                      <p:cBhvr>
                                        <p:cTn id="4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bldLvl="0" animBg="1"/>
      <p:bldP spid="16" grpId="0" bldLvl="0" animBg="1"/>
      <p:bldP spid="17" grpId="0"/>
      <p:bldP spid="18" grpId="0"/>
      <p:bldP spid="20"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49220" y="2216238"/>
            <a:ext cx="2766324" cy="2564862"/>
          </a:xfrm>
          <a:prstGeom prst="rect">
            <a:avLst/>
          </a:prstGeom>
        </p:spPr>
      </p:pic>
      <p:sp>
        <p:nvSpPr>
          <p:cNvPr id="8" name="TextBox 3"/>
          <p:cNvSpPr>
            <a:spLocks noChangeArrowheads="1"/>
          </p:cNvSpPr>
          <p:nvPr/>
        </p:nvSpPr>
        <p:spPr bwMode="auto">
          <a:xfrm>
            <a:off x="6686074" y="3007930"/>
            <a:ext cx="2238113" cy="523220"/>
          </a:xfrm>
          <a:prstGeom prst="rect">
            <a:avLst/>
          </a:prstGeom>
          <a:noFill/>
          <a:ln>
            <a:solidFill>
              <a:srgbClr val="5E5E5E"/>
            </a:solid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2800" b="0" i="0" u="none" strike="noStrike" kern="0" cap="none" spc="0" normalizeH="0" baseline="0" noProof="0" dirty="0">
                <a:ln>
                  <a:noFill/>
                </a:ln>
                <a:solidFill>
                  <a:srgbClr val="5E5E5E"/>
                </a:solidFill>
                <a:effectLst/>
                <a:uLnTx/>
                <a:uFillTx/>
                <a:latin typeface="+mn-lt"/>
                <a:ea typeface="+mn-ea"/>
                <a:cs typeface="+mn-ea"/>
                <a:sym typeface="+mn-lt"/>
              </a:rPr>
              <a:t>YOUR TEXT</a:t>
            </a:r>
            <a:endParaRPr kumimoji="0" lang="zh-CN" altLang="en-US" sz="2800" b="0" i="0" u="none" strike="noStrike" kern="0" cap="none" spc="0" normalizeH="0" baseline="0" noProof="0" dirty="0">
              <a:ln>
                <a:noFill/>
              </a:ln>
              <a:solidFill>
                <a:srgbClr val="5E5E5E"/>
              </a:solidFill>
              <a:effectLst/>
              <a:uLnTx/>
              <a:uFillTx/>
              <a:latin typeface="+mn-lt"/>
              <a:ea typeface="+mn-ea"/>
              <a:cs typeface="+mn-ea"/>
              <a:sym typeface="+mn-lt"/>
            </a:endParaRPr>
          </a:p>
        </p:txBody>
      </p:sp>
      <p:sp>
        <p:nvSpPr>
          <p:cNvPr id="9" name="TextBox 5"/>
          <p:cNvSpPr>
            <a:spLocks noChangeArrowheads="1"/>
          </p:cNvSpPr>
          <p:nvPr/>
        </p:nvSpPr>
        <p:spPr bwMode="auto">
          <a:xfrm>
            <a:off x="5206123" y="2767280"/>
            <a:ext cx="132600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8000" b="1" i="0" u="none" strike="noStrike" kern="0" cap="none" spc="0" normalizeH="0" baseline="0" noProof="0" dirty="0">
                <a:ln>
                  <a:noFill/>
                </a:ln>
                <a:solidFill>
                  <a:srgbClr val="5E5E5E"/>
                </a:solidFill>
                <a:effectLst/>
                <a:uLnTx/>
                <a:uFillTx/>
                <a:latin typeface="+mn-lt"/>
                <a:ea typeface="+mn-ea"/>
                <a:cs typeface="+mn-ea"/>
                <a:sym typeface="+mn-lt"/>
              </a:rPr>
              <a:t>03</a:t>
            </a:r>
            <a:endParaRPr kumimoji="0" lang="zh-CN" altLang="en-US" sz="8000" b="1" i="0" u="none" strike="noStrike" kern="0" cap="none" spc="0" normalizeH="0" baseline="0" noProof="0" dirty="0">
              <a:ln>
                <a:noFill/>
              </a:ln>
              <a:solidFill>
                <a:srgbClr val="5E5E5E"/>
              </a:solidFill>
              <a:effectLst/>
              <a:uLnTx/>
              <a:uFillTx/>
              <a:latin typeface="+mn-lt"/>
              <a:ea typeface="+mn-ea"/>
              <a:cs typeface="+mn-ea"/>
              <a:sym typeface="+mn-lt"/>
            </a:endParaRPr>
          </a:p>
        </p:txBody>
      </p:sp>
      <p:sp>
        <p:nvSpPr>
          <p:cNvPr id="10" name="TextBox 4"/>
          <p:cNvSpPr>
            <a:spLocks noChangeArrowheads="1"/>
          </p:cNvSpPr>
          <p:nvPr/>
        </p:nvSpPr>
        <p:spPr bwMode="auto">
          <a:xfrm>
            <a:off x="6610936" y="3630004"/>
            <a:ext cx="362707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1600" b="1" i="0" u="none" strike="noStrike" kern="0" cap="none" spc="0" normalizeH="0" baseline="0" noProof="0" dirty="0">
                <a:ln>
                  <a:noFill/>
                </a:ln>
                <a:solidFill>
                  <a:srgbClr val="5E5E5E"/>
                </a:solidFill>
                <a:effectLst/>
                <a:uLnTx/>
                <a:uFillTx/>
                <a:latin typeface="+mn-lt"/>
                <a:ea typeface="+mn-ea"/>
                <a:cs typeface="+mn-ea"/>
                <a:sym typeface="+mn-lt"/>
              </a:rPr>
              <a:t>Add up anything what you like</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zh-CN" altLang="en-US" sz="1400" b="1" i="0" u="none" strike="noStrike" kern="0" cap="none" spc="0" normalizeH="0" baseline="0" noProof="0" dirty="0">
                <a:ln>
                  <a:noFill/>
                </a:ln>
                <a:solidFill>
                  <a:srgbClr val="5E5E5E"/>
                </a:solidFill>
                <a:effectLst/>
                <a:uLnTx/>
                <a:uFillTx/>
                <a:latin typeface="+mn-lt"/>
                <a:ea typeface="+mn-ea"/>
                <a:cs typeface="+mn-ea"/>
                <a:sym typeface="+mn-lt"/>
              </a:rPr>
              <a:t>Please add title text here</a:t>
            </a:r>
            <a:endParaRPr kumimoji="0" lang="en-US" altLang="zh-CN" sz="1400" b="1" i="0" u="none" strike="noStrike" kern="0" cap="none" spc="0" normalizeH="0" baseline="0" noProof="0" dirty="0">
              <a:ln>
                <a:noFill/>
              </a:ln>
              <a:solidFill>
                <a:srgbClr val="5E5E5E"/>
              </a:solidFill>
              <a:effectLst/>
              <a:uLnTx/>
              <a:uFillTx/>
              <a:latin typeface="+mn-lt"/>
              <a:ea typeface="+mn-ea"/>
              <a:cs typeface="+mn-ea"/>
              <a:sym typeface="+mn-lt"/>
            </a:endParaRPr>
          </a:p>
        </p:txBody>
      </p:sp>
    </p:spTree>
    <p:extLst>
      <p:ext uri="{BB962C8B-B14F-4D97-AF65-F5344CB8AC3E}">
        <p14:creationId xmlns:p14="http://schemas.microsoft.com/office/powerpoint/2010/main" val="285126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8" y="279017"/>
            <a:ext cx="3151744" cy="369332"/>
          </a:xfrm>
          <a:prstGeom prst="rect">
            <a:avLst/>
          </a:prstGeom>
          <a:noFill/>
        </p:spPr>
        <p:txBody>
          <a:bodyPr wrap="square" rtlCol="0">
            <a:spAutoFit/>
          </a:bodyPr>
          <a:lstStyle/>
          <a:p>
            <a:pPr algn="ctr"/>
            <a:r>
              <a:rPr lang="zh-CN" altLang="en-US" dirty="0">
                <a:cs typeface="+mn-ea"/>
                <a:sym typeface="+mn-lt"/>
              </a:rPr>
              <a:t>Please add title text here</a:t>
            </a:r>
          </a:p>
        </p:txBody>
      </p:sp>
      <p:grpSp>
        <p:nvGrpSpPr>
          <p:cNvPr id="5" name="组合 4"/>
          <p:cNvGrpSpPr/>
          <p:nvPr/>
        </p:nvGrpSpPr>
        <p:grpSpPr>
          <a:xfrm>
            <a:off x="2108338" y="1673545"/>
            <a:ext cx="1411288" cy="1411287"/>
            <a:chOff x="4927947" y="1556792"/>
            <a:chExt cx="1411288" cy="1411287"/>
          </a:xfrm>
        </p:grpSpPr>
        <p:sp>
          <p:nvSpPr>
            <p:cNvPr id="7" name="Oval 5"/>
            <p:cNvSpPr>
              <a:spLocks noChangeArrowheads="1"/>
            </p:cNvSpPr>
            <p:nvPr/>
          </p:nvSpPr>
          <p:spPr bwMode="auto">
            <a:xfrm rot="18200842">
              <a:off x="4927947" y="1556792"/>
              <a:ext cx="1411287" cy="1411288"/>
            </a:xfrm>
            <a:prstGeom prst="teardrop">
              <a:avLst/>
            </a:prstGeom>
            <a:solidFill>
              <a:srgbClr val="EACE8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8" name="文本框 7"/>
            <p:cNvSpPr txBox="1"/>
            <p:nvPr/>
          </p:nvSpPr>
          <p:spPr>
            <a:xfrm>
              <a:off x="5234336" y="1828474"/>
              <a:ext cx="735011" cy="584775"/>
            </a:xfrm>
            <a:prstGeom prst="rect">
              <a:avLst/>
            </a:prstGeom>
            <a:noFill/>
          </p:spPr>
          <p:txBody>
            <a:bodyPr wrap="square" rtlCol="0">
              <a:spAutoFit/>
            </a:bodyPr>
            <a:lstStyle/>
            <a:p>
              <a:r>
                <a:rPr lang="en-US" altLang="zh-CN" sz="3200" b="1" dirty="0">
                  <a:solidFill>
                    <a:schemeClr val="bg1"/>
                  </a:solidFill>
                  <a:cs typeface="+mn-ea"/>
                  <a:sym typeface="+mn-lt"/>
                </a:rPr>
                <a:t>01</a:t>
              </a:r>
              <a:endParaRPr lang="zh-CN" altLang="en-US" sz="3200" b="1" dirty="0">
                <a:solidFill>
                  <a:schemeClr val="bg1"/>
                </a:solidFill>
                <a:cs typeface="+mn-ea"/>
                <a:sym typeface="+mn-lt"/>
              </a:endParaRPr>
            </a:p>
          </p:txBody>
        </p:sp>
      </p:grpSp>
      <p:grpSp>
        <p:nvGrpSpPr>
          <p:cNvPr id="9" name="组合 8"/>
          <p:cNvGrpSpPr/>
          <p:nvPr/>
        </p:nvGrpSpPr>
        <p:grpSpPr>
          <a:xfrm>
            <a:off x="3470413" y="2043433"/>
            <a:ext cx="1406525" cy="1404938"/>
            <a:chOff x="6290022" y="1926680"/>
            <a:chExt cx="1406525" cy="1404938"/>
          </a:xfrm>
        </p:grpSpPr>
        <p:sp>
          <p:nvSpPr>
            <p:cNvPr id="10" name="Oval 6"/>
            <p:cNvSpPr>
              <a:spLocks noChangeArrowheads="1"/>
            </p:cNvSpPr>
            <p:nvPr/>
          </p:nvSpPr>
          <p:spPr bwMode="auto">
            <a:xfrm>
              <a:off x="6290022" y="1926680"/>
              <a:ext cx="1406525" cy="1404938"/>
            </a:xfrm>
            <a:prstGeom prst="teardrop">
              <a:avLst>
                <a:gd name="adj" fmla="val 104334"/>
              </a:avLst>
            </a:prstGeom>
            <a:solidFill>
              <a:srgbClr val="FFC86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solidFill>
                  <a:schemeClr val="bg1"/>
                </a:solidFill>
                <a:cs typeface="+mn-ea"/>
                <a:sym typeface="+mn-lt"/>
              </a:endParaRPr>
            </a:p>
          </p:txBody>
        </p:sp>
        <p:sp>
          <p:nvSpPr>
            <p:cNvPr id="11" name="文本框 10"/>
            <p:cNvSpPr txBox="1"/>
            <p:nvPr/>
          </p:nvSpPr>
          <p:spPr>
            <a:xfrm>
              <a:off x="6766189" y="2243605"/>
              <a:ext cx="735011" cy="584775"/>
            </a:xfrm>
            <a:prstGeom prst="rect">
              <a:avLst/>
            </a:prstGeom>
            <a:noFill/>
          </p:spPr>
          <p:txBody>
            <a:bodyPr wrap="square" rtlCol="0">
              <a:spAutoFit/>
            </a:bodyPr>
            <a:lstStyle/>
            <a:p>
              <a:r>
                <a:rPr lang="en-US" altLang="zh-CN" sz="3200" b="1" dirty="0">
                  <a:solidFill>
                    <a:schemeClr val="bg1"/>
                  </a:solidFill>
                  <a:cs typeface="+mn-ea"/>
                  <a:sym typeface="+mn-lt"/>
                </a:rPr>
                <a:t>02</a:t>
              </a:r>
              <a:endParaRPr lang="zh-CN" altLang="en-US" sz="3200" b="1" dirty="0">
                <a:solidFill>
                  <a:schemeClr val="bg1"/>
                </a:solidFill>
                <a:cs typeface="+mn-ea"/>
                <a:sym typeface="+mn-lt"/>
              </a:endParaRPr>
            </a:p>
          </p:txBody>
        </p:sp>
      </p:grpSp>
      <p:grpSp>
        <p:nvGrpSpPr>
          <p:cNvPr id="12" name="组合 11"/>
          <p:cNvGrpSpPr/>
          <p:nvPr/>
        </p:nvGrpSpPr>
        <p:grpSpPr>
          <a:xfrm>
            <a:off x="3788707" y="3434877"/>
            <a:ext cx="1409700" cy="1408112"/>
            <a:chOff x="6608316" y="3318124"/>
            <a:chExt cx="1409700" cy="1408112"/>
          </a:xfrm>
        </p:grpSpPr>
        <p:sp>
          <p:nvSpPr>
            <p:cNvPr id="13" name="Oval 10"/>
            <p:cNvSpPr>
              <a:spLocks noChangeArrowheads="1"/>
            </p:cNvSpPr>
            <p:nvPr/>
          </p:nvSpPr>
          <p:spPr bwMode="auto">
            <a:xfrm rot="4009528">
              <a:off x="6609110" y="3317330"/>
              <a:ext cx="1408112" cy="1409700"/>
            </a:xfrm>
            <a:prstGeom prst="teardrop">
              <a:avLst>
                <a:gd name="adj" fmla="val 104329"/>
              </a:avLst>
            </a:prstGeom>
            <a:solidFill>
              <a:srgbClr val="EACE8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15" name="文本框 14"/>
            <p:cNvSpPr txBox="1"/>
            <p:nvPr/>
          </p:nvSpPr>
          <p:spPr>
            <a:xfrm>
              <a:off x="7155210" y="3724742"/>
              <a:ext cx="735011" cy="584775"/>
            </a:xfrm>
            <a:prstGeom prst="rect">
              <a:avLst/>
            </a:prstGeom>
            <a:noFill/>
          </p:spPr>
          <p:txBody>
            <a:bodyPr wrap="square" rtlCol="0">
              <a:spAutoFit/>
            </a:bodyPr>
            <a:lstStyle/>
            <a:p>
              <a:r>
                <a:rPr lang="en-US" altLang="zh-CN" sz="3200" b="1" dirty="0">
                  <a:solidFill>
                    <a:schemeClr val="bg1"/>
                  </a:solidFill>
                  <a:cs typeface="+mn-ea"/>
                  <a:sym typeface="+mn-lt"/>
                </a:rPr>
                <a:t>03</a:t>
              </a:r>
              <a:endParaRPr lang="zh-CN" altLang="en-US" sz="3200" b="1" dirty="0">
                <a:solidFill>
                  <a:schemeClr val="bg1"/>
                </a:solidFill>
                <a:cs typeface="+mn-ea"/>
                <a:sym typeface="+mn-lt"/>
              </a:endParaRPr>
            </a:p>
          </p:txBody>
        </p:sp>
      </p:grpSp>
      <p:grpSp>
        <p:nvGrpSpPr>
          <p:cNvPr id="16" name="组合 15"/>
          <p:cNvGrpSpPr/>
          <p:nvPr/>
        </p:nvGrpSpPr>
        <p:grpSpPr>
          <a:xfrm>
            <a:off x="2781439" y="4427857"/>
            <a:ext cx="1409700" cy="1406525"/>
            <a:chOff x="5601048" y="4311104"/>
            <a:chExt cx="1409700" cy="1406525"/>
          </a:xfrm>
        </p:grpSpPr>
        <p:sp>
          <p:nvSpPr>
            <p:cNvPr id="17" name="Oval 9"/>
            <p:cNvSpPr>
              <a:spLocks noChangeArrowheads="1"/>
            </p:cNvSpPr>
            <p:nvPr/>
          </p:nvSpPr>
          <p:spPr bwMode="auto">
            <a:xfrm rot="6362887">
              <a:off x="5602635" y="4309517"/>
              <a:ext cx="1406525" cy="1409700"/>
            </a:xfrm>
            <a:prstGeom prst="teardrop">
              <a:avLst>
                <a:gd name="adj" fmla="val 97318"/>
              </a:avLst>
            </a:prstGeom>
            <a:solidFill>
              <a:srgbClr val="FFC86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8" name="文本框 17"/>
            <p:cNvSpPr txBox="1"/>
            <p:nvPr/>
          </p:nvSpPr>
          <p:spPr>
            <a:xfrm>
              <a:off x="5955060" y="4862761"/>
              <a:ext cx="735011" cy="584775"/>
            </a:xfrm>
            <a:prstGeom prst="rect">
              <a:avLst/>
            </a:prstGeom>
            <a:noFill/>
          </p:spPr>
          <p:txBody>
            <a:bodyPr wrap="square" rtlCol="0">
              <a:spAutoFit/>
            </a:bodyPr>
            <a:lstStyle/>
            <a:p>
              <a:r>
                <a:rPr lang="en-US" altLang="zh-CN" sz="3200" b="1" dirty="0">
                  <a:solidFill>
                    <a:schemeClr val="bg1"/>
                  </a:solidFill>
                  <a:cs typeface="+mn-ea"/>
                  <a:sym typeface="+mn-lt"/>
                </a:rPr>
                <a:t>04</a:t>
              </a:r>
              <a:endParaRPr lang="zh-CN" altLang="en-US" sz="3200" b="1" dirty="0">
                <a:solidFill>
                  <a:schemeClr val="bg1"/>
                </a:solidFill>
                <a:cs typeface="+mn-ea"/>
                <a:sym typeface="+mn-lt"/>
              </a:endParaRPr>
            </a:p>
          </p:txBody>
        </p:sp>
      </p:grpSp>
      <p:grpSp>
        <p:nvGrpSpPr>
          <p:cNvPr id="19" name="组合 18"/>
          <p:cNvGrpSpPr/>
          <p:nvPr/>
        </p:nvGrpSpPr>
        <p:grpSpPr>
          <a:xfrm>
            <a:off x="1420951" y="4091308"/>
            <a:ext cx="1409700" cy="1406525"/>
            <a:chOff x="4240560" y="3974555"/>
            <a:chExt cx="1409700" cy="1406525"/>
          </a:xfrm>
          <a:solidFill>
            <a:srgbClr val="F19879"/>
          </a:solidFill>
        </p:grpSpPr>
        <p:sp>
          <p:nvSpPr>
            <p:cNvPr id="20" name="Oval 8"/>
            <p:cNvSpPr>
              <a:spLocks noChangeArrowheads="1"/>
            </p:cNvSpPr>
            <p:nvPr/>
          </p:nvSpPr>
          <p:spPr bwMode="auto">
            <a:xfrm rot="11306262">
              <a:off x="4240560" y="3974555"/>
              <a:ext cx="1409700" cy="1406525"/>
            </a:xfrm>
            <a:prstGeom prst="teardrop">
              <a:avLst>
                <a:gd name="adj" fmla="val 102185"/>
              </a:avLst>
            </a:prstGeom>
            <a:solidFill>
              <a:srgbClr val="EACE8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21" name="文本框 20"/>
            <p:cNvSpPr txBox="1"/>
            <p:nvPr/>
          </p:nvSpPr>
          <p:spPr>
            <a:xfrm>
              <a:off x="4500118" y="4429592"/>
              <a:ext cx="735011" cy="584775"/>
            </a:xfrm>
            <a:prstGeom prst="rect">
              <a:avLst/>
            </a:prstGeom>
            <a:noFill/>
          </p:spPr>
          <p:txBody>
            <a:bodyPr wrap="square" rtlCol="0">
              <a:spAutoFit/>
            </a:bodyPr>
            <a:lstStyle/>
            <a:p>
              <a:r>
                <a:rPr lang="en-US" altLang="zh-CN" sz="3200" b="1" dirty="0">
                  <a:solidFill>
                    <a:schemeClr val="bg1"/>
                  </a:solidFill>
                  <a:cs typeface="+mn-ea"/>
                  <a:sym typeface="+mn-lt"/>
                </a:rPr>
                <a:t>05</a:t>
              </a:r>
              <a:endParaRPr lang="zh-CN" altLang="en-US" sz="3200" b="1" dirty="0">
                <a:solidFill>
                  <a:schemeClr val="bg1"/>
                </a:solidFill>
                <a:cs typeface="+mn-ea"/>
                <a:sym typeface="+mn-lt"/>
              </a:endParaRPr>
            </a:p>
          </p:txBody>
        </p:sp>
      </p:grpSp>
      <p:grpSp>
        <p:nvGrpSpPr>
          <p:cNvPr id="22" name="组合 21"/>
          <p:cNvGrpSpPr/>
          <p:nvPr/>
        </p:nvGrpSpPr>
        <p:grpSpPr>
          <a:xfrm>
            <a:off x="1116151" y="2697483"/>
            <a:ext cx="1409700" cy="1409700"/>
            <a:chOff x="3935760" y="2580730"/>
            <a:chExt cx="1409700" cy="1409700"/>
          </a:xfrm>
        </p:grpSpPr>
        <p:sp>
          <p:nvSpPr>
            <p:cNvPr id="23" name="Oval 7"/>
            <p:cNvSpPr>
              <a:spLocks noChangeArrowheads="1"/>
            </p:cNvSpPr>
            <p:nvPr/>
          </p:nvSpPr>
          <p:spPr bwMode="auto">
            <a:xfrm rot="15063084">
              <a:off x="3935760" y="2580730"/>
              <a:ext cx="1409700" cy="1409700"/>
            </a:xfrm>
            <a:prstGeom prst="teardrop">
              <a:avLst>
                <a:gd name="adj" fmla="val 104324"/>
              </a:avLst>
            </a:prstGeom>
            <a:solidFill>
              <a:srgbClr val="FFC86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solidFill>
                  <a:schemeClr val="bg1"/>
                </a:solidFill>
                <a:cs typeface="+mn-ea"/>
                <a:sym typeface="+mn-lt"/>
              </a:endParaRPr>
            </a:p>
          </p:txBody>
        </p:sp>
        <p:sp>
          <p:nvSpPr>
            <p:cNvPr id="24" name="文本框 23"/>
            <p:cNvSpPr txBox="1"/>
            <p:nvPr/>
          </p:nvSpPr>
          <p:spPr>
            <a:xfrm>
              <a:off x="4138758" y="2985255"/>
              <a:ext cx="735011" cy="584775"/>
            </a:xfrm>
            <a:prstGeom prst="rect">
              <a:avLst/>
            </a:prstGeom>
            <a:noFill/>
          </p:spPr>
          <p:txBody>
            <a:bodyPr wrap="square" rtlCol="0">
              <a:spAutoFit/>
            </a:bodyPr>
            <a:lstStyle/>
            <a:p>
              <a:r>
                <a:rPr lang="en-US" altLang="zh-CN" sz="3200" b="1" dirty="0">
                  <a:solidFill>
                    <a:schemeClr val="bg1"/>
                  </a:solidFill>
                  <a:cs typeface="+mn-ea"/>
                  <a:sym typeface="+mn-lt"/>
                </a:rPr>
                <a:t>06</a:t>
              </a:r>
              <a:endParaRPr lang="zh-CN" altLang="en-US" sz="3200" b="1" dirty="0">
                <a:solidFill>
                  <a:schemeClr val="bg1"/>
                </a:solidFill>
                <a:cs typeface="+mn-ea"/>
                <a:sym typeface="+mn-lt"/>
              </a:endParaRPr>
            </a:p>
          </p:txBody>
        </p:sp>
      </p:grpSp>
      <p:sp>
        <p:nvSpPr>
          <p:cNvPr id="25" name="Oval 11"/>
          <p:cNvSpPr>
            <a:spLocks noChangeArrowheads="1"/>
          </p:cNvSpPr>
          <p:nvPr/>
        </p:nvSpPr>
        <p:spPr bwMode="auto">
          <a:xfrm>
            <a:off x="2030551" y="2602233"/>
            <a:ext cx="2305050" cy="2305050"/>
          </a:xfrm>
          <a:prstGeom prst="ellipse">
            <a:avLst/>
          </a:prstGeom>
          <a:solidFill>
            <a:schemeClr val="bg1"/>
          </a:solidFill>
          <a:ln>
            <a:noFill/>
          </a:ln>
        </p:spPr>
        <p:txBody>
          <a:bodyPr vert="horz" wrap="square" lIns="91440" tIns="45720" rIns="91440" bIns="45720" numCol="1" anchor="t" anchorCtr="0" compatLnSpc="1"/>
          <a:lstStyle/>
          <a:p>
            <a:endParaRPr lang="zh-CN" altLang="en-US">
              <a:solidFill>
                <a:schemeClr val="bg1"/>
              </a:solidFill>
              <a:cs typeface="+mn-ea"/>
              <a:sym typeface="+mn-lt"/>
            </a:endParaRPr>
          </a:p>
        </p:txBody>
      </p:sp>
      <p:pic>
        <p:nvPicPr>
          <p:cNvPr id="26" name="图片 25"/>
          <p:cNvPicPr>
            <a:picLocks noChangeAspect="1"/>
          </p:cNvPicPr>
          <p:nvPr/>
        </p:nvPicPr>
        <p:blipFill>
          <a:blip r:embed="rId4" cstate="screen">
            <a:duotone>
              <a:prstClr val="black"/>
              <a:schemeClr val="accent2">
                <a:tint val="45000"/>
                <a:satMod val="400000"/>
              </a:schemeClr>
            </a:duotone>
            <a:extLst>
              <a:ext uri="{BEBA8EAE-BF5A-486C-A8C5-ECC9F3942E4B}">
                <a14:imgProps xmlns:a14="http://schemas.microsoft.com/office/drawing/2010/main">
                  <a14:imgLayer r:embed="rId5">
                    <a14:imgEffect>
                      <a14:artisticGlowEdges/>
                    </a14:imgEffect>
                  </a14:imgLayer>
                </a14:imgProps>
              </a:ext>
              <a:ext uri="{28A0092B-C50C-407E-A947-70E740481C1C}">
                <a14:useLocalDpi xmlns:a14="http://schemas.microsoft.com/office/drawing/2010/main"/>
              </a:ext>
            </a:extLst>
          </a:blip>
          <a:stretch>
            <a:fillRect/>
          </a:stretch>
        </p:blipFill>
        <p:spPr>
          <a:xfrm>
            <a:off x="2590524" y="3142770"/>
            <a:ext cx="1170879" cy="1175280"/>
          </a:xfrm>
          <a:prstGeom prst="rect">
            <a:avLst/>
          </a:prstGeom>
        </p:spPr>
      </p:pic>
      <p:sp>
        <p:nvSpPr>
          <p:cNvPr id="27" name="TextBox 35"/>
          <p:cNvSpPr txBox="1"/>
          <p:nvPr/>
        </p:nvSpPr>
        <p:spPr>
          <a:xfrm>
            <a:off x="5716580" y="2379189"/>
            <a:ext cx="5382547" cy="276999"/>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28" name="文本框 27"/>
          <p:cNvSpPr txBox="1"/>
          <p:nvPr/>
        </p:nvSpPr>
        <p:spPr>
          <a:xfrm>
            <a:off x="5742068" y="2095480"/>
            <a:ext cx="1871259" cy="369332"/>
          </a:xfrm>
          <a:prstGeom prst="rect">
            <a:avLst/>
          </a:prstGeom>
          <a:noFill/>
        </p:spPr>
        <p:txBody>
          <a:bodyPr wrap="square" rtlCol="0">
            <a:spAutoFit/>
          </a:bodyPr>
          <a:lstStyle/>
          <a:p>
            <a:r>
              <a:rPr lang="en-US" altLang="zh-CN" b="1" dirty="0">
                <a:solidFill>
                  <a:srgbClr val="A06843"/>
                </a:solidFill>
                <a:cs typeface="+mn-ea"/>
                <a:sym typeface="+mn-lt"/>
              </a:rPr>
              <a:t>1.</a:t>
            </a:r>
            <a:r>
              <a:rPr lang="zh-CN" altLang="en-US" b="1" dirty="0">
                <a:solidFill>
                  <a:srgbClr val="A06843"/>
                </a:solidFill>
                <a:cs typeface="+mn-ea"/>
                <a:sym typeface="+mn-lt"/>
              </a:rPr>
              <a:t>Add your text</a:t>
            </a:r>
          </a:p>
        </p:txBody>
      </p:sp>
      <p:sp>
        <p:nvSpPr>
          <p:cNvPr id="29" name="TextBox 35"/>
          <p:cNvSpPr txBox="1"/>
          <p:nvPr/>
        </p:nvSpPr>
        <p:spPr>
          <a:xfrm>
            <a:off x="5714877" y="3013553"/>
            <a:ext cx="5382547" cy="276999"/>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30" name="文本框 29"/>
          <p:cNvSpPr txBox="1"/>
          <p:nvPr/>
        </p:nvSpPr>
        <p:spPr>
          <a:xfrm>
            <a:off x="5716580" y="2743512"/>
            <a:ext cx="1871259" cy="369332"/>
          </a:xfrm>
          <a:prstGeom prst="rect">
            <a:avLst/>
          </a:prstGeom>
          <a:noFill/>
        </p:spPr>
        <p:txBody>
          <a:bodyPr wrap="square" rtlCol="0">
            <a:spAutoFit/>
          </a:bodyPr>
          <a:lstStyle/>
          <a:p>
            <a:r>
              <a:rPr lang="en-US" altLang="zh-CN" b="1" dirty="0">
                <a:solidFill>
                  <a:srgbClr val="A06843"/>
                </a:solidFill>
                <a:cs typeface="+mn-ea"/>
                <a:sym typeface="+mn-lt"/>
              </a:rPr>
              <a:t>2.</a:t>
            </a:r>
            <a:r>
              <a:rPr lang="zh-CN" altLang="en-US" b="1" dirty="0">
                <a:solidFill>
                  <a:srgbClr val="A06843"/>
                </a:solidFill>
                <a:cs typeface="+mn-ea"/>
                <a:sym typeface="+mn-lt"/>
              </a:rPr>
              <a:t>Add your text</a:t>
            </a:r>
          </a:p>
        </p:txBody>
      </p:sp>
      <p:sp>
        <p:nvSpPr>
          <p:cNvPr id="31" name="TextBox 35"/>
          <p:cNvSpPr txBox="1"/>
          <p:nvPr/>
        </p:nvSpPr>
        <p:spPr>
          <a:xfrm>
            <a:off x="5714877" y="3649524"/>
            <a:ext cx="5382547" cy="276999"/>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32" name="文本框 31"/>
          <p:cNvSpPr txBox="1"/>
          <p:nvPr/>
        </p:nvSpPr>
        <p:spPr>
          <a:xfrm>
            <a:off x="5716580" y="3379483"/>
            <a:ext cx="1871259" cy="369332"/>
          </a:xfrm>
          <a:prstGeom prst="rect">
            <a:avLst/>
          </a:prstGeom>
          <a:noFill/>
        </p:spPr>
        <p:txBody>
          <a:bodyPr wrap="square" rtlCol="0">
            <a:spAutoFit/>
          </a:bodyPr>
          <a:lstStyle/>
          <a:p>
            <a:r>
              <a:rPr lang="en-US" altLang="zh-CN" b="1" dirty="0">
                <a:solidFill>
                  <a:srgbClr val="A06843"/>
                </a:solidFill>
                <a:cs typeface="+mn-ea"/>
                <a:sym typeface="+mn-lt"/>
              </a:rPr>
              <a:t>3.</a:t>
            </a:r>
            <a:r>
              <a:rPr lang="zh-CN" altLang="en-US" b="1" dirty="0">
                <a:solidFill>
                  <a:srgbClr val="A06843"/>
                </a:solidFill>
                <a:cs typeface="+mn-ea"/>
                <a:sym typeface="+mn-lt"/>
              </a:rPr>
              <a:t>Add your text</a:t>
            </a:r>
          </a:p>
        </p:txBody>
      </p:sp>
      <p:sp>
        <p:nvSpPr>
          <p:cNvPr id="33" name="TextBox 35"/>
          <p:cNvSpPr txBox="1"/>
          <p:nvPr/>
        </p:nvSpPr>
        <p:spPr>
          <a:xfrm>
            <a:off x="5714877" y="4283716"/>
            <a:ext cx="5382547" cy="276999"/>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34" name="文本框 33"/>
          <p:cNvSpPr txBox="1"/>
          <p:nvPr/>
        </p:nvSpPr>
        <p:spPr>
          <a:xfrm>
            <a:off x="5740365" y="4000007"/>
            <a:ext cx="1871259" cy="369332"/>
          </a:xfrm>
          <a:prstGeom prst="rect">
            <a:avLst/>
          </a:prstGeom>
          <a:noFill/>
        </p:spPr>
        <p:txBody>
          <a:bodyPr wrap="square" rtlCol="0">
            <a:spAutoFit/>
          </a:bodyPr>
          <a:lstStyle/>
          <a:p>
            <a:r>
              <a:rPr lang="en-US" altLang="zh-CN" b="1" dirty="0">
                <a:solidFill>
                  <a:srgbClr val="A06843"/>
                </a:solidFill>
                <a:cs typeface="+mn-ea"/>
                <a:sym typeface="+mn-lt"/>
              </a:rPr>
              <a:t>4.</a:t>
            </a:r>
            <a:r>
              <a:rPr lang="zh-CN" altLang="en-US" b="1" dirty="0">
                <a:solidFill>
                  <a:srgbClr val="A06843"/>
                </a:solidFill>
                <a:cs typeface="+mn-ea"/>
                <a:sym typeface="+mn-lt"/>
              </a:rPr>
              <a:t>Add your text</a:t>
            </a:r>
          </a:p>
        </p:txBody>
      </p:sp>
      <p:sp>
        <p:nvSpPr>
          <p:cNvPr id="35" name="TextBox 35"/>
          <p:cNvSpPr txBox="1"/>
          <p:nvPr/>
        </p:nvSpPr>
        <p:spPr>
          <a:xfrm>
            <a:off x="5713174" y="4918080"/>
            <a:ext cx="5382547" cy="276999"/>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36" name="文本框 35"/>
          <p:cNvSpPr txBox="1"/>
          <p:nvPr/>
        </p:nvSpPr>
        <p:spPr>
          <a:xfrm>
            <a:off x="5714877" y="4648039"/>
            <a:ext cx="1871259" cy="369332"/>
          </a:xfrm>
          <a:prstGeom prst="rect">
            <a:avLst/>
          </a:prstGeom>
          <a:noFill/>
        </p:spPr>
        <p:txBody>
          <a:bodyPr wrap="square" rtlCol="0">
            <a:spAutoFit/>
          </a:bodyPr>
          <a:lstStyle/>
          <a:p>
            <a:r>
              <a:rPr lang="en-US" altLang="zh-CN" b="1" dirty="0">
                <a:solidFill>
                  <a:srgbClr val="A06843"/>
                </a:solidFill>
                <a:cs typeface="+mn-ea"/>
                <a:sym typeface="+mn-lt"/>
              </a:rPr>
              <a:t>5.</a:t>
            </a:r>
            <a:r>
              <a:rPr lang="zh-CN" altLang="en-US" b="1" dirty="0">
                <a:solidFill>
                  <a:srgbClr val="A06843"/>
                </a:solidFill>
                <a:cs typeface="+mn-ea"/>
                <a:sym typeface="+mn-lt"/>
              </a:rPr>
              <a:t>Add your text</a:t>
            </a:r>
          </a:p>
        </p:txBody>
      </p:sp>
      <p:sp>
        <p:nvSpPr>
          <p:cNvPr id="37" name="TextBox 35"/>
          <p:cNvSpPr txBox="1"/>
          <p:nvPr/>
        </p:nvSpPr>
        <p:spPr>
          <a:xfrm>
            <a:off x="5713174" y="5554051"/>
            <a:ext cx="5382547" cy="276999"/>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38" name="文本框 37"/>
          <p:cNvSpPr txBox="1"/>
          <p:nvPr/>
        </p:nvSpPr>
        <p:spPr>
          <a:xfrm>
            <a:off x="5714877" y="5284010"/>
            <a:ext cx="1871259" cy="369332"/>
          </a:xfrm>
          <a:prstGeom prst="rect">
            <a:avLst/>
          </a:prstGeom>
          <a:noFill/>
        </p:spPr>
        <p:txBody>
          <a:bodyPr wrap="square" rtlCol="0">
            <a:spAutoFit/>
          </a:bodyPr>
          <a:lstStyle/>
          <a:p>
            <a:r>
              <a:rPr lang="en-US" altLang="zh-CN" b="1" dirty="0">
                <a:solidFill>
                  <a:srgbClr val="A06843"/>
                </a:solidFill>
                <a:cs typeface="+mn-ea"/>
                <a:sym typeface="+mn-lt"/>
              </a:rPr>
              <a:t>6.</a:t>
            </a:r>
            <a:r>
              <a:rPr lang="zh-CN" altLang="en-US" b="1" dirty="0">
                <a:solidFill>
                  <a:srgbClr val="A06843"/>
                </a:solidFill>
                <a:cs typeface="+mn-ea"/>
                <a:sym typeface="+mn-lt"/>
              </a:rPr>
              <a:t>Add your text</a:t>
            </a:r>
          </a:p>
        </p:txBody>
      </p:sp>
    </p:spTree>
    <p:extLst>
      <p:ext uri="{BB962C8B-B14F-4D97-AF65-F5344CB8AC3E}">
        <p14:creationId xmlns:p14="http://schemas.microsoft.com/office/powerpoint/2010/main" val="117147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1000" fill="hold"/>
                                        <p:tgtEl>
                                          <p:spTgt spid="25"/>
                                        </p:tgtEl>
                                        <p:attrNameLst>
                                          <p:attrName>ppt_w</p:attrName>
                                        </p:attrNameLst>
                                      </p:cBhvr>
                                      <p:tavLst>
                                        <p:tav tm="0">
                                          <p:val>
                                            <p:fltVal val="0"/>
                                          </p:val>
                                        </p:tav>
                                        <p:tav tm="100000">
                                          <p:val>
                                            <p:strVal val="#ppt_w"/>
                                          </p:val>
                                        </p:tav>
                                      </p:tavLst>
                                    </p:anim>
                                    <p:anim calcmode="lin" valueType="num">
                                      <p:cBhvr>
                                        <p:cTn id="18" dur="1000" fill="hold"/>
                                        <p:tgtEl>
                                          <p:spTgt spid="25"/>
                                        </p:tgtEl>
                                        <p:attrNameLst>
                                          <p:attrName>ppt_h</p:attrName>
                                        </p:attrNameLst>
                                      </p:cBhvr>
                                      <p:tavLst>
                                        <p:tav tm="0">
                                          <p:val>
                                            <p:fltVal val="0"/>
                                          </p:val>
                                        </p:tav>
                                        <p:tav tm="100000">
                                          <p:val>
                                            <p:strVal val="#ppt_h"/>
                                          </p:val>
                                        </p:tav>
                                      </p:tavLst>
                                    </p:anim>
                                    <p:animEffect transition="in" filter="fade">
                                      <p:cBhvr>
                                        <p:cTn id="19" dur="1000"/>
                                        <p:tgtEl>
                                          <p:spTgt spid="25"/>
                                        </p:tgtEl>
                                      </p:cBhvr>
                                    </p:animEffect>
                                  </p:childTnLst>
                                </p:cTn>
                              </p:par>
                            </p:childTnLst>
                          </p:cTn>
                        </p:par>
                        <p:par>
                          <p:cTn id="20" fill="hold">
                            <p:stCondLst>
                              <p:cond delay="1500"/>
                            </p:stCondLst>
                            <p:childTnLst>
                              <p:par>
                                <p:cTn id="21" presetID="22" presetClass="entr" presetSubtype="4"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par>
                          <p:cTn id="28" fill="hold">
                            <p:stCondLst>
                              <p:cond delay="2500"/>
                            </p:stCondLst>
                            <p:childTnLst>
                              <p:par>
                                <p:cTn id="29" presetID="22" presetClass="entr" presetSubtype="8"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500"/>
                                        <p:tgtEl>
                                          <p:spTgt spid="12"/>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500"/>
                                        <p:tgtEl>
                                          <p:spTgt spid="16"/>
                                        </p:tgtEl>
                                      </p:cBhvr>
                                    </p:animEffect>
                                  </p:childTnLst>
                                </p:cTn>
                              </p:par>
                            </p:childTnLst>
                          </p:cTn>
                        </p:par>
                        <p:par>
                          <p:cTn id="36" fill="hold">
                            <p:stCondLst>
                              <p:cond delay="3500"/>
                            </p:stCondLst>
                            <p:childTnLst>
                              <p:par>
                                <p:cTn id="37" presetID="22" presetClass="entr" presetSubtype="1" fill="hold"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up)">
                                      <p:cBhvr>
                                        <p:cTn id="39" dur="500"/>
                                        <p:tgtEl>
                                          <p:spTgt spid="19"/>
                                        </p:tgtEl>
                                      </p:cBhvr>
                                    </p:animEffect>
                                  </p:childTnLst>
                                </p:cTn>
                              </p:par>
                            </p:childTnLst>
                          </p:cTn>
                        </p:par>
                        <p:par>
                          <p:cTn id="40" fill="hold">
                            <p:stCondLst>
                              <p:cond delay="4000"/>
                            </p:stCondLst>
                            <p:childTnLst>
                              <p:par>
                                <p:cTn id="41" presetID="22" presetClass="entr" presetSubtype="2" fill="hold"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right)">
                                      <p:cBhvr>
                                        <p:cTn id="43" dur="500"/>
                                        <p:tgtEl>
                                          <p:spTgt spid="22"/>
                                        </p:tgtEl>
                                      </p:cBhvr>
                                    </p:animEffect>
                                  </p:childTnLst>
                                </p:cTn>
                              </p:par>
                            </p:childTnLst>
                          </p:cTn>
                        </p:par>
                        <p:par>
                          <p:cTn id="44" fill="hold">
                            <p:stCondLst>
                              <p:cond delay="4500"/>
                            </p:stCondLst>
                            <p:childTnLst>
                              <p:par>
                                <p:cTn id="45" presetID="6" presetClass="entr" presetSubtype="16" fill="hold"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circle(in)">
                                      <p:cBhvr>
                                        <p:cTn id="47" dur="1250"/>
                                        <p:tgtEl>
                                          <p:spTgt spid="26"/>
                                        </p:tgtEl>
                                      </p:cBhvr>
                                    </p:animEffect>
                                  </p:childTnLst>
                                </p:cTn>
                              </p:par>
                            </p:childTnLst>
                          </p:cTn>
                        </p:par>
                        <p:par>
                          <p:cTn id="48" fill="hold">
                            <p:stCondLst>
                              <p:cond delay="5750"/>
                            </p:stCondLst>
                            <p:childTnLst>
                              <p:par>
                                <p:cTn id="49" presetID="22" presetClass="entr" presetSubtype="1"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up)">
                                      <p:cBhvr>
                                        <p:cTn id="51" dur="1500"/>
                                        <p:tgtEl>
                                          <p:spTgt spid="27"/>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up)">
                                      <p:cBhvr>
                                        <p:cTn id="54" dur="1500"/>
                                        <p:tgtEl>
                                          <p:spTgt spid="28"/>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up)">
                                      <p:cBhvr>
                                        <p:cTn id="57" dur="1500"/>
                                        <p:tgtEl>
                                          <p:spTgt spid="29"/>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wipe(up)">
                                      <p:cBhvr>
                                        <p:cTn id="60" dur="1500"/>
                                        <p:tgtEl>
                                          <p:spTgt spid="30"/>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wipe(up)">
                                      <p:cBhvr>
                                        <p:cTn id="63" dur="1500"/>
                                        <p:tgtEl>
                                          <p:spTgt spid="31"/>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wipe(up)">
                                      <p:cBhvr>
                                        <p:cTn id="66" dur="1500"/>
                                        <p:tgtEl>
                                          <p:spTgt spid="32"/>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wipe(up)">
                                      <p:cBhvr>
                                        <p:cTn id="69" dur="1500"/>
                                        <p:tgtEl>
                                          <p:spTgt spid="33"/>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wipe(up)">
                                      <p:cBhvr>
                                        <p:cTn id="72" dur="1500"/>
                                        <p:tgtEl>
                                          <p:spTgt spid="34"/>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wipe(up)">
                                      <p:cBhvr>
                                        <p:cTn id="75" dur="1500"/>
                                        <p:tgtEl>
                                          <p:spTgt spid="35"/>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wipe(up)">
                                      <p:cBhvr>
                                        <p:cTn id="78" dur="1500"/>
                                        <p:tgtEl>
                                          <p:spTgt spid="36"/>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wipe(up)">
                                      <p:cBhvr>
                                        <p:cTn id="81" dur="1500"/>
                                        <p:tgtEl>
                                          <p:spTgt spid="37"/>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wipe(up)">
                                      <p:cBhvr>
                                        <p:cTn id="84" dur="1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animBg="1"/>
      <p:bldP spid="27" grpId="0"/>
      <p:bldP spid="28" grpId="0"/>
      <p:bldP spid="29" grpId="0"/>
      <p:bldP spid="30" grpId="0"/>
      <p:bldP spid="31" grpId="0"/>
      <p:bldP spid="32" grpId="0"/>
      <p:bldP spid="33" grpId="0"/>
      <p:bldP spid="34" grpId="0"/>
      <p:bldP spid="35" grpId="0"/>
      <p:bldP spid="36" grpId="0"/>
      <p:bldP spid="37" grpId="0"/>
      <p:bldP spid="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8" y="279017"/>
            <a:ext cx="3143068" cy="369332"/>
          </a:xfrm>
          <a:prstGeom prst="rect">
            <a:avLst/>
          </a:prstGeom>
          <a:noFill/>
        </p:spPr>
        <p:txBody>
          <a:bodyPr wrap="square" rtlCol="0">
            <a:spAutoFit/>
          </a:bodyPr>
          <a:lstStyle/>
          <a:p>
            <a:pPr algn="ctr"/>
            <a:r>
              <a:rPr lang="zh-CN" altLang="en-US" dirty="0">
                <a:cs typeface="+mn-ea"/>
                <a:sym typeface="+mn-lt"/>
              </a:rPr>
              <a:t>Please add title text here</a:t>
            </a:r>
          </a:p>
        </p:txBody>
      </p:sp>
      <p:pic>
        <p:nvPicPr>
          <p:cNvPr id="5" name="图片 4" descr="C:\Users\Administrator\Desktop\洪慧蓉\素材\2015-2016美图\7.4复古 清新\复古和清新 (1).png复古和清新 (1)"/>
          <p:cNvPicPr>
            <a:picLocks noChangeAspect="1"/>
          </p:cNvPicPr>
          <p:nvPr/>
        </p:nvPicPr>
        <p:blipFill rotWithShape="1">
          <a:blip r:embed="rId4"/>
          <a:srcRect/>
          <a:stretch>
            <a:fillRect/>
          </a:stretch>
        </p:blipFill>
        <p:spPr>
          <a:xfrm>
            <a:off x="1259837" y="1990271"/>
            <a:ext cx="4583614" cy="3437439"/>
          </a:xfrm>
          <a:prstGeom prst="rect">
            <a:avLst/>
          </a:prstGeom>
          <a:ln>
            <a:solidFill>
              <a:sysClr val="window" lastClr="FFFFFF"/>
            </a:solidFill>
          </a:ln>
        </p:spPr>
      </p:pic>
      <p:cxnSp>
        <p:nvCxnSpPr>
          <p:cNvPr id="7" name="直接连接符 6"/>
          <p:cNvCxnSpPr>
            <a:cxnSpLocks/>
          </p:cNvCxnSpPr>
          <p:nvPr/>
        </p:nvCxnSpPr>
        <p:spPr>
          <a:xfrm>
            <a:off x="6635387" y="2056801"/>
            <a:ext cx="22356" cy="3443877"/>
          </a:xfrm>
          <a:prstGeom prst="line">
            <a:avLst/>
          </a:prstGeom>
          <a:noFill/>
          <a:ln w="6350" cap="flat" cmpd="sng" algn="ctr">
            <a:solidFill>
              <a:srgbClr val="A06843"/>
            </a:solidFill>
            <a:prstDash val="solid"/>
            <a:miter lim="800000"/>
          </a:ln>
          <a:effectLst/>
        </p:spPr>
      </p:cxnSp>
      <p:sp>
        <p:nvSpPr>
          <p:cNvPr id="8" name="矩形 7"/>
          <p:cNvSpPr/>
          <p:nvPr/>
        </p:nvSpPr>
        <p:spPr>
          <a:xfrm>
            <a:off x="7052790" y="2507045"/>
            <a:ext cx="3658753" cy="1600438"/>
          </a:xfrm>
          <a:prstGeom prst="rect">
            <a:avLst/>
          </a:prstGeom>
        </p:spPr>
        <p:txBody>
          <a:bodyPr wrap="square">
            <a:spAutoFit/>
          </a:bodyPr>
          <a:lstStyle/>
          <a:p>
            <a:pPr algn="just"/>
            <a:r>
              <a:rPr lang="zh-CN" altLang="en-US" sz="1400" dirty="0">
                <a:solidFill>
                  <a:srgbClr val="A06843"/>
                </a:solidFill>
                <a:cs typeface="+mn-ea"/>
                <a:sym typeface="+mn-lt"/>
              </a:rPr>
              <a:t>Please fill in what you need here. Please fill in what you need here.</a:t>
            </a:r>
            <a:endParaRPr lang="en-US" altLang="zh-CN" sz="1400" dirty="0">
              <a:solidFill>
                <a:srgbClr val="A06843"/>
              </a:solidFill>
              <a:cs typeface="+mn-ea"/>
              <a:sym typeface="+mn-lt"/>
            </a:endParaRPr>
          </a:p>
          <a:p>
            <a:pPr algn="just"/>
            <a:endParaRPr lang="en-US" altLang="zh-CN" sz="1400" dirty="0">
              <a:solidFill>
                <a:srgbClr val="A06843"/>
              </a:solidFill>
              <a:cs typeface="+mn-ea"/>
              <a:sym typeface="+mn-lt"/>
            </a:endParaRPr>
          </a:p>
          <a:p>
            <a:pPr algn="just"/>
            <a:endParaRPr lang="en-US" altLang="zh-CN" sz="1400" dirty="0">
              <a:solidFill>
                <a:srgbClr val="A06843"/>
              </a:solidFill>
              <a:cs typeface="+mn-ea"/>
              <a:sym typeface="+mn-lt"/>
            </a:endParaRPr>
          </a:p>
          <a:p>
            <a:pPr algn="just"/>
            <a:endParaRPr lang="en-US" altLang="zh-CN" sz="1400" dirty="0">
              <a:solidFill>
                <a:srgbClr val="A06843"/>
              </a:solidFill>
              <a:cs typeface="+mn-ea"/>
              <a:sym typeface="+mn-lt"/>
            </a:endParaRPr>
          </a:p>
          <a:p>
            <a:pPr algn="just"/>
            <a:r>
              <a:rPr lang="zh-CN" altLang="en-US" sz="1400" dirty="0">
                <a:solidFill>
                  <a:srgbClr val="A06843"/>
                </a:solidFill>
                <a:cs typeface="+mn-ea"/>
                <a:sym typeface="+mn-lt"/>
              </a:rPr>
              <a:t>Please fill in what you need here. Please fill in what you need here.</a:t>
            </a:r>
            <a:endParaRPr lang="en-US" altLang="zh-CN" sz="1400" dirty="0">
              <a:solidFill>
                <a:srgbClr val="A06843"/>
              </a:solidFill>
              <a:cs typeface="+mn-ea"/>
              <a:sym typeface="+mn-lt"/>
            </a:endParaRPr>
          </a:p>
        </p:txBody>
      </p:sp>
      <p:sp>
        <p:nvSpPr>
          <p:cNvPr id="9" name="文本框 8"/>
          <p:cNvSpPr txBox="1"/>
          <p:nvPr/>
        </p:nvSpPr>
        <p:spPr>
          <a:xfrm>
            <a:off x="7052790" y="1990271"/>
            <a:ext cx="3369271" cy="400110"/>
          </a:xfrm>
          <a:prstGeom prst="rect">
            <a:avLst/>
          </a:prstGeom>
          <a:noFill/>
        </p:spPr>
        <p:txBody>
          <a:bodyPr wrap="square" rtlCol="0">
            <a:spAutoFit/>
          </a:bodyPr>
          <a:lstStyle/>
          <a:p>
            <a:r>
              <a:rPr lang="zh-CN" altLang="en-US" sz="2000" b="1" dirty="0">
                <a:solidFill>
                  <a:srgbClr val="A06843"/>
                </a:solidFill>
                <a:cs typeface="+mn-ea"/>
                <a:sym typeface="+mn-lt"/>
              </a:rPr>
              <a:t>Please add your title here</a:t>
            </a:r>
          </a:p>
        </p:txBody>
      </p:sp>
    </p:spTree>
    <p:extLst>
      <p:ext uri="{BB962C8B-B14F-4D97-AF65-F5344CB8AC3E}">
        <p14:creationId xmlns:p14="http://schemas.microsoft.com/office/powerpoint/2010/main" val="65220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8" y="279017"/>
            <a:ext cx="3302866" cy="369332"/>
          </a:xfrm>
          <a:prstGeom prst="rect">
            <a:avLst/>
          </a:prstGeom>
          <a:noFill/>
        </p:spPr>
        <p:txBody>
          <a:bodyPr wrap="square" rtlCol="0">
            <a:spAutoFit/>
          </a:bodyPr>
          <a:lstStyle/>
          <a:p>
            <a:pPr algn="ctr"/>
            <a:r>
              <a:rPr lang="zh-CN" altLang="en-US" dirty="0">
                <a:cs typeface="+mn-ea"/>
                <a:sym typeface="+mn-lt"/>
              </a:rPr>
              <a:t>Please add title text here</a:t>
            </a:r>
          </a:p>
        </p:txBody>
      </p:sp>
      <p:sp>
        <p:nvSpPr>
          <p:cNvPr id="5" name="TextBox 24"/>
          <p:cNvSpPr>
            <a:spLocks noChangeArrowheads="1"/>
          </p:cNvSpPr>
          <p:nvPr/>
        </p:nvSpPr>
        <p:spPr bwMode="auto">
          <a:xfrm>
            <a:off x="1794727" y="2359164"/>
            <a:ext cx="309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fontAlgn="base">
              <a:lnSpc>
                <a:spcPct val="100000"/>
              </a:lnSpc>
              <a:spcBef>
                <a:spcPct val="0"/>
              </a:spcBef>
              <a:spcAft>
                <a:spcPct val="0"/>
              </a:spcAft>
              <a:buFont typeface="Arial" pitchFamily="34" charset="0"/>
              <a:buNone/>
            </a:pPr>
            <a:r>
              <a:rPr lang="en-US" altLang="zh-CN" sz="3600" dirty="0">
                <a:solidFill>
                  <a:srgbClr val="A06843"/>
                </a:solidFill>
                <a:latin typeface="+mn-lt"/>
                <a:ea typeface="+mn-ea"/>
                <a:cs typeface="+mn-ea"/>
                <a:sym typeface="+mn-lt"/>
              </a:rPr>
              <a:t>1</a:t>
            </a:r>
            <a:endParaRPr lang="zh-CN" altLang="en-US" sz="3600" dirty="0">
              <a:solidFill>
                <a:srgbClr val="A06843"/>
              </a:solidFill>
              <a:latin typeface="+mn-lt"/>
              <a:ea typeface="+mn-ea"/>
              <a:cs typeface="+mn-ea"/>
              <a:sym typeface="+mn-lt"/>
            </a:endParaRPr>
          </a:p>
        </p:txBody>
      </p:sp>
      <p:sp>
        <p:nvSpPr>
          <p:cNvPr id="7" name="直接连接符 10"/>
          <p:cNvSpPr>
            <a:spLocks noChangeShapeType="1"/>
          </p:cNvSpPr>
          <p:nvPr/>
        </p:nvSpPr>
        <p:spPr bwMode="auto">
          <a:xfrm flipH="1">
            <a:off x="1963002" y="2587764"/>
            <a:ext cx="323850" cy="444500"/>
          </a:xfrm>
          <a:prstGeom prst="line">
            <a:avLst/>
          </a:prstGeom>
          <a:noFill/>
          <a:ln w="6350">
            <a:solidFill>
              <a:srgbClr val="A06843"/>
            </a:solidFill>
            <a:rou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A06843"/>
              </a:solidFill>
              <a:cs typeface="+mn-ea"/>
              <a:sym typeface="+mn-lt"/>
            </a:endParaRPr>
          </a:p>
        </p:txBody>
      </p:sp>
      <p:sp>
        <p:nvSpPr>
          <p:cNvPr id="8" name="TextBox 26"/>
          <p:cNvSpPr>
            <a:spLocks noChangeArrowheads="1"/>
          </p:cNvSpPr>
          <p:nvPr/>
        </p:nvSpPr>
        <p:spPr bwMode="auto">
          <a:xfrm>
            <a:off x="2118577" y="2725877"/>
            <a:ext cx="1404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fontAlgn="base">
              <a:lnSpc>
                <a:spcPct val="100000"/>
              </a:lnSpc>
              <a:spcBef>
                <a:spcPct val="0"/>
              </a:spcBef>
              <a:spcAft>
                <a:spcPct val="0"/>
              </a:spcAft>
              <a:buFont typeface="Arial" pitchFamily="34" charset="0"/>
              <a:buNone/>
            </a:pPr>
            <a:r>
              <a:rPr lang="zh-CN" altLang="en-US" sz="1800" dirty="0">
                <a:solidFill>
                  <a:srgbClr val="A06843"/>
                </a:solidFill>
                <a:latin typeface="+mn-lt"/>
                <a:ea typeface="+mn-ea"/>
                <a:cs typeface="+mn-ea"/>
                <a:sym typeface="+mn-lt"/>
              </a:rPr>
              <a:t>Title text</a:t>
            </a:r>
          </a:p>
        </p:txBody>
      </p:sp>
      <p:sp>
        <p:nvSpPr>
          <p:cNvPr id="9" name="TextBox 27"/>
          <p:cNvSpPr>
            <a:spLocks noChangeArrowheads="1"/>
          </p:cNvSpPr>
          <p:nvPr/>
        </p:nvSpPr>
        <p:spPr bwMode="auto">
          <a:xfrm>
            <a:off x="4136134" y="2398507"/>
            <a:ext cx="309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fontAlgn="base">
              <a:lnSpc>
                <a:spcPct val="100000"/>
              </a:lnSpc>
              <a:spcBef>
                <a:spcPct val="0"/>
              </a:spcBef>
              <a:spcAft>
                <a:spcPct val="0"/>
              </a:spcAft>
              <a:buFont typeface="Arial" pitchFamily="34" charset="0"/>
              <a:buNone/>
            </a:pPr>
            <a:r>
              <a:rPr lang="en-US" altLang="zh-CN" sz="3600" dirty="0">
                <a:solidFill>
                  <a:srgbClr val="A06843"/>
                </a:solidFill>
                <a:latin typeface="+mn-lt"/>
                <a:ea typeface="+mn-ea"/>
                <a:cs typeface="+mn-ea"/>
                <a:sym typeface="+mn-lt"/>
              </a:rPr>
              <a:t>2</a:t>
            </a:r>
            <a:endParaRPr lang="zh-CN" altLang="en-US" sz="3600" dirty="0">
              <a:solidFill>
                <a:srgbClr val="A06843"/>
              </a:solidFill>
              <a:latin typeface="+mn-lt"/>
              <a:ea typeface="+mn-ea"/>
              <a:cs typeface="+mn-ea"/>
              <a:sym typeface="+mn-lt"/>
            </a:endParaRPr>
          </a:p>
        </p:txBody>
      </p:sp>
      <p:sp>
        <p:nvSpPr>
          <p:cNvPr id="10" name="直接连接符 17"/>
          <p:cNvSpPr>
            <a:spLocks noChangeShapeType="1"/>
          </p:cNvSpPr>
          <p:nvPr/>
        </p:nvSpPr>
        <p:spPr bwMode="auto">
          <a:xfrm flipH="1">
            <a:off x="4304409" y="2627107"/>
            <a:ext cx="323850" cy="444500"/>
          </a:xfrm>
          <a:prstGeom prst="line">
            <a:avLst/>
          </a:prstGeom>
          <a:noFill/>
          <a:ln w="6350">
            <a:solidFill>
              <a:srgbClr val="A06843"/>
            </a:solidFill>
            <a:rou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A06843"/>
              </a:solidFill>
              <a:cs typeface="+mn-ea"/>
              <a:sym typeface="+mn-lt"/>
            </a:endParaRPr>
          </a:p>
        </p:txBody>
      </p:sp>
      <p:sp>
        <p:nvSpPr>
          <p:cNvPr id="11" name="TextBox 29"/>
          <p:cNvSpPr>
            <a:spLocks noChangeArrowheads="1"/>
          </p:cNvSpPr>
          <p:nvPr/>
        </p:nvSpPr>
        <p:spPr bwMode="auto">
          <a:xfrm>
            <a:off x="4459984" y="2765220"/>
            <a:ext cx="1404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fontAlgn="base">
              <a:lnSpc>
                <a:spcPct val="100000"/>
              </a:lnSpc>
              <a:spcBef>
                <a:spcPct val="0"/>
              </a:spcBef>
              <a:spcAft>
                <a:spcPct val="0"/>
              </a:spcAft>
              <a:buFont typeface="Arial" pitchFamily="34" charset="0"/>
              <a:buNone/>
            </a:pPr>
            <a:r>
              <a:rPr lang="zh-CN" altLang="en-US" sz="1800" dirty="0">
                <a:solidFill>
                  <a:srgbClr val="A06843"/>
                </a:solidFill>
                <a:latin typeface="+mn-lt"/>
                <a:ea typeface="+mn-ea"/>
                <a:cs typeface="+mn-ea"/>
                <a:sym typeface="+mn-lt"/>
              </a:rPr>
              <a:t>Title text</a:t>
            </a:r>
          </a:p>
        </p:txBody>
      </p:sp>
      <p:sp>
        <p:nvSpPr>
          <p:cNvPr id="12" name="TextBox 30"/>
          <p:cNvSpPr>
            <a:spLocks noChangeArrowheads="1"/>
          </p:cNvSpPr>
          <p:nvPr/>
        </p:nvSpPr>
        <p:spPr bwMode="auto">
          <a:xfrm>
            <a:off x="6637834" y="2398507"/>
            <a:ext cx="3095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fontAlgn="base">
              <a:lnSpc>
                <a:spcPct val="100000"/>
              </a:lnSpc>
              <a:spcBef>
                <a:spcPct val="0"/>
              </a:spcBef>
              <a:spcAft>
                <a:spcPct val="0"/>
              </a:spcAft>
              <a:buFont typeface="Arial" pitchFamily="34" charset="0"/>
              <a:buNone/>
            </a:pPr>
            <a:r>
              <a:rPr lang="en-US" altLang="zh-CN" sz="3600" dirty="0">
                <a:solidFill>
                  <a:srgbClr val="A06843"/>
                </a:solidFill>
                <a:latin typeface="+mn-lt"/>
                <a:ea typeface="+mn-ea"/>
                <a:cs typeface="+mn-ea"/>
                <a:sym typeface="+mn-lt"/>
              </a:rPr>
              <a:t>3</a:t>
            </a:r>
            <a:endParaRPr lang="zh-CN" altLang="en-US" sz="3600" dirty="0">
              <a:solidFill>
                <a:srgbClr val="A06843"/>
              </a:solidFill>
              <a:latin typeface="+mn-lt"/>
              <a:ea typeface="+mn-ea"/>
              <a:cs typeface="+mn-ea"/>
              <a:sym typeface="+mn-lt"/>
            </a:endParaRPr>
          </a:p>
        </p:txBody>
      </p:sp>
      <p:sp>
        <p:nvSpPr>
          <p:cNvPr id="13" name="直接连接符 21"/>
          <p:cNvSpPr>
            <a:spLocks noChangeShapeType="1"/>
          </p:cNvSpPr>
          <p:nvPr/>
        </p:nvSpPr>
        <p:spPr bwMode="auto">
          <a:xfrm flipH="1">
            <a:off x="6806109" y="2627107"/>
            <a:ext cx="322262" cy="433193"/>
          </a:xfrm>
          <a:prstGeom prst="line">
            <a:avLst/>
          </a:prstGeom>
          <a:noFill/>
          <a:ln w="6350">
            <a:solidFill>
              <a:srgbClr val="A06843"/>
            </a:solidFill>
            <a:rou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A06843"/>
              </a:solidFill>
              <a:cs typeface="+mn-ea"/>
              <a:sym typeface="+mn-lt"/>
            </a:endParaRPr>
          </a:p>
        </p:txBody>
      </p:sp>
      <p:sp>
        <p:nvSpPr>
          <p:cNvPr id="15" name="TextBox 32"/>
          <p:cNvSpPr>
            <a:spLocks noChangeArrowheads="1"/>
          </p:cNvSpPr>
          <p:nvPr/>
        </p:nvSpPr>
        <p:spPr bwMode="auto">
          <a:xfrm>
            <a:off x="6960096" y="2765220"/>
            <a:ext cx="1406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fontAlgn="base">
              <a:lnSpc>
                <a:spcPct val="100000"/>
              </a:lnSpc>
              <a:spcBef>
                <a:spcPct val="0"/>
              </a:spcBef>
              <a:spcAft>
                <a:spcPct val="0"/>
              </a:spcAft>
              <a:buFont typeface="Arial" pitchFamily="34" charset="0"/>
              <a:buNone/>
            </a:pPr>
            <a:r>
              <a:rPr lang="zh-CN" altLang="en-US" sz="1800" dirty="0">
                <a:solidFill>
                  <a:srgbClr val="A06843"/>
                </a:solidFill>
                <a:latin typeface="+mn-lt"/>
                <a:ea typeface="+mn-ea"/>
                <a:cs typeface="+mn-ea"/>
                <a:sym typeface="+mn-lt"/>
              </a:rPr>
              <a:t>Title text</a:t>
            </a:r>
          </a:p>
        </p:txBody>
      </p:sp>
      <p:sp>
        <p:nvSpPr>
          <p:cNvPr id="16" name="TextBox 33"/>
          <p:cNvSpPr>
            <a:spLocks noChangeArrowheads="1"/>
          </p:cNvSpPr>
          <p:nvPr/>
        </p:nvSpPr>
        <p:spPr bwMode="auto">
          <a:xfrm>
            <a:off x="9133228" y="2398507"/>
            <a:ext cx="3079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fontAlgn="base">
              <a:lnSpc>
                <a:spcPct val="100000"/>
              </a:lnSpc>
              <a:spcBef>
                <a:spcPct val="0"/>
              </a:spcBef>
              <a:spcAft>
                <a:spcPct val="0"/>
              </a:spcAft>
              <a:buFont typeface="Arial" pitchFamily="34" charset="0"/>
              <a:buNone/>
            </a:pPr>
            <a:r>
              <a:rPr lang="en-US" altLang="zh-CN" sz="3600" dirty="0">
                <a:solidFill>
                  <a:srgbClr val="A06843"/>
                </a:solidFill>
                <a:latin typeface="+mn-lt"/>
                <a:ea typeface="+mn-ea"/>
                <a:cs typeface="+mn-ea"/>
                <a:sym typeface="+mn-lt"/>
              </a:rPr>
              <a:t>4</a:t>
            </a:r>
            <a:endParaRPr lang="zh-CN" altLang="en-US" sz="3600" dirty="0">
              <a:solidFill>
                <a:srgbClr val="A06843"/>
              </a:solidFill>
              <a:latin typeface="+mn-lt"/>
              <a:ea typeface="+mn-ea"/>
              <a:cs typeface="+mn-ea"/>
              <a:sym typeface="+mn-lt"/>
            </a:endParaRPr>
          </a:p>
        </p:txBody>
      </p:sp>
      <p:sp>
        <p:nvSpPr>
          <p:cNvPr id="17" name="直接连接符 27"/>
          <p:cNvSpPr>
            <a:spLocks noChangeShapeType="1"/>
          </p:cNvSpPr>
          <p:nvPr/>
        </p:nvSpPr>
        <p:spPr bwMode="auto">
          <a:xfrm flipH="1">
            <a:off x="9301502" y="2627107"/>
            <a:ext cx="322263" cy="433193"/>
          </a:xfrm>
          <a:prstGeom prst="line">
            <a:avLst/>
          </a:prstGeom>
          <a:noFill/>
          <a:ln w="6350">
            <a:solidFill>
              <a:srgbClr val="A06843"/>
            </a:solidFill>
            <a:rou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A06843"/>
              </a:solidFill>
              <a:cs typeface="+mn-ea"/>
              <a:sym typeface="+mn-lt"/>
            </a:endParaRPr>
          </a:p>
        </p:txBody>
      </p:sp>
      <p:sp>
        <p:nvSpPr>
          <p:cNvPr id="18" name="TextBox 35"/>
          <p:cNvSpPr>
            <a:spLocks noChangeArrowheads="1"/>
          </p:cNvSpPr>
          <p:nvPr/>
        </p:nvSpPr>
        <p:spPr bwMode="auto">
          <a:xfrm>
            <a:off x="9455491" y="2765220"/>
            <a:ext cx="1404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fontAlgn="base">
              <a:lnSpc>
                <a:spcPct val="100000"/>
              </a:lnSpc>
              <a:spcBef>
                <a:spcPct val="0"/>
              </a:spcBef>
              <a:spcAft>
                <a:spcPct val="0"/>
              </a:spcAft>
              <a:buFont typeface="Arial" pitchFamily="34" charset="0"/>
              <a:buNone/>
            </a:pPr>
            <a:r>
              <a:rPr lang="zh-CN" altLang="en-US" sz="1800" dirty="0">
                <a:solidFill>
                  <a:srgbClr val="A06843"/>
                </a:solidFill>
                <a:latin typeface="+mn-lt"/>
                <a:ea typeface="+mn-ea"/>
                <a:cs typeface="+mn-ea"/>
                <a:sym typeface="+mn-lt"/>
              </a:rPr>
              <a:t>Title text</a:t>
            </a:r>
          </a:p>
        </p:txBody>
      </p:sp>
      <p:sp>
        <p:nvSpPr>
          <p:cNvPr id="19" name="矩形 1"/>
          <p:cNvSpPr>
            <a:spLocks noChangeArrowheads="1"/>
          </p:cNvSpPr>
          <p:nvPr/>
        </p:nvSpPr>
        <p:spPr bwMode="auto">
          <a:xfrm>
            <a:off x="1794727" y="3554896"/>
            <a:ext cx="1560513" cy="89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cs typeface="+mn-ea"/>
                <a:sym typeface="+mn-lt"/>
              </a:rPr>
              <a:t>Please fill in what you need here. Please fill in what you need here.</a:t>
            </a:r>
            <a:endParaRPr lang="en-US" altLang="zh-CN" sz="1100" dirty="0">
              <a:solidFill>
                <a:srgbClr val="A06843"/>
              </a:solidFill>
              <a:cs typeface="+mn-ea"/>
              <a:sym typeface="+mn-lt"/>
            </a:endParaRPr>
          </a:p>
        </p:txBody>
      </p:sp>
      <p:sp>
        <p:nvSpPr>
          <p:cNvPr id="20" name="矩形 1"/>
          <p:cNvSpPr>
            <a:spLocks noChangeArrowheads="1"/>
          </p:cNvSpPr>
          <p:nvPr/>
        </p:nvSpPr>
        <p:spPr bwMode="auto">
          <a:xfrm>
            <a:off x="4136134" y="3554896"/>
            <a:ext cx="1560513" cy="89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cs typeface="+mn-ea"/>
                <a:sym typeface="+mn-lt"/>
              </a:rPr>
              <a:t>Please fill in what you need here. Please fill in what you need here.</a:t>
            </a:r>
            <a:endParaRPr lang="en-US" altLang="zh-CN" sz="1100" dirty="0">
              <a:solidFill>
                <a:srgbClr val="A06843"/>
              </a:solidFill>
              <a:cs typeface="+mn-ea"/>
              <a:sym typeface="+mn-lt"/>
            </a:endParaRPr>
          </a:p>
        </p:txBody>
      </p:sp>
      <p:sp>
        <p:nvSpPr>
          <p:cNvPr id="21" name="矩形 1"/>
          <p:cNvSpPr>
            <a:spLocks noChangeArrowheads="1"/>
          </p:cNvSpPr>
          <p:nvPr/>
        </p:nvSpPr>
        <p:spPr bwMode="auto">
          <a:xfrm>
            <a:off x="6637834" y="3554896"/>
            <a:ext cx="1560513" cy="89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cs typeface="+mn-ea"/>
                <a:sym typeface="+mn-lt"/>
              </a:rPr>
              <a:t>Please fill in what you need here. Please fill in what you need here.</a:t>
            </a:r>
            <a:endParaRPr lang="en-US" altLang="zh-CN" sz="1100" dirty="0">
              <a:solidFill>
                <a:srgbClr val="A06843"/>
              </a:solidFill>
              <a:cs typeface="+mn-ea"/>
              <a:sym typeface="+mn-lt"/>
            </a:endParaRPr>
          </a:p>
        </p:txBody>
      </p:sp>
      <p:sp>
        <p:nvSpPr>
          <p:cNvPr id="22" name="矩形 1"/>
          <p:cNvSpPr>
            <a:spLocks noChangeArrowheads="1"/>
          </p:cNvSpPr>
          <p:nvPr/>
        </p:nvSpPr>
        <p:spPr bwMode="auto">
          <a:xfrm>
            <a:off x="9133228" y="3554896"/>
            <a:ext cx="1560513" cy="89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cs typeface="+mn-ea"/>
                <a:sym typeface="+mn-lt"/>
              </a:rPr>
              <a:t>Please fill in what you need here. Please fill in what you need here.</a:t>
            </a:r>
            <a:endParaRPr lang="en-US" altLang="zh-CN" sz="1100" dirty="0">
              <a:solidFill>
                <a:srgbClr val="A06843"/>
              </a:solidFill>
              <a:cs typeface="+mn-ea"/>
              <a:sym typeface="+mn-lt"/>
            </a:endParaRPr>
          </a:p>
        </p:txBody>
      </p:sp>
    </p:spTree>
    <p:extLst>
      <p:ext uri="{BB962C8B-B14F-4D97-AF65-F5344CB8AC3E}">
        <p14:creationId xmlns:p14="http://schemas.microsoft.com/office/powerpoint/2010/main" val="399147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22" presetClass="entr" presetSubtype="8" fill="hold" grpId="0" nodeType="withEffect">
                                  <p:stCondLst>
                                    <p:cond delay="0"/>
                                  </p:stCondLst>
                                  <p:iterate type="lt">
                                    <p:tmPct val="10000"/>
                                  </p:iterate>
                                  <p:childTnLst>
                                    <p:set>
                                      <p:cBhvr>
                                        <p:cTn id="15" dur="1" fill="hold">
                                          <p:stCondLst>
                                            <p:cond delay="0"/>
                                          </p:stCondLst>
                                        </p:cTn>
                                        <p:tgtEl>
                                          <p:spTgt spid="19"/>
                                        </p:tgtEl>
                                        <p:attrNameLst>
                                          <p:attrName>style.visibility</p:attrName>
                                        </p:attrNameLst>
                                      </p:cBhvr>
                                      <p:to>
                                        <p:strVal val="visible"/>
                                      </p:to>
                                    </p:set>
                                    <p:animEffect transition="in" filter="wipe(left)">
                                      <p:cBhvr>
                                        <p:cTn id="16" dur="250"/>
                                        <p:tgtEl>
                                          <p:spTgt spid="19"/>
                                        </p:tgtEl>
                                      </p:cBhvr>
                                    </p:animEffect>
                                  </p:childTnLst>
                                </p:cTn>
                              </p:par>
                              <p:par>
                                <p:cTn id="17" presetID="22" presetClass="entr" presetSubtype="8" fill="hold" grpId="0" nodeType="withEffect">
                                  <p:stCondLst>
                                    <p:cond delay="0"/>
                                  </p:stCondLst>
                                  <p:iterate type="lt">
                                    <p:tmPct val="10000"/>
                                  </p:iterate>
                                  <p:childTnLst>
                                    <p:set>
                                      <p:cBhvr>
                                        <p:cTn id="18" dur="1" fill="hold">
                                          <p:stCondLst>
                                            <p:cond delay="0"/>
                                          </p:stCondLst>
                                        </p:cTn>
                                        <p:tgtEl>
                                          <p:spTgt spid="20"/>
                                        </p:tgtEl>
                                        <p:attrNameLst>
                                          <p:attrName>style.visibility</p:attrName>
                                        </p:attrNameLst>
                                      </p:cBhvr>
                                      <p:to>
                                        <p:strVal val="visible"/>
                                      </p:to>
                                    </p:set>
                                    <p:animEffect transition="in" filter="wipe(left)">
                                      <p:cBhvr>
                                        <p:cTn id="19" dur="250"/>
                                        <p:tgtEl>
                                          <p:spTgt spid="20"/>
                                        </p:tgtEl>
                                      </p:cBhvr>
                                    </p:animEffect>
                                  </p:childTnLst>
                                </p:cTn>
                              </p:par>
                              <p:par>
                                <p:cTn id="20" presetID="22" presetClass="entr" presetSubtype="8" fill="hold" grpId="0" nodeType="withEffect">
                                  <p:stCondLst>
                                    <p:cond delay="0"/>
                                  </p:stCondLst>
                                  <p:iterate type="lt">
                                    <p:tmPct val="10000"/>
                                  </p:iterate>
                                  <p:childTnLst>
                                    <p:set>
                                      <p:cBhvr>
                                        <p:cTn id="21" dur="1" fill="hold">
                                          <p:stCondLst>
                                            <p:cond delay="0"/>
                                          </p:stCondLst>
                                        </p:cTn>
                                        <p:tgtEl>
                                          <p:spTgt spid="21"/>
                                        </p:tgtEl>
                                        <p:attrNameLst>
                                          <p:attrName>style.visibility</p:attrName>
                                        </p:attrNameLst>
                                      </p:cBhvr>
                                      <p:to>
                                        <p:strVal val="visible"/>
                                      </p:to>
                                    </p:set>
                                    <p:animEffect transition="in" filter="wipe(left)">
                                      <p:cBhvr>
                                        <p:cTn id="22" dur="250"/>
                                        <p:tgtEl>
                                          <p:spTgt spid="21"/>
                                        </p:tgtEl>
                                      </p:cBhvr>
                                    </p:animEffect>
                                  </p:childTnLst>
                                </p:cTn>
                              </p:par>
                              <p:par>
                                <p:cTn id="23" presetID="22" presetClass="entr" presetSubtype="8" fill="hold" grpId="0" nodeType="withEffect">
                                  <p:stCondLst>
                                    <p:cond delay="0"/>
                                  </p:stCondLst>
                                  <p:iterate type="lt">
                                    <p:tmPct val="10000"/>
                                  </p:iterate>
                                  <p:childTnLst>
                                    <p:set>
                                      <p:cBhvr>
                                        <p:cTn id="24" dur="1" fill="hold">
                                          <p:stCondLst>
                                            <p:cond delay="0"/>
                                          </p:stCondLst>
                                        </p:cTn>
                                        <p:tgtEl>
                                          <p:spTgt spid="22"/>
                                        </p:tgtEl>
                                        <p:attrNameLst>
                                          <p:attrName>style.visibility</p:attrName>
                                        </p:attrNameLst>
                                      </p:cBhvr>
                                      <p:to>
                                        <p:strVal val="visible"/>
                                      </p:to>
                                    </p:set>
                                    <p:animEffect transition="in" filter="wipe(left)">
                                      <p:cBhvr>
                                        <p:cTn id="25" dur="250"/>
                                        <p:tgtEl>
                                          <p:spTgt spid="2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down)">
                                      <p:cBhvr>
                                        <p:cTn id="34" dur="500"/>
                                        <p:tgtEl>
                                          <p:spTgt spid="8"/>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down)">
                                      <p:cBhvr>
                                        <p:cTn id="40" dur="500"/>
                                        <p:tgtEl>
                                          <p:spTgt spid="10"/>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00"/>
                                        <p:tgtEl>
                                          <p:spTgt spid="11"/>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down)">
                                      <p:cBhvr>
                                        <p:cTn id="46" dur="500"/>
                                        <p:tgtEl>
                                          <p:spTgt spid="12"/>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down)">
                                      <p:cBhvr>
                                        <p:cTn id="52" dur="500"/>
                                        <p:tgtEl>
                                          <p:spTgt spid="15"/>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down)">
                                      <p:cBhvr>
                                        <p:cTn id="55" dur="500"/>
                                        <p:tgtEl>
                                          <p:spTgt spid="16"/>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wipe(down)">
                                      <p:cBhvr>
                                        <p:cTn id="58" dur="500"/>
                                        <p:tgtEl>
                                          <p:spTgt spid="17"/>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wipe(down)">
                                      <p:cBhvr>
                                        <p:cTn id="6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bldLvl="0" animBg="1"/>
      <p:bldP spid="8" grpId="0"/>
      <p:bldP spid="9" grpId="0"/>
      <p:bldP spid="10" grpId="0" bldLvl="0" animBg="1"/>
      <p:bldP spid="11" grpId="0"/>
      <p:bldP spid="12" grpId="0"/>
      <p:bldP spid="13" grpId="0" bldLvl="0" animBg="1"/>
      <p:bldP spid="15" grpId="0"/>
      <p:bldP spid="16" grpId="0"/>
      <p:bldP spid="17" grpId="0" bldLvl="0" animBg="1"/>
      <p:bldP spid="18" grpId="0"/>
      <p:bldP spid="19" grpId="0"/>
      <p:bldP spid="20" grpId="0"/>
      <p:bldP spid="21"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849220" y="2216238"/>
            <a:ext cx="2766324" cy="2564862"/>
          </a:xfrm>
          <a:prstGeom prst="rect">
            <a:avLst/>
          </a:prstGeom>
        </p:spPr>
      </p:pic>
      <p:sp>
        <p:nvSpPr>
          <p:cNvPr id="8" name="TextBox 3"/>
          <p:cNvSpPr>
            <a:spLocks noChangeArrowheads="1"/>
          </p:cNvSpPr>
          <p:nvPr/>
        </p:nvSpPr>
        <p:spPr bwMode="auto">
          <a:xfrm>
            <a:off x="6686074" y="3007930"/>
            <a:ext cx="2238113" cy="523220"/>
          </a:xfrm>
          <a:prstGeom prst="rect">
            <a:avLst/>
          </a:prstGeom>
          <a:noFill/>
          <a:ln>
            <a:solidFill>
              <a:srgbClr val="5E5E5E"/>
            </a:solid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defRPr/>
            </a:pPr>
            <a:r>
              <a:rPr lang="en-US" altLang="zh-CN" sz="2800" kern="0" dirty="0">
                <a:solidFill>
                  <a:srgbClr val="5E5E5E"/>
                </a:solidFill>
                <a:latin typeface="Arial" panose="020F0502020204030204"/>
                <a:ea typeface="微软雅黑"/>
                <a:cs typeface="+mn-ea"/>
                <a:sym typeface="+mn-lt"/>
              </a:rPr>
              <a:t>YOUR TEXT</a:t>
            </a:r>
            <a:endParaRPr lang="zh-CN" altLang="en-US" sz="2800" kern="0" dirty="0">
              <a:solidFill>
                <a:srgbClr val="5E5E5E"/>
              </a:solidFill>
              <a:latin typeface="Arial" panose="020F0502020204030204"/>
              <a:ea typeface="微软雅黑"/>
              <a:cs typeface="+mn-ea"/>
              <a:sym typeface="+mn-lt"/>
            </a:endParaRPr>
          </a:p>
        </p:txBody>
      </p:sp>
      <p:sp>
        <p:nvSpPr>
          <p:cNvPr id="9" name="TextBox 5"/>
          <p:cNvSpPr>
            <a:spLocks noChangeArrowheads="1"/>
          </p:cNvSpPr>
          <p:nvPr/>
        </p:nvSpPr>
        <p:spPr bwMode="auto">
          <a:xfrm>
            <a:off x="5206123" y="2767280"/>
            <a:ext cx="132600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defRPr/>
            </a:pPr>
            <a:r>
              <a:rPr lang="en-US" altLang="zh-CN" sz="8000" b="1" kern="0" dirty="0">
                <a:solidFill>
                  <a:srgbClr val="5E5E5E"/>
                </a:solidFill>
                <a:latin typeface="Arial" panose="020F0502020204030204"/>
                <a:ea typeface="微软雅黑"/>
                <a:cs typeface="+mn-ea"/>
                <a:sym typeface="+mn-lt"/>
              </a:rPr>
              <a:t>04</a:t>
            </a:r>
            <a:endParaRPr lang="zh-CN" altLang="en-US" sz="8000" b="1" kern="0" dirty="0">
              <a:solidFill>
                <a:srgbClr val="5E5E5E"/>
              </a:solidFill>
              <a:latin typeface="Arial" panose="020F0502020204030204"/>
              <a:ea typeface="微软雅黑"/>
              <a:cs typeface="+mn-ea"/>
              <a:sym typeface="+mn-lt"/>
            </a:endParaRPr>
          </a:p>
        </p:txBody>
      </p:sp>
      <p:sp>
        <p:nvSpPr>
          <p:cNvPr id="10" name="TextBox 4"/>
          <p:cNvSpPr>
            <a:spLocks noChangeArrowheads="1"/>
          </p:cNvSpPr>
          <p:nvPr/>
        </p:nvSpPr>
        <p:spPr bwMode="auto">
          <a:xfrm>
            <a:off x="6610936" y="3630004"/>
            <a:ext cx="362707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defRPr/>
            </a:pPr>
            <a:r>
              <a:rPr lang="en-US" altLang="zh-CN" sz="1600" b="1" kern="0" dirty="0">
                <a:solidFill>
                  <a:srgbClr val="5E5E5E"/>
                </a:solidFill>
                <a:latin typeface="Arial" panose="020F0502020204030204"/>
                <a:ea typeface="微软雅黑"/>
                <a:cs typeface="+mn-ea"/>
                <a:sym typeface="+mn-lt"/>
              </a:rPr>
              <a:t>Add up anything what you like</a:t>
            </a:r>
          </a:p>
          <a:p>
            <a:pPr fontAlgn="base">
              <a:spcBef>
                <a:spcPct val="0"/>
              </a:spcBef>
              <a:spcAft>
                <a:spcPct val="0"/>
              </a:spcAft>
              <a:buFont typeface="Arial" panose="020B0604020202020204" pitchFamily="34" charset="0"/>
              <a:buNone/>
              <a:defRPr/>
            </a:pPr>
            <a:r>
              <a:rPr lang="zh-CN" altLang="en-US" sz="1400" b="1" kern="0" dirty="0">
                <a:solidFill>
                  <a:srgbClr val="5E5E5E"/>
                </a:solidFill>
                <a:latin typeface="Arial" panose="020F0502020204030204"/>
                <a:ea typeface="微软雅黑"/>
                <a:cs typeface="+mn-ea"/>
                <a:sym typeface="+mn-lt"/>
              </a:rPr>
              <a:t>Please add title text here</a:t>
            </a:r>
            <a:endParaRPr lang="en-US" altLang="zh-CN" sz="1400" b="1" kern="0" dirty="0">
              <a:solidFill>
                <a:srgbClr val="5E5E5E"/>
              </a:solidFill>
              <a:latin typeface="Arial" panose="020F0502020204030204"/>
              <a:ea typeface="微软雅黑"/>
              <a:cs typeface="+mn-ea"/>
              <a:sym typeface="+mn-lt"/>
            </a:endParaRPr>
          </a:p>
        </p:txBody>
      </p:sp>
    </p:spTree>
    <p:extLst>
      <p:ext uri="{BB962C8B-B14F-4D97-AF65-F5344CB8AC3E}">
        <p14:creationId xmlns:p14="http://schemas.microsoft.com/office/powerpoint/2010/main" val="160454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8" y="279017"/>
            <a:ext cx="3480420" cy="369332"/>
          </a:xfrm>
          <a:prstGeom prst="rect">
            <a:avLst/>
          </a:prstGeom>
          <a:noFill/>
        </p:spPr>
        <p:txBody>
          <a:bodyPr wrap="square" rtlCol="0">
            <a:spAutoFit/>
          </a:bodyPr>
          <a:lstStyle/>
          <a:p>
            <a:pPr algn="ctr"/>
            <a:r>
              <a:rPr lang="zh-CN" altLang="en-US" dirty="0">
                <a:cs typeface="+mn-ea"/>
                <a:sym typeface="+mn-lt"/>
              </a:rPr>
              <a:t>Please add title text here</a:t>
            </a:r>
          </a:p>
        </p:txBody>
      </p:sp>
      <p:sp>
        <p:nvSpPr>
          <p:cNvPr id="5" name="矩形 4"/>
          <p:cNvSpPr/>
          <p:nvPr/>
        </p:nvSpPr>
        <p:spPr>
          <a:xfrm>
            <a:off x="1433889" y="4403725"/>
            <a:ext cx="9324915" cy="1493520"/>
          </a:xfrm>
          <a:prstGeom prst="rect">
            <a:avLst/>
          </a:prstGeom>
          <a:solidFill>
            <a:schemeClr val="bg1"/>
          </a:solidFill>
          <a:ln w="19050">
            <a:solidFill>
              <a:srgbClr val="FFC8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p:cNvSpPr/>
          <p:nvPr/>
        </p:nvSpPr>
        <p:spPr>
          <a:xfrm>
            <a:off x="1597730" y="5060999"/>
            <a:ext cx="9058192" cy="461665"/>
          </a:xfrm>
          <a:prstGeom prst="rect">
            <a:avLst/>
          </a:prstGeom>
          <a:ln>
            <a:noFill/>
          </a:ln>
        </p:spPr>
        <p:txBody>
          <a:bodyPr wrap="square">
            <a:spAutoFit/>
          </a:bodyPr>
          <a:lstStyle/>
          <a:p>
            <a:r>
              <a:rPr lang="zh-CN" altLang="en-US" sz="1200" dirty="0">
                <a:solidFill>
                  <a:srgbClr val="A06843"/>
                </a:solidFill>
                <a:cs typeface="+mn-ea"/>
                <a:sym typeface="+mn-lt"/>
              </a:rPr>
              <a:t>Please fill in what you need here. Please fill in what you need here. Please fill in what you need here. Please fill in what you need here. Please fill in what you need here.</a:t>
            </a:r>
            <a:endParaRPr lang="en-US" altLang="zh-CN" sz="1200" dirty="0">
              <a:solidFill>
                <a:srgbClr val="A06843"/>
              </a:solidFill>
              <a:cs typeface="+mn-ea"/>
              <a:sym typeface="+mn-lt"/>
            </a:endParaRPr>
          </a:p>
        </p:txBody>
      </p:sp>
      <p:sp>
        <p:nvSpPr>
          <p:cNvPr id="8" name="文本框 7"/>
          <p:cNvSpPr txBox="1"/>
          <p:nvPr/>
        </p:nvSpPr>
        <p:spPr>
          <a:xfrm>
            <a:off x="1433196" y="4576098"/>
            <a:ext cx="3190695" cy="369332"/>
          </a:xfrm>
          <a:prstGeom prst="rect">
            <a:avLst/>
          </a:prstGeom>
          <a:noFill/>
          <a:ln>
            <a:noFill/>
          </a:ln>
        </p:spPr>
        <p:txBody>
          <a:bodyPr wrap="square" rtlCol="0">
            <a:spAutoFit/>
          </a:bodyPr>
          <a:lstStyle/>
          <a:p>
            <a:r>
              <a:rPr lang="zh-CN" altLang="en-US" b="1" dirty="0">
                <a:solidFill>
                  <a:srgbClr val="A06843"/>
                </a:solidFill>
                <a:cs typeface="+mn-ea"/>
                <a:sym typeface="+mn-lt"/>
              </a:rPr>
              <a:t>Click here to add your text</a:t>
            </a:r>
          </a:p>
        </p:txBody>
      </p:sp>
      <p:cxnSp>
        <p:nvCxnSpPr>
          <p:cNvPr id="9" name="直接连接符 8"/>
          <p:cNvCxnSpPr/>
          <p:nvPr/>
        </p:nvCxnSpPr>
        <p:spPr>
          <a:xfrm>
            <a:off x="1433889" y="4968201"/>
            <a:ext cx="2850227" cy="0"/>
          </a:xfrm>
          <a:prstGeom prst="line">
            <a:avLst/>
          </a:prstGeom>
          <a:ln w="12700">
            <a:solidFill>
              <a:srgbClr val="FFC86E"/>
            </a:solidFill>
            <a:headEnd type="none" w="med" len="med"/>
            <a:tailEnd type="ova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a:stretch>
            <a:fillRect/>
          </a:stretch>
        </p:blipFill>
        <p:spPr>
          <a:xfrm>
            <a:off x="1849218" y="1501232"/>
            <a:ext cx="1925339" cy="2671354"/>
          </a:xfrm>
          <a:prstGeom prst="rect">
            <a:avLst/>
          </a:prstGeom>
        </p:spPr>
      </p:pic>
      <p:pic>
        <p:nvPicPr>
          <p:cNvPr id="11" name="图片 10"/>
          <p:cNvPicPr>
            <a:picLocks noChangeAspect="1"/>
          </p:cNvPicPr>
          <p:nvPr/>
        </p:nvPicPr>
        <p:blipFill>
          <a:blip r:embed="rId5"/>
          <a:stretch>
            <a:fillRect/>
          </a:stretch>
        </p:blipFill>
        <p:spPr>
          <a:xfrm>
            <a:off x="5096266" y="1501232"/>
            <a:ext cx="1926443" cy="2671354"/>
          </a:xfrm>
          <a:prstGeom prst="rect">
            <a:avLst/>
          </a:prstGeom>
        </p:spPr>
      </p:pic>
      <p:pic>
        <p:nvPicPr>
          <p:cNvPr id="12" name="图片 11"/>
          <p:cNvPicPr>
            <a:picLocks noChangeAspect="1"/>
          </p:cNvPicPr>
          <p:nvPr/>
        </p:nvPicPr>
        <p:blipFill>
          <a:blip r:embed="rId6"/>
          <a:stretch>
            <a:fillRect/>
          </a:stretch>
        </p:blipFill>
        <p:spPr>
          <a:xfrm>
            <a:off x="8344418" y="1501232"/>
            <a:ext cx="1893129" cy="2671354"/>
          </a:xfrm>
          <a:prstGeom prst="rect">
            <a:avLst/>
          </a:prstGeom>
        </p:spPr>
      </p:pic>
    </p:spTree>
    <p:extLst>
      <p:ext uri="{BB962C8B-B14F-4D97-AF65-F5344CB8AC3E}">
        <p14:creationId xmlns:p14="http://schemas.microsoft.com/office/powerpoint/2010/main" val="68268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par>
                          <p:cTn id="18" fill="hold">
                            <p:stCondLst>
                              <p:cond delay="1000"/>
                            </p:stCondLst>
                            <p:childTnLst>
                              <p:par>
                                <p:cTn id="19" presetID="22"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53" presetClass="entr" presetSubtype="528"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anim calcmode="lin" valueType="num">
                                      <p:cBhvr>
                                        <p:cTn id="34" dur="500" fill="hold"/>
                                        <p:tgtEl>
                                          <p:spTgt spid="7"/>
                                        </p:tgtEl>
                                        <p:attrNameLst>
                                          <p:attrName>ppt_x</p:attrName>
                                        </p:attrNameLst>
                                      </p:cBhvr>
                                      <p:tavLst>
                                        <p:tav tm="0">
                                          <p:val>
                                            <p:fltVal val="0.5"/>
                                          </p:val>
                                        </p:tav>
                                        <p:tav tm="100000">
                                          <p:val>
                                            <p:strVal val="#ppt_x"/>
                                          </p:val>
                                        </p:tav>
                                      </p:tavLst>
                                    </p:anim>
                                    <p:anim calcmode="lin" valueType="num">
                                      <p:cBhvr>
                                        <p:cTn id="35" dur="500" fill="hold"/>
                                        <p:tgtEl>
                                          <p:spTgt spid="7"/>
                                        </p:tgtEl>
                                        <p:attrNameLst>
                                          <p:attrName>ppt_y</p:attrName>
                                        </p:attrNameLst>
                                      </p:cBhvr>
                                      <p:tavLst>
                                        <p:tav tm="0">
                                          <p:val>
                                            <p:fltVal val="0.5"/>
                                          </p:val>
                                        </p:tav>
                                        <p:tav tm="100000">
                                          <p:val>
                                            <p:strVal val="#ppt_y"/>
                                          </p:val>
                                        </p:tav>
                                      </p:tavLst>
                                    </p:anim>
                                  </p:childTnLst>
                                </p:cTn>
                              </p:par>
                              <p:par>
                                <p:cTn id="36" presetID="10" presetClass="entr" presetSubtype="0" fill="hold"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par>
                                <p:cTn id="39" presetID="10" presetClass="entr" presetSubtype="0"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par>
                                <p:cTn id="42" presetID="10" presetClass="entr" presetSubtype="0" fill="hold"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ldLvl="0" animBg="1"/>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8" y="279017"/>
            <a:ext cx="3249600" cy="369332"/>
          </a:xfrm>
          <a:prstGeom prst="rect">
            <a:avLst/>
          </a:prstGeom>
          <a:noFill/>
        </p:spPr>
        <p:txBody>
          <a:bodyPr wrap="square" rtlCol="0">
            <a:spAutoFit/>
          </a:bodyPr>
          <a:lstStyle/>
          <a:p>
            <a:pPr algn="ctr"/>
            <a:r>
              <a:rPr lang="zh-CN" altLang="en-US" dirty="0">
                <a:cs typeface="+mn-ea"/>
                <a:sym typeface="+mn-lt"/>
              </a:rPr>
              <a:t>Please add title text here</a:t>
            </a:r>
          </a:p>
        </p:txBody>
      </p:sp>
      <p:pic>
        <p:nvPicPr>
          <p:cNvPr id="5" name="图片 4"/>
          <p:cNvPicPr>
            <a:picLocks noChangeAspect="1"/>
          </p:cNvPicPr>
          <p:nvPr/>
        </p:nvPicPr>
        <p:blipFill>
          <a:blip r:embed="rId4"/>
          <a:stretch>
            <a:fillRect/>
          </a:stretch>
        </p:blipFill>
        <p:spPr>
          <a:xfrm>
            <a:off x="6174202" y="1926579"/>
            <a:ext cx="4228321" cy="3462113"/>
          </a:xfrm>
          <a:prstGeom prst="rect">
            <a:avLst/>
          </a:prstGeom>
        </p:spPr>
      </p:pic>
      <p:grpSp>
        <p:nvGrpSpPr>
          <p:cNvPr id="7" name="组合 6"/>
          <p:cNvGrpSpPr/>
          <p:nvPr/>
        </p:nvGrpSpPr>
        <p:grpSpPr>
          <a:xfrm>
            <a:off x="1839172" y="1926579"/>
            <a:ext cx="473900" cy="615967"/>
            <a:chOff x="4437063" y="1919288"/>
            <a:chExt cx="635000" cy="1081087"/>
          </a:xfrm>
          <a:solidFill>
            <a:srgbClr val="A06843"/>
          </a:solidFill>
        </p:grpSpPr>
        <p:sp>
          <p:nvSpPr>
            <p:cNvPr id="8" name="Freeform 5"/>
            <p:cNvSpPr>
              <a:spLocks noEditPoints="1"/>
            </p:cNvSpPr>
            <p:nvPr/>
          </p:nvSpPr>
          <p:spPr bwMode="auto">
            <a:xfrm>
              <a:off x="4437063" y="1919288"/>
              <a:ext cx="635000" cy="1081087"/>
            </a:xfrm>
            <a:custGeom>
              <a:avLst/>
              <a:gdLst>
                <a:gd name="T0" fmla="*/ 36 w 169"/>
                <a:gd name="T1" fmla="*/ 158 h 285"/>
                <a:gd name="T2" fmla="*/ 0 w 169"/>
                <a:gd name="T3" fmla="*/ 87 h 285"/>
                <a:gd name="T4" fmla="*/ 0 w 169"/>
                <a:gd name="T5" fmla="*/ 87 h 285"/>
                <a:gd name="T6" fmla="*/ 84 w 169"/>
                <a:gd name="T7" fmla="*/ 0 h 285"/>
                <a:gd name="T8" fmla="*/ 84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7 w 169"/>
                <a:gd name="T25" fmla="*/ 146 h 285"/>
                <a:gd name="T26" fmla="*/ 47 w 169"/>
                <a:gd name="T27" fmla="*/ 146 h 285"/>
                <a:gd name="T28" fmla="*/ 50 w 169"/>
                <a:gd name="T29" fmla="*/ 148 h 285"/>
                <a:gd name="T30" fmla="*/ 79 w 169"/>
                <a:gd name="T31" fmla="*/ 240 h 285"/>
                <a:gd name="T32" fmla="*/ 122 w 169"/>
                <a:gd name="T33" fmla="*/ 146 h 285"/>
                <a:gd name="T34" fmla="*/ 123 w 169"/>
                <a:gd name="T35" fmla="*/ 145 h 285"/>
                <a:gd name="T36" fmla="*/ 152 w 169"/>
                <a:gd name="T37" fmla="*/ 87 h 285"/>
                <a:gd name="T38" fmla="*/ 152 w 169"/>
                <a:gd name="T39" fmla="*/ 87 h 285"/>
                <a:gd name="T40" fmla="*/ 84 w 169"/>
                <a:gd name="T41" fmla="*/ 17 h 285"/>
                <a:gd name="T42" fmla="*/ 84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4" y="143"/>
                    <a:pt x="0" y="117"/>
                    <a:pt x="0" y="87"/>
                  </a:cubicBezTo>
                  <a:cubicBezTo>
                    <a:pt x="0" y="87"/>
                    <a:pt x="0" y="87"/>
                    <a:pt x="0" y="87"/>
                  </a:cubicBezTo>
                  <a:cubicBezTo>
                    <a:pt x="0" y="39"/>
                    <a:pt x="38" y="0"/>
                    <a:pt x="84" y="0"/>
                  </a:cubicBezTo>
                  <a:cubicBezTo>
                    <a:pt x="84" y="0"/>
                    <a:pt x="84" y="0"/>
                    <a:pt x="84"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7" y="146"/>
                  </a:cubicBezTo>
                  <a:cubicBezTo>
                    <a:pt x="47" y="146"/>
                    <a:pt x="47" y="146"/>
                    <a:pt x="47" y="146"/>
                  </a:cubicBezTo>
                  <a:cubicBezTo>
                    <a:pt x="50" y="148"/>
                    <a:pt x="50" y="148"/>
                    <a:pt x="50" y="148"/>
                  </a:cubicBezTo>
                  <a:cubicBezTo>
                    <a:pt x="79" y="240"/>
                    <a:pt x="79" y="240"/>
                    <a:pt x="79" y="240"/>
                  </a:cubicBezTo>
                  <a:cubicBezTo>
                    <a:pt x="122" y="146"/>
                    <a:pt x="122" y="146"/>
                    <a:pt x="122" y="146"/>
                  </a:cubicBezTo>
                  <a:cubicBezTo>
                    <a:pt x="123" y="145"/>
                    <a:pt x="123" y="145"/>
                    <a:pt x="123" y="145"/>
                  </a:cubicBezTo>
                  <a:cubicBezTo>
                    <a:pt x="141" y="132"/>
                    <a:pt x="152" y="111"/>
                    <a:pt x="152" y="87"/>
                  </a:cubicBezTo>
                  <a:cubicBezTo>
                    <a:pt x="152" y="87"/>
                    <a:pt x="152" y="87"/>
                    <a:pt x="152" y="87"/>
                  </a:cubicBezTo>
                  <a:cubicBezTo>
                    <a:pt x="152" y="48"/>
                    <a:pt x="122" y="17"/>
                    <a:pt x="84" y="17"/>
                  </a:cubicBezTo>
                  <a:cubicBezTo>
                    <a:pt x="84" y="17"/>
                    <a:pt x="84" y="17"/>
                    <a:pt x="84" y="17"/>
                  </a:cubicBezTo>
                  <a:cubicBezTo>
                    <a:pt x="47" y="17"/>
                    <a:pt x="16" y="48"/>
                    <a:pt x="16" y="87"/>
                  </a:cubicBezTo>
                  <a:close/>
                </a:path>
              </a:pathLst>
            </a:custGeom>
            <a:grpFill/>
            <a:ln w="9525">
              <a:noFill/>
              <a:round/>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9" name="Oval 6"/>
            <p:cNvSpPr>
              <a:spLocks noChangeArrowheads="1"/>
            </p:cNvSpPr>
            <p:nvPr/>
          </p:nvSpPr>
          <p:spPr bwMode="auto">
            <a:xfrm>
              <a:off x="4552951"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0" name="Oval 7"/>
            <p:cNvSpPr>
              <a:spLocks noChangeArrowheads="1"/>
            </p:cNvSpPr>
            <p:nvPr/>
          </p:nvSpPr>
          <p:spPr bwMode="auto">
            <a:xfrm>
              <a:off x="4722813"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1" name="Oval 8"/>
            <p:cNvSpPr>
              <a:spLocks noChangeArrowheads="1"/>
            </p:cNvSpPr>
            <p:nvPr/>
          </p:nvSpPr>
          <p:spPr bwMode="auto">
            <a:xfrm>
              <a:off x="4860926" y="2216150"/>
              <a:ext cx="84138"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cs typeface="+mn-ea"/>
                <a:sym typeface="+mn-lt"/>
              </a:endParaRPr>
            </a:p>
          </p:txBody>
        </p:sp>
      </p:grpSp>
      <p:grpSp>
        <p:nvGrpSpPr>
          <p:cNvPr id="12" name="组合 11"/>
          <p:cNvGrpSpPr/>
          <p:nvPr/>
        </p:nvGrpSpPr>
        <p:grpSpPr>
          <a:xfrm>
            <a:off x="1839432" y="3182764"/>
            <a:ext cx="453225" cy="563804"/>
            <a:chOff x="6870701" y="1919288"/>
            <a:chExt cx="636588" cy="1081087"/>
          </a:xfrm>
          <a:solidFill>
            <a:srgbClr val="A06843"/>
          </a:solidFill>
        </p:grpSpPr>
        <p:sp>
          <p:nvSpPr>
            <p:cNvPr id="13" name="Freeform 17"/>
            <p:cNvSpPr>
              <a:spLocks noEditPoints="1"/>
            </p:cNvSpPr>
            <p:nvPr/>
          </p:nvSpPr>
          <p:spPr bwMode="auto">
            <a:xfrm>
              <a:off x="6870701" y="1919288"/>
              <a:ext cx="636588" cy="1081087"/>
            </a:xfrm>
            <a:custGeom>
              <a:avLst/>
              <a:gdLst>
                <a:gd name="T0" fmla="*/ 36 w 169"/>
                <a:gd name="T1" fmla="*/ 158 h 285"/>
                <a:gd name="T2" fmla="*/ 0 w 169"/>
                <a:gd name="T3" fmla="*/ 87 h 285"/>
                <a:gd name="T4" fmla="*/ 0 w 169"/>
                <a:gd name="T5" fmla="*/ 87 h 285"/>
                <a:gd name="T6" fmla="*/ 85 w 169"/>
                <a:gd name="T7" fmla="*/ 0 h 285"/>
                <a:gd name="T8" fmla="*/ 85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8 w 169"/>
                <a:gd name="T25" fmla="*/ 146 h 285"/>
                <a:gd name="T26" fmla="*/ 48 w 169"/>
                <a:gd name="T27" fmla="*/ 146 h 285"/>
                <a:gd name="T28" fmla="*/ 50 w 169"/>
                <a:gd name="T29" fmla="*/ 148 h 285"/>
                <a:gd name="T30" fmla="*/ 79 w 169"/>
                <a:gd name="T31" fmla="*/ 240 h 285"/>
                <a:gd name="T32" fmla="*/ 122 w 169"/>
                <a:gd name="T33" fmla="*/ 146 h 285"/>
                <a:gd name="T34" fmla="*/ 124 w 169"/>
                <a:gd name="T35" fmla="*/ 145 h 285"/>
                <a:gd name="T36" fmla="*/ 153 w 169"/>
                <a:gd name="T37" fmla="*/ 87 h 285"/>
                <a:gd name="T38" fmla="*/ 153 w 169"/>
                <a:gd name="T39" fmla="*/ 87 h 285"/>
                <a:gd name="T40" fmla="*/ 85 w 169"/>
                <a:gd name="T41" fmla="*/ 17 h 285"/>
                <a:gd name="T42" fmla="*/ 85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5" y="143"/>
                    <a:pt x="0" y="117"/>
                    <a:pt x="0" y="87"/>
                  </a:cubicBezTo>
                  <a:cubicBezTo>
                    <a:pt x="0" y="87"/>
                    <a:pt x="0" y="87"/>
                    <a:pt x="0" y="87"/>
                  </a:cubicBezTo>
                  <a:cubicBezTo>
                    <a:pt x="0" y="39"/>
                    <a:pt x="38" y="0"/>
                    <a:pt x="85" y="0"/>
                  </a:cubicBezTo>
                  <a:cubicBezTo>
                    <a:pt x="85" y="0"/>
                    <a:pt x="85" y="0"/>
                    <a:pt x="85"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8" y="146"/>
                  </a:cubicBezTo>
                  <a:cubicBezTo>
                    <a:pt x="48" y="146"/>
                    <a:pt x="48" y="146"/>
                    <a:pt x="48" y="146"/>
                  </a:cubicBezTo>
                  <a:cubicBezTo>
                    <a:pt x="50" y="148"/>
                    <a:pt x="50" y="148"/>
                    <a:pt x="50" y="148"/>
                  </a:cubicBezTo>
                  <a:cubicBezTo>
                    <a:pt x="79" y="240"/>
                    <a:pt x="79" y="240"/>
                    <a:pt x="79" y="240"/>
                  </a:cubicBezTo>
                  <a:cubicBezTo>
                    <a:pt x="122" y="146"/>
                    <a:pt x="122" y="146"/>
                    <a:pt x="122" y="146"/>
                  </a:cubicBezTo>
                  <a:cubicBezTo>
                    <a:pt x="124" y="145"/>
                    <a:pt x="124" y="145"/>
                    <a:pt x="124" y="145"/>
                  </a:cubicBezTo>
                  <a:cubicBezTo>
                    <a:pt x="141" y="132"/>
                    <a:pt x="153" y="111"/>
                    <a:pt x="153" y="87"/>
                  </a:cubicBezTo>
                  <a:cubicBezTo>
                    <a:pt x="153" y="87"/>
                    <a:pt x="153" y="87"/>
                    <a:pt x="153" y="87"/>
                  </a:cubicBezTo>
                  <a:cubicBezTo>
                    <a:pt x="153" y="48"/>
                    <a:pt x="122" y="17"/>
                    <a:pt x="85" y="17"/>
                  </a:cubicBezTo>
                  <a:cubicBezTo>
                    <a:pt x="85" y="17"/>
                    <a:pt x="85" y="17"/>
                    <a:pt x="85" y="17"/>
                  </a:cubicBezTo>
                  <a:cubicBezTo>
                    <a:pt x="47" y="17"/>
                    <a:pt x="17" y="48"/>
                    <a:pt x="16" y="87"/>
                  </a:cubicBezTo>
                  <a:close/>
                </a:path>
              </a:pathLst>
            </a:custGeom>
            <a:grpFill/>
            <a:ln w="9525">
              <a:noFill/>
              <a:round/>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5" name="Oval 18"/>
            <p:cNvSpPr>
              <a:spLocks noChangeArrowheads="1"/>
            </p:cNvSpPr>
            <p:nvPr/>
          </p:nvSpPr>
          <p:spPr bwMode="auto">
            <a:xfrm>
              <a:off x="6988176"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6" name="Oval 19"/>
            <p:cNvSpPr>
              <a:spLocks noChangeArrowheads="1"/>
            </p:cNvSpPr>
            <p:nvPr/>
          </p:nvSpPr>
          <p:spPr bwMode="auto">
            <a:xfrm>
              <a:off x="7156451"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7" name="Oval 20"/>
            <p:cNvSpPr>
              <a:spLocks noChangeArrowheads="1"/>
            </p:cNvSpPr>
            <p:nvPr/>
          </p:nvSpPr>
          <p:spPr bwMode="auto">
            <a:xfrm>
              <a:off x="7296151"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cs typeface="+mn-ea"/>
                <a:sym typeface="+mn-lt"/>
              </a:endParaRPr>
            </a:p>
          </p:txBody>
        </p:sp>
      </p:grpSp>
      <p:sp>
        <p:nvSpPr>
          <p:cNvPr id="18" name="矩形 17"/>
          <p:cNvSpPr/>
          <p:nvPr/>
        </p:nvSpPr>
        <p:spPr>
          <a:xfrm>
            <a:off x="2259121" y="2599137"/>
            <a:ext cx="3915082" cy="461665"/>
          </a:xfrm>
          <a:prstGeom prst="rect">
            <a:avLst/>
          </a:prstGeom>
        </p:spPr>
        <p:txBody>
          <a:bodyPr wrap="square">
            <a:spAutoFit/>
          </a:bodyPr>
          <a:lstStyle/>
          <a:p>
            <a:r>
              <a:rPr lang="zh-CN" altLang="en-US" sz="1200" dirty="0">
                <a:solidFill>
                  <a:srgbClr val="A06843"/>
                </a:solidFill>
                <a:cs typeface="+mn-ea"/>
                <a:sym typeface="+mn-lt"/>
              </a:rPr>
              <a:t>Please fill in what you need here. Please fill in what you need here.</a:t>
            </a:r>
            <a:endParaRPr lang="zh-CN" altLang="en-US" sz="2000" dirty="0">
              <a:solidFill>
                <a:srgbClr val="A06843"/>
              </a:solidFill>
              <a:cs typeface="+mn-ea"/>
              <a:sym typeface="+mn-lt"/>
            </a:endParaRPr>
          </a:p>
        </p:txBody>
      </p:sp>
      <p:sp>
        <p:nvSpPr>
          <p:cNvPr id="19" name="文本框 18"/>
          <p:cNvSpPr txBox="1"/>
          <p:nvPr/>
        </p:nvSpPr>
        <p:spPr>
          <a:xfrm>
            <a:off x="2097935" y="2095081"/>
            <a:ext cx="2749273" cy="307777"/>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r>
              <a:rPr lang="zh-CN" altLang="en-US" sz="1400" dirty="0">
                <a:solidFill>
                  <a:srgbClr val="A06843"/>
                </a:solidFill>
                <a:latin typeface="+mn-lt"/>
                <a:ea typeface="+mn-ea"/>
                <a:cs typeface="+mn-ea"/>
                <a:sym typeface="+mn-lt"/>
              </a:rPr>
              <a:t>Click to enter your title text</a:t>
            </a:r>
          </a:p>
        </p:txBody>
      </p:sp>
      <p:cxnSp>
        <p:nvCxnSpPr>
          <p:cNvPr id="20" name="直接连接符 19"/>
          <p:cNvCxnSpPr/>
          <p:nvPr/>
        </p:nvCxnSpPr>
        <p:spPr>
          <a:xfrm>
            <a:off x="2313959" y="2439619"/>
            <a:ext cx="1846553"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2259121" y="3791914"/>
            <a:ext cx="3915082" cy="461665"/>
          </a:xfrm>
          <a:prstGeom prst="rect">
            <a:avLst/>
          </a:prstGeom>
        </p:spPr>
        <p:txBody>
          <a:bodyPr wrap="square">
            <a:spAutoFit/>
          </a:bodyPr>
          <a:lstStyle/>
          <a:p>
            <a:r>
              <a:rPr lang="zh-CN" altLang="en-US" sz="1200" dirty="0">
                <a:solidFill>
                  <a:srgbClr val="A06843"/>
                </a:solidFill>
                <a:cs typeface="+mn-ea"/>
                <a:sym typeface="+mn-lt"/>
              </a:rPr>
              <a:t>Please fill in what you need here. Please fill in what you need here.</a:t>
            </a:r>
            <a:endParaRPr lang="zh-CN" altLang="en-US" sz="2000" dirty="0">
              <a:solidFill>
                <a:srgbClr val="A06843"/>
              </a:solidFill>
              <a:cs typeface="+mn-ea"/>
              <a:sym typeface="+mn-lt"/>
            </a:endParaRPr>
          </a:p>
        </p:txBody>
      </p:sp>
      <p:sp>
        <p:nvSpPr>
          <p:cNvPr id="22" name="文本框 21"/>
          <p:cNvSpPr txBox="1"/>
          <p:nvPr/>
        </p:nvSpPr>
        <p:spPr>
          <a:xfrm>
            <a:off x="2097935" y="3287858"/>
            <a:ext cx="2749273" cy="307777"/>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r>
              <a:rPr lang="zh-CN" altLang="en-US" sz="1400" dirty="0">
                <a:solidFill>
                  <a:srgbClr val="A06843"/>
                </a:solidFill>
                <a:latin typeface="+mn-lt"/>
                <a:ea typeface="+mn-ea"/>
                <a:cs typeface="+mn-ea"/>
                <a:sym typeface="+mn-lt"/>
              </a:rPr>
              <a:t>Click to enter your title text</a:t>
            </a:r>
          </a:p>
        </p:txBody>
      </p:sp>
      <p:cxnSp>
        <p:nvCxnSpPr>
          <p:cNvPr id="23" name="直接连接符 22"/>
          <p:cNvCxnSpPr/>
          <p:nvPr/>
        </p:nvCxnSpPr>
        <p:spPr>
          <a:xfrm>
            <a:off x="2313959" y="3632396"/>
            <a:ext cx="1846553"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1839432" y="4367310"/>
            <a:ext cx="453225" cy="563804"/>
            <a:chOff x="6870701" y="1919288"/>
            <a:chExt cx="636588" cy="1081087"/>
          </a:xfrm>
          <a:solidFill>
            <a:srgbClr val="A06843"/>
          </a:solidFill>
        </p:grpSpPr>
        <p:sp>
          <p:nvSpPr>
            <p:cNvPr id="25" name="Freeform 17"/>
            <p:cNvSpPr>
              <a:spLocks noEditPoints="1"/>
            </p:cNvSpPr>
            <p:nvPr/>
          </p:nvSpPr>
          <p:spPr bwMode="auto">
            <a:xfrm>
              <a:off x="6870701" y="1919288"/>
              <a:ext cx="636588" cy="1081087"/>
            </a:xfrm>
            <a:custGeom>
              <a:avLst/>
              <a:gdLst>
                <a:gd name="T0" fmla="*/ 36 w 169"/>
                <a:gd name="T1" fmla="*/ 158 h 285"/>
                <a:gd name="T2" fmla="*/ 0 w 169"/>
                <a:gd name="T3" fmla="*/ 87 h 285"/>
                <a:gd name="T4" fmla="*/ 0 w 169"/>
                <a:gd name="T5" fmla="*/ 87 h 285"/>
                <a:gd name="T6" fmla="*/ 85 w 169"/>
                <a:gd name="T7" fmla="*/ 0 h 285"/>
                <a:gd name="T8" fmla="*/ 85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8 w 169"/>
                <a:gd name="T25" fmla="*/ 146 h 285"/>
                <a:gd name="T26" fmla="*/ 48 w 169"/>
                <a:gd name="T27" fmla="*/ 146 h 285"/>
                <a:gd name="T28" fmla="*/ 50 w 169"/>
                <a:gd name="T29" fmla="*/ 148 h 285"/>
                <a:gd name="T30" fmla="*/ 79 w 169"/>
                <a:gd name="T31" fmla="*/ 240 h 285"/>
                <a:gd name="T32" fmla="*/ 122 w 169"/>
                <a:gd name="T33" fmla="*/ 146 h 285"/>
                <a:gd name="T34" fmla="*/ 124 w 169"/>
                <a:gd name="T35" fmla="*/ 145 h 285"/>
                <a:gd name="T36" fmla="*/ 153 w 169"/>
                <a:gd name="T37" fmla="*/ 87 h 285"/>
                <a:gd name="T38" fmla="*/ 153 w 169"/>
                <a:gd name="T39" fmla="*/ 87 h 285"/>
                <a:gd name="T40" fmla="*/ 85 w 169"/>
                <a:gd name="T41" fmla="*/ 17 h 285"/>
                <a:gd name="T42" fmla="*/ 85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5" y="143"/>
                    <a:pt x="0" y="117"/>
                    <a:pt x="0" y="87"/>
                  </a:cubicBezTo>
                  <a:cubicBezTo>
                    <a:pt x="0" y="87"/>
                    <a:pt x="0" y="87"/>
                    <a:pt x="0" y="87"/>
                  </a:cubicBezTo>
                  <a:cubicBezTo>
                    <a:pt x="0" y="39"/>
                    <a:pt x="38" y="0"/>
                    <a:pt x="85" y="0"/>
                  </a:cubicBezTo>
                  <a:cubicBezTo>
                    <a:pt x="85" y="0"/>
                    <a:pt x="85" y="0"/>
                    <a:pt x="85"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8" y="146"/>
                  </a:cubicBezTo>
                  <a:cubicBezTo>
                    <a:pt x="48" y="146"/>
                    <a:pt x="48" y="146"/>
                    <a:pt x="48" y="146"/>
                  </a:cubicBezTo>
                  <a:cubicBezTo>
                    <a:pt x="50" y="148"/>
                    <a:pt x="50" y="148"/>
                    <a:pt x="50" y="148"/>
                  </a:cubicBezTo>
                  <a:cubicBezTo>
                    <a:pt x="79" y="240"/>
                    <a:pt x="79" y="240"/>
                    <a:pt x="79" y="240"/>
                  </a:cubicBezTo>
                  <a:cubicBezTo>
                    <a:pt x="122" y="146"/>
                    <a:pt x="122" y="146"/>
                    <a:pt x="122" y="146"/>
                  </a:cubicBezTo>
                  <a:cubicBezTo>
                    <a:pt x="124" y="145"/>
                    <a:pt x="124" y="145"/>
                    <a:pt x="124" y="145"/>
                  </a:cubicBezTo>
                  <a:cubicBezTo>
                    <a:pt x="141" y="132"/>
                    <a:pt x="153" y="111"/>
                    <a:pt x="153" y="87"/>
                  </a:cubicBezTo>
                  <a:cubicBezTo>
                    <a:pt x="153" y="87"/>
                    <a:pt x="153" y="87"/>
                    <a:pt x="153" y="87"/>
                  </a:cubicBezTo>
                  <a:cubicBezTo>
                    <a:pt x="153" y="48"/>
                    <a:pt x="122" y="17"/>
                    <a:pt x="85" y="17"/>
                  </a:cubicBezTo>
                  <a:cubicBezTo>
                    <a:pt x="85" y="17"/>
                    <a:pt x="85" y="17"/>
                    <a:pt x="85" y="17"/>
                  </a:cubicBezTo>
                  <a:cubicBezTo>
                    <a:pt x="47" y="17"/>
                    <a:pt x="17" y="48"/>
                    <a:pt x="16" y="87"/>
                  </a:cubicBezTo>
                  <a:close/>
                </a:path>
              </a:pathLst>
            </a:custGeom>
            <a:grpFill/>
            <a:ln>
              <a:noFill/>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6" name="Oval 18"/>
            <p:cNvSpPr>
              <a:spLocks noChangeArrowheads="1"/>
            </p:cNvSpPr>
            <p:nvPr/>
          </p:nvSpPr>
          <p:spPr bwMode="auto">
            <a:xfrm>
              <a:off x="6988176" y="2216150"/>
              <a:ext cx="82550" cy="87312"/>
            </a:xfrm>
            <a:prstGeom prst="ellipse">
              <a:avLst/>
            </a:prstGeom>
            <a:grpFill/>
            <a:ln>
              <a:noFill/>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7" name="Oval 19"/>
            <p:cNvSpPr>
              <a:spLocks noChangeArrowheads="1"/>
            </p:cNvSpPr>
            <p:nvPr/>
          </p:nvSpPr>
          <p:spPr bwMode="auto">
            <a:xfrm>
              <a:off x="7156451" y="2216150"/>
              <a:ext cx="82550" cy="87312"/>
            </a:xfrm>
            <a:prstGeom prst="ellipse">
              <a:avLst/>
            </a:prstGeom>
            <a:grpFill/>
            <a:ln>
              <a:noFill/>
            </a:ln>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8" name="Oval 20"/>
            <p:cNvSpPr>
              <a:spLocks noChangeArrowheads="1"/>
            </p:cNvSpPr>
            <p:nvPr/>
          </p:nvSpPr>
          <p:spPr bwMode="auto">
            <a:xfrm>
              <a:off x="7296151" y="2216150"/>
              <a:ext cx="82550" cy="87312"/>
            </a:xfrm>
            <a:prstGeom prst="ellipse">
              <a:avLst/>
            </a:prstGeom>
            <a:grpFill/>
            <a:ln>
              <a:noFill/>
            </a:ln>
          </p:spPr>
          <p:txBody>
            <a:bodyPr vert="horz" wrap="square" lIns="91440" tIns="45720" rIns="91440" bIns="45720" numCol="1" anchor="t" anchorCtr="0" compatLnSpc="1"/>
            <a:lstStyle/>
            <a:p>
              <a:endParaRPr lang="zh-CN" altLang="en-US">
                <a:solidFill>
                  <a:srgbClr val="A06843"/>
                </a:solidFill>
                <a:cs typeface="+mn-ea"/>
                <a:sym typeface="+mn-lt"/>
              </a:endParaRPr>
            </a:p>
          </p:txBody>
        </p:sp>
      </p:grpSp>
      <p:sp>
        <p:nvSpPr>
          <p:cNvPr id="29" name="矩形 28"/>
          <p:cNvSpPr/>
          <p:nvPr/>
        </p:nvSpPr>
        <p:spPr>
          <a:xfrm>
            <a:off x="2259121" y="4976460"/>
            <a:ext cx="3915082" cy="461665"/>
          </a:xfrm>
          <a:prstGeom prst="rect">
            <a:avLst/>
          </a:prstGeom>
        </p:spPr>
        <p:txBody>
          <a:bodyPr wrap="square">
            <a:spAutoFit/>
          </a:bodyPr>
          <a:lstStyle/>
          <a:p>
            <a:r>
              <a:rPr lang="zh-CN" altLang="en-US" sz="1200" dirty="0">
                <a:solidFill>
                  <a:srgbClr val="A06843"/>
                </a:solidFill>
                <a:cs typeface="+mn-ea"/>
                <a:sym typeface="+mn-lt"/>
              </a:rPr>
              <a:t>Please fill in what you need here. Please fill in what you need here.</a:t>
            </a:r>
            <a:endParaRPr lang="zh-CN" altLang="en-US" sz="2000" dirty="0">
              <a:solidFill>
                <a:srgbClr val="A06843"/>
              </a:solidFill>
              <a:cs typeface="+mn-ea"/>
              <a:sym typeface="+mn-lt"/>
            </a:endParaRPr>
          </a:p>
        </p:txBody>
      </p:sp>
      <p:sp>
        <p:nvSpPr>
          <p:cNvPr id="30" name="文本框 29"/>
          <p:cNvSpPr txBox="1"/>
          <p:nvPr/>
        </p:nvSpPr>
        <p:spPr>
          <a:xfrm>
            <a:off x="2097935" y="4472404"/>
            <a:ext cx="2749273" cy="307777"/>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r>
              <a:rPr lang="zh-CN" altLang="en-US" sz="1400" dirty="0">
                <a:solidFill>
                  <a:srgbClr val="A06843"/>
                </a:solidFill>
                <a:latin typeface="+mn-lt"/>
                <a:ea typeface="+mn-ea"/>
                <a:cs typeface="+mn-ea"/>
                <a:sym typeface="+mn-lt"/>
              </a:rPr>
              <a:t>Click to enter your title text</a:t>
            </a:r>
          </a:p>
        </p:txBody>
      </p:sp>
      <p:cxnSp>
        <p:nvCxnSpPr>
          <p:cNvPr id="31" name="直接连接符 30"/>
          <p:cNvCxnSpPr/>
          <p:nvPr/>
        </p:nvCxnSpPr>
        <p:spPr>
          <a:xfrm>
            <a:off x="2313959" y="4816942"/>
            <a:ext cx="1846553"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942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2" presetClass="entr" presetSubtype="4"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ppt_x"/>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par>
                          <p:cTn id="24" fill="hold">
                            <p:stCondLst>
                              <p:cond delay="1500"/>
                            </p:stCondLst>
                            <p:childTnLst>
                              <p:par>
                                <p:cTn id="25" presetID="2" presetClass="entr" presetSubtype="4"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26" presetClass="entr" presetSubtype="0"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290">
                                          <p:stCondLst>
                                            <p:cond delay="0"/>
                                          </p:stCondLst>
                                        </p:cTn>
                                        <p:tgtEl>
                                          <p:spTgt spid="18"/>
                                        </p:tgtEl>
                                      </p:cBhvr>
                                    </p:animEffect>
                                    <p:anim calcmode="lin" valueType="num">
                                      <p:cBhvr>
                                        <p:cTn id="33" dur="911"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34" dur="332"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35" dur="332" tmFilter="0, 0; 0.125,0.2665; 0.25,0.4; 0.375,0.465; 0.5,0.5;  0.625,0.535; 0.75,0.6; 0.875,0.7335; 1,1">
                                          <p:stCondLst>
                                            <p:cond delay="332"/>
                                          </p:stCondLst>
                                        </p:cTn>
                                        <p:tgtEl>
                                          <p:spTgt spid="18"/>
                                        </p:tgtEl>
                                        <p:attrNameLst>
                                          <p:attrName>ppt_y</p:attrName>
                                        </p:attrNameLst>
                                      </p:cBhvr>
                                      <p:tavLst>
                                        <p:tav tm="0" fmla="#ppt_y-sin(pi*$)/9">
                                          <p:val>
                                            <p:fltVal val="0"/>
                                          </p:val>
                                        </p:tav>
                                        <p:tav tm="100000">
                                          <p:val>
                                            <p:fltVal val="1"/>
                                          </p:val>
                                        </p:tav>
                                      </p:tavLst>
                                    </p:anim>
                                    <p:anim calcmode="lin" valueType="num">
                                      <p:cBhvr>
                                        <p:cTn id="36" dur="166" tmFilter="0, 0; 0.125,0.2665; 0.25,0.4; 0.375,0.465; 0.5,0.5;  0.625,0.535; 0.75,0.6; 0.875,0.7335; 1,1">
                                          <p:stCondLst>
                                            <p:cond delay="662"/>
                                          </p:stCondLst>
                                        </p:cTn>
                                        <p:tgtEl>
                                          <p:spTgt spid="18"/>
                                        </p:tgtEl>
                                        <p:attrNameLst>
                                          <p:attrName>ppt_y</p:attrName>
                                        </p:attrNameLst>
                                      </p:cBhvr>
                                      <p:tavLst>
                                        <p:tav tm="0" fmla="#ppt_y-sin(pi*$)/27">
                                          <p:val>
                                            <p:fltVal val="0"/>
                                          </p:val>
                                        </p:tav>
                                        <p:tav tm="100000">
                                          <p:val>
                                            <p:fltVal val="1"/>
                                          </p:val>
                                        </p:tav>
                                      </p:tavLst>
                                    </p:anim>
                                    <p:anim calcmode="lin" valueType="num">
                                      <p:cBhvr>
                                        <p:cTn id="37" dur="82" tmFilter="0, 0; 0.125,0.2665; 0.25,0.4; 0.375,0.465; 0.5,0.5;  0.625,0.535; 0.75,0.6; 0.875,0.7335; 1,1">
                                          <p:stCondLst>
                                            <p:cond delay="828"/>
                                          </p:stCondLst>
                                        </p:cTn>
                                        <p:tgtEl>
                                          <p:spTgt spid="18"/>
                                        </p:tgtEl>
                                        <p:attrNameLst>
                                          <p:attrName>ppt_y</p:attrName>
                                        </p:attrNameLst>
                                      </p:cBhvr>
                                      <p:tavLst>
                                        <p:tav tm="0" fmla="#ppt_y-sin(pi*$)/81">
                                          <p:val>
                                            <p:fltVal val="0"/>
                                          </p:val>
                                        </p:tav>
                                        <p:tav tm="100000">
                                          <p:val>
                                            <p:fltVal val="1"/>
                                          </p:val>
                                        </p:tav>
                                      </p:tavLst>
                                    </p:anim>
                                    <p:animScale>
                                      <p:cBhvr>
                                        <p:cTn id="38" dur="13">
                                          <p:stCondLst>
                                            <p:cond delay="325"/>
                                          </p:stCondLst>
                                        </p:cTn>
                                        <p:tgtEl>
                                          <p:spTgt spid="18"/>
                                        </p:tgtEl>
                                      </p:cBhvr>
                                      <p:to x="100000" y="60000"/>
                                    </p:animScale>
                                    <p:animScale>
                                      <p:cBhvr>
                                        <p:cTn id="39" dur="83" decel="50000">
                                          <p:stCondLst>
                                            <p:cond delay="338"/>
                                          </p:stCondLst>
                                        </p:cTn>
                                        <p:tgtEl>
                                          <p:spTgt spid="18"/>
                                        </p:tgtEl>
                                      </p:cBhvr>
                                      <p:to x="100000" y="100000"/>
                                    </p:animScale>
                                    <p:animScale>
                                      <p:cBhvr>
                                        <p:cTn id="40" dur="13">
                                          <p:stCondLst>
                                            <p:cond delay="656"/>
                                          </p:stCondLst>
                                        </p:cTn>
                                        <p:tgtEl>
                                          <p:spTgt spid="18"/>
                                        </p:tgtEl>
                                      </p:cBhvr>
                                      <p:to x="100000" y="80000"/>
                                    </p:animScale>
                                    <p:animScale>
                                      <p:cBhvr>
                                        <p:cTn id="41" dur="83" decel="50000">
                                          <p:stCondLst>
                                            <p:cond delay="669"/>
                                          </p:stCondLst>
                                        </p:cTn>
                                        <p:tgtEl>
                                          <p:spTgt spid="18"/>
                                        </p:tgtEl>
                                      </p:cBhvr>
                                      <p:to x="100000" y="100000"/>
                                    </p:animScale>
                                    <p:animScale>
                                      <p:cBhvr>
                                        <p:cTn id="42" dur="13">
                                          <p:stCondLst>
                                            <p:cond delay="821"/>
                                          </p:stCondLst>
                                        </p:cTn>
                                        <p:tgtEl>
                                          <p:spTgt spid="18"/>
                                        </p:tgtEl>
                                      </p:cBhvr>
                                      <p:to x="100000" y="90000"/>
                                    </p:animScale>
                                    <p:animScale>
                                      <p:cBhvr>
                                        <p:cTn id="43" dur="83" decel="50000">
                                          <p:stCondLst>
                                            <p:cond delay="834"/>
                                          </p:stCondLst>
                                        </p:cTn>
                                        <p:tgtEl>
                                          <p:spTgt spid="18"/>
                                        </p:tgtEl>
                                      </p:cBhvr>
                                      <p:to x="100000" y="100000"/>
                                    </p:animScale>
                                    <p:animScale>
                                      <p:cBhvr>
                                        <p:cTn id="44" dur="13">
                                          <p:stCondLst>
                                            <p:cond delay="904"/>
                                          </p:stCondLst>
                                        </p:cTn>
                                        <p:tgtEl>
                                          <p:spTgt spid="18"/>
                                        </p:tgtEl>
                                      </p:cBhvr>
                                      <p:to x="100000" y="95000"/>
                                    </p:animScale>
                                    <p:animScale>
                                      <p:cBhvr>
                                        <p:cTn id="45" dur="83" decel="50000">
                                          <p:stCondLst>
                                            <p:cond delay="917"/>
                                          </p:stCondLst>
                                        </p:cTn>
                                        <p:tgtEl>
                                          <p:spTgt spid="18"/>
                                        </p:tgtEl>
                                      </p:cBhvr>
                                      <p:to x="100000" y="100000"/>
                                    </p:animScale>
                                  </p:childTnLst>
                                </p:cTn>
                              </p:par>
                              <p:par>
                                <p:cTn id="46" presetID="35"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750"/>
                                        <p:tgtEl>
                                          <p:spTgt spid="19"/>
                                        </p:tgtEl>
                                      </p:cBhvr>
                                    </p:animEffect>
                                    <p:anim calcmode="lin" valueType="num">
                                      <p:cBhvr>
                                        <p:cTn id="49" dur="750" fill="hold"/>
                                        <p:tgtEl>
                                          <p:spTgt spid="19"/>
                                        </p:tgtEl>
                                        <p:attrNameLst>
                                          <p:attrName>style.rotation</p:attrName>
                                        </p:attrNameLst>
                                      </p:cBhvr>
                                      <p:tavLst>
                                        <p:tav tm="0">
                                          <p:val>
                                            <p:fltVal val="720"/>
                                          </p:val>
                                        </p:tav>
                                        <p:tav tm="100000">
                                          <p:val>
                                            <p:fltVal val="0"/>
                                          </p:val>
                                        </p:tav>
                                      </p:tavLst>
                                    </p:anim>
                                    <p:anim calcmode="lin" valueType="num">
                                      <p:cBhvr>
                                        <p:cTn id="50" dur="750" fill="hold"/>
                                        <p:tgtEl>
                                          <p:spTgt spid="19"/>
                                        </p:tgtEl>
                                        <p:attrNameLst>
                                          <p:attrName>ppt_h</p:attrName>
                                        </p:attrNameLst>
                                      </p:cBhvr>
                                      <p:tavLst>
                                        <p:tav tm="0">
                                          <p:val>
                                            <p:fltVal val="0"/>
                                          </p:val>
                                        </p:tav>
                                        <p:tav tm="100000">
                                          <p:val>
                                            <p:strVal val="#ppt_h"/>
                                          </p:val>
                                        </p:tav>
                                      </p:tavLst>
                                    </p:anim>
                                    <p:anim calcmode="lin" valueType="num">
                                      <p:cBhvr>
                                        <p:cTn id="51" dur="750" fill="hold"/>
                                        <p:tgtEl>
                                          <p:spTgt spid="19"/>
                                        </p:tgtEl>
                                        <p:attrNameLst>
                                          <p:attrName>ppt_w</p:attrName>
                                        </p:attrNameLst>
                                      </p:cBhvr>
                                      <p:tavLst>
                                        <p:tav tm="0">
                                          <p:val>
                                            <p:fltVal val="0"/>
                                          </p:val>
                                        </p:tav>
                                        <p:tav tm="100000">
                                          <p:val>
                                            <p:strVal val="#ppt_w"/>
                                          </p:val>
                                        </p:tav>
                                      </p:tavLst>
                                    </p:anim>
                                  </p:childTnLst>
                                </p:cTn>
                              </p:par>
                              <p:par>
                                <p:cTn id="52" presetID="35" presetClass="entr" presetSubtype="0" fill="hold"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750"/>
                                        <p:tgtEl>
                                          <p:spTgt spid="20"/>
                                        </p:tgtEl>
                                      </p:cBhvr>
                                    </p:animEffect>
                                    <p:anim calcmode="lin" valueType="num">
                                      <p:cBhvr>
                                        <p:cTn id="55" dur="750" fill="hold"/>
                                        <p:tgtEl>
                                          <p:spTgt spid="20"/>
                                        </p:tgtEl>
                                        <p:attrNameLst>
                                          <p:attrName>style.rotation</p:attrName>
                                        </p:attrNameLst>
                                      </p:cBhvr>
                                      <p:tavLst>
                                        <p:tav tm="0">
                                          <p:val>
                                            <p:fltVal val="720"/>
                                          </p:val>
                                        </p:tav>
                                        <p:tav tm="100000">
                                          <p:val>
                                            <p:fltVal val="0"/>
                                          </p:val>
                                        </p:tav>
                                      </p:tavLst>
                                    </p:anim>
                                    <p:anim calcmode="lin" valueType="num">
                                      <p:cBhvr>
                                        <p:cTn id="56" dur="750" fill="hold"/>
                                        <p:tgtEl>
                                          <p:spTgt spid="20"/>
                                        </p:tgtEl>
                                        <p:attrNameLst>
                                          <p:attrName>ppt_h</p:attrName>
                                        </p:attrNameLst>
                                      </p:cBhvr>
                                      <p:tavLst>
                                        <p:tav tm="0">
                                          <p:val>
                                            <p:fltVal val="0"/>
                                          </p:val>
                                        </p:tav>
                                        <p:tav tm="100000">
                                          <p:val>
                                            <p:strVal val="#ppt_h"/>
                                          </p:val>
                                        </p:tav>
                                      </p:tavLst>
                                    </p:anim>
                                    <p:anim calcmode="lin" valueType="num">
                                      <p:cBhvr>
                                        <p:cTn id="57" dur="750" fill="hold"/>
                                        <p:tgtEl>
                                          <p:spTgt spid="20"/>
                                        </p:tgtEl>
                                        <p:attrNameLst>
                                          <p:attrName>ppt_w</p:attrName>
                                        </p:attrNameLst>
                                      </p:cBhvr>
                                      <p:tavLst>
                                        <p:tav tm="0">
                                          <p:val>
                                            <p:fltVal val="0"/>
                                          </p:val>
                                        </p:tav>
                                        <p:tav tm="100000">
                                          <p:val>
                                            <p:strVal val="#ppt_w"/>
                                          </p:val>
                                        </p:tav>
                                      </p:tavLst>
                                    </p:anim>
                                  </p:childTnLst>
                                </p:cTn>
                              </p:par>
                              <p:par>
                                <p:cTn id="58" presetID="26" presetClass="entr" presetSubtype="0"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wipe(down)">
                                      <p:cBhvr>
                                        <p:cTn id="60" dur="290">
                                          <p:stCondLst>
                                            <p:cond delay="0"/>
                                          </p:stCondLst>
                                        </p:cTn>
                                        <p:tgtEl>
                                          <p:spTgt spid="21"/>
                                        </p:tgtEl>
                                      </p:cBhvr>
                                    </p:animEffect>
                                    <p:anim calcmode="lin" valueType="num">
                                      <p:cBhvr>
                                        <p:cTn id="61" dur="911"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62" dur="332"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63" dur="332" tmFilter="0, 0; 0.125,0.2665; 0.25,0.4; 0.375,0.465; 0.5,0.5;  0.625,0.535; 0.75,0.6; 0.875,0.7335; 1,1">
                                          <p:stCondLst>
                                            <p:cond delay="332"/>
                                          </p:stCondLst>
                                        </p:cTn>
                                        <p:tgtEl>
                                          <p:spTgt spid="21"/>
                                        </p:tgtEl>
                                        <p:attrNameLst>
                                          <p:attrName>ppt_y</p:attrName>
                                        </p:attrNameLst>
                                      </p:cBhvr>
                                      <p:tavLst>
                                        <p:tav tm="0" fmla="#ppt_y-sin(pi*$)/9">
                                          <p:val>
                                            <p:fltVal val="0"/>
                                          </p:val>
                                        </p:tav>
                                        <p:tav tm="100000">
                                          <p:val>
                                            <p:fltVal val="1"/>
                                          </p:val>
                                        </p:tav>
                                      </p:tavLst>
                                    </p:anim>
                                    <p:anim calcmode="lin" valueType="num">
                                      <p:cBhvr>
                                        <p:cTn id="64" dur="166" tmFilter="0, 0; 0.125,0.2665; 0.25,0.4; 0.375,0.465; 0.5,0.5;  0.625,0.535; 0.75,0.6; 0.875,0.7335; 1,1">
                                          <p:stCondLst>
                                            <p:cond delay="662"/>
                                          </p:stCondLst>
                                        </p:cTn>
                                        <p:tgtEl>
                                          <p:spTgt spid="21"/>
                                        </p:tgtEl>
                                        <p:attrNameLst>
                                          <p:attrName>ppt_y</p:attrName>
                                        </p:attrNameLst>
                                      </p:cBhvr>
                                      <p:tavLst>
                                        <p:tav tm="0" fmla="#ppt_y-sin(pi*$)/27">
                                          <p:val>
                                            <p:fltVal val="0"/>
                                          </p:val>
                                        </p:tav>
                                        <p:tav tm="100000">
                                          <p:val>
                                            <p:fltVal val="1"/>
                                          </p:val>
                                        </p:tav>
                                      </p:tavLst>
                                    </p:anim>
                                    <p:anim calcmode="lin" valueType="num">
                                      <p:cBhvr>
                                        <p:cTn id="65" dur="82" tmFilter="0, 0; 0.125,0.2665; 0.25,0.4; 0.375,0.465; 0.5,0.5;  0.625,0.535; 0.75,0.6; 0.875,0.7335; 1,1">
                                          <p:stCondLst>
                                            <p:cond delay="828"/>
                                          </p:stCondLst>
                                        </p:cTn>
                                        <p:tgtEl>
                                          <p:spTgt spid="21"/>
                                        </p:tgtEl>
                                        <p:attrNameLst>
                                          <p:attrName>ppt_y</p:attrName>
                                        </p:attrNameLst>
                                      </p:cBhvr>
                                      <p:tavLst>
                                        <p:tav tm="0" fmla="#ppt_y-sin(pi*$)/81">
                                          <p:val>
                                            <p:fltVal val="0"/>
                                          </p:val>
                                        </p:tav>
                                        <p:tav tm="100000">
                                          <p:val>
                                            <p:fltVal val="1"/>
                                          </p:val>
                                        </p:tav>
                                      </p:tavLst>
                                    </p:anim>
                                    <p:animScale>
                                      <p:cBhvr>
                                        <p:cTn id="66" dur="13">
                                          <p:stCondLst>
                                            <p:cond delay="325"/>
                                          </p:stCondLst>
                                        </p:cTn>
                                        <p:tgtEl>
                                          <p:spTgt spid="21"/>
                                        </p:tgtEl>
                                      </p:cBhvr>
                                      <p:to x="100000" y="60000"/>
                                    </p:animScale>
                                    <p:animScale>
                                      <p:cBhvr>
                                        <p:cTn id="67" dur="83" decel="50000">
                                          <p:stCondLst>
                                            <p:cond delay="338"/>
                                          </p:stCondLst>
                                        </p:cTn>
                                        <p:tgtEl>
                                          <p:spTgt spid="21"/>
                                        </p:tgtEl>
                                      </p:cBhvr>
                                      <p:to x="100000" y="100000"/>
                                    </p:animScale>
                                    <p:animScale>
                                      <p:cBhvr>
                                        <p:cTn id="68" dur="13">
                                          <p:stCondLst>
                                            <p:cond delay="656"/>
                                          </p:stCondLst>
                                        </p:cTn>
                                        <p:tgtEl>
                                          <p:spTgt spid="21"/>
                                        </p:tgtEl>
                                      </p:cBhvr>
                                      <p:to x="100000" y="80000"/>
                                    </p:animScale>
                                    <p:animScale>
                                      <p:cBhvr>
                                        <p:cTn id="69" dur="83" decel="50000">
                                          <p:stCondLst>
                                            <p:cond delay="669"/>
                                          </p:stCondLst>
                                        </p:cTn>
                                        <p:tgtEl>
                                          <p:spTgt spid="21"/>
                                        </p:tgtEl>
                                      </p:cBhvr>
                                      <p:to x="100000" y="100000"/>
                                    </p:animScale>
                                    <p:animScale>
                                      <p:cBhvr>
                                        <p:cTn id="70" dur="13">
                                          <p:stCondLst>
                                            <p:cond delay="821"/>
                                          </p:stCondLst>
                                        </p:cTn>
                                        <p:tgtEl>
                                          <p:spTgt spid="21"/>
                                        </p:tgtEl>
                                      </p:cBhvr>
                                      <p:to x="100000" y="90000"/>
                                    </p:animScale>
                                    <p:animScale>
                                      <p:cBhvr>
                                        <p:cTn id="71" dur="83" decel="50000">
                                          <p:stCondLst>
                                            <p:cond delay="834"/>
                                          </p:stCondLst>
                                        </p:cTn>
                                        <p:tgtEl>
                                          <p:spTgt spid="21"/>
                                        </p:tgtEl>
                                      </p:cBhvr>
                                      <p:to x="100000" y="100000"/>
                                    </p:animScale>
                                    <p:animScale>
                                      <p:cBhvr>
                                        <p:cTn id="72" dur="13">
                                          <p:stCondLst>
                                            <p:cond delay="904"/>
                                          </p:stCondLst>
                                        </p:cTn>
                                        <p:tgtEl>
                                          <p:spTgt spid="21"/>
                                        </p:tgtEl>
                                      </p:cBhvr>
                                      <p:to x="100000" y="95000"/>
                                    </p:animScale>
                                    <p:animScale>
                                      <p:cBhvr>
                                        <p:cTn id="73" dur="83" decel="50000">
                                          <p:stCondLst>
                                            <p:cond delay="917"/>
                                          </p:stCondLst>
                                        </p:cTn>
                                        <p:tgtEl>
                                          <p:spTgt spid="21"/>
                                        </p:tgtEl>
                                      </p:cBhvr>
                                      <p:to x="100000" y="100000"/>
                                    </p:animScale>
                                  </p:childTnLst>
                                </p:cTn>
                              </p:par>
                              <p:par>
                                <p:cTn id="74" presetID="35" presetClass="entr" presetSubtype="0"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fade">
                                      <p:cBhvr>
                                        <p:cTn id="76" dur="750"/>
                                        <p:tgtEl>
                                          <p:spTgt spid="22"/>
                                        </p:tgtEl>
                                      </p:cBhvr>
                                    </p:animEffect>
                                    <p:anim calcmode="lin" valueType="num">
                                      <p:cBhvr>
                                        <p:cTn id="77" dur="750" fill="hold"/>
                                        <p:tgtEl>
                                          <p:spTgt spid="22"/>
                                        </p:tgtEl>
                                        <p:attrNameLst>
                                          <p:attrName>style.rotation</p:attrName>
                                        </p:attrNameLst>
                                      </p:cBhvr>
                                      <p:tavLst>
                                        <p:tav tm="0">
                                          <p:val>
                                            <p:fltVal val="720"/>
                                          </p:val>
                                        </p:tav>
                                        <p:tav tm="100000">
                                          <p:val>
                                            <p:fltVal val="0"/>
                                          </p:val>
                                        </p:tav>
                                      </p:tavLst>
                                    </p:anim>
                                    <p:anim calcmode="lin" valueType="num">
                                      <p:cBhvr>
                                        <p:cTn id="78" dur="750" fill="hold"/>
                                        <p:tgtEl>
                                          <p:spTgt spid="22"/>
                                        </p:tgtEl>
                                        <p:attrNameLst>
                                          <p:attrName>ppt_h</p:attrName>
                                        </p:attrNameLst>
                                      </p:cBhvr>
                                      <p:tavLst>
                                        <p:tav tm="0">
                                          <p:val>
                                            <p:fltVal val="0"/>
                                          </p:val>
                                        </p:tav>
                                        <p:tav tm="100000">
                                          <p:val>
                                            <p:strVal val="#ppt_h"/>
                                          </p:val>
                                        </p:tav>
                                      </p:tavLst>
                                    </p:anim>
                                    <p:anim calcmode="lin" valueType="num">
                                      <p:cBhvr>
                                        <p:cTn id="79" dur="750" fill="hold"/>
                                        <p:tgtEl>
                                          <p:spTgt spid="22"/>
                                        </p:tgtEl>
                                        <p:attrNameLst>
                                          <p:attrName>ppt_w</p:attrName>
                                        </p:attrNameLst>
                                      </p:cBhvr>
                                      <p:tavLst>
                                        <p:tav tm="0">
                                          <p:val>
                                            <p:fltVal val="0"/>
                                          </p:val>
                                        </p:tav>
                                        <p:tav tm="100000">
                                          <p:val>
                                            <p:strVal val="#ppt_w"/>
                                          </p:val>
                                        </p:tav>
                                      </p:tavLst>
                                    </p:anim>
                                  </p:childTnLst>
                                </p:cTn>
                              </p:par>
                              <p:par>
                                <p:cTn id="80" presetID="35" presetClass="entr" presetSubtype="0" fill="hold" nodeType="with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750"/>
                                        <p:tgtEl>
                                          <p:spTgt spid="23"/>
                                        </p:tgtEl>
                                      </p:cBhvr>
                                    </p:animEffect>
                                    <p:anim calcmode="lin" valueType="num">
                                      <p:cBhvr>
                                        <p:cTn id="83" dur="750" fill="hold"/>
                                        <p:tgtEl>
                                          <p:spTgt spid="23"/>
                                        </p:tgtEl>
                                        <p:attrNameLst>
                                          <p:attrName>style.rotation</p:attrName>
                                        </p:attrNameLst>
                                      </p:cBhvr>
                                      <p:tavLst>
                                        <p:tav tm="0">
                                          <p:val>
                                            <p:fltVal val="720"/>
                                          </p:val>
                                        </p:tav>
                                        <p:tav tm="100000">
                                          <p:val>
                                            <p:fltVal val="0"/>
                                          </p:val>
                                        </p:tav>
                                      </p:tavLst>
                                    </p:anim>
                                    <p:anim calcmode="lin" valueType="num">
                                      <p:cBhvr>
                                        <p:cTn id="84" dur="750" fill="hold"/>
                                        <p:tgtEl>
                                          <p:spTgt spid="23"/>
                                        </p:tgtEl>
                                        <p:attrNameLst>
                                          <p:attrName>ppt_h</p:attrName>
                                        </p:attrNameLst>
                                      </p:cBhvr>
                                      <p:tavLst>
                                        <p:tav tm="0">
                                          <p:val>
                                            <p:fltVal val="0"/>
                                          </p:val>
                                        </p:tav>
                                        <p:tav tm="100000">
                                          <p:val>
                                            <p:strVal val="#ppt_h"/>
                                          </p:val>
                                        </p:tav>
                                      </p:tavLst>
                                    </p:anim>
                                    <p:anim calcmode="lin" valueType="num">
                                      <p:cBhvr>
                                        <p:cTn id="85" dur="750" fill="hold"/>
                                        <p:tgtEl>
                                          <p:spTgt spid="23"/>
                                        </p:tgtEl>
                                        <p:attrNameLst>
                                          <p:attrName>ppt_w</p:attrName>
                                        </p:attrNameLst>
                                      </p:cBhvr>
                                      <p:tavLst>
                                        <p:tav tm="0">
                                          <p:val>
                                            <p:fltVal val="0"/>
                                          </p:val>
                                        </p:tav>
                                        <p:tav tm="100000">
                                          <p:val>
                                            <p:strVal val="#ppt_w"/>
                                          </p:val>
                                        </p:tav>
                                      </p:tavLst>
                                    </p:anim>
                                  </p:childTnLst>
                                </p:cTn>
                              </p:par>
                              <p:par>
                                <p:cTn id="86" presetID="26" presetClass="entr" presetSubtype="0" fill="hold" grpId="0" nodeType="with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wipe(down)">
                                      <p:cBhvr>
                                        <p:cTn id="88" dur="290">
                                          <p:stCondLst>
                                            <p:cond delay="0"/>
                                          </p:stCondLst>
                                        </p:cTn>
                                        <p:tgtEl>
                                          <p:spTgt spid="29"/>
                                        </p:tgtEl>
                                      </p:cBhvr>
                                    </p:animEffect>
                                    <p:anim calcmode="lin" valueType="num">
                                      <p:cBhvr>
                                        <p:cTn id="89" dur="911"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90" dur="332"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91" dur="332" tmFilter="0, 0; 0.125,0.2665; 0.25,0.4; 0.375,0.465; 0.5,0.5;  0.625,0.535; 0.75,0.6; 0.875,0.7335; 1,1">
                                          <p:stCondLst>
                                            <p:cond delay="332"/>
                                          </p:stCondLst>
                                        </p:cTn>
                                        <p:tgtEl>
                                          <p:spTgt spid="29"/>
                                        </p:tgtEl>
                                        <p:attrNameLst>
                                          <p:attrName>ppt_y</p:attrName>
                                        </p:attrNameLst>
                                      </p:cBhvr>
                                      <p:tavLst>
                                        <p:tav tm="0" fmla="#ppt_y-sin(pi*$)/9">
                                          <p:val>
                                            <p:fltVal val="0"/>
                                          </p:val>
                                        </p:tav>
                                        <p:tav tm="100000">
                                          <p:val>
                                            <p:fltVal val="1"/>
                                          </p:val>
                                        </p:tav>
                                      </p:tavLst>
                                    </p:anim>
                                    <p:anim calcmode="lin" valueType="num">
                                      <p:cBhvr>
                                        <p:cTn id="92" dur="166" tmFilter="0, 0; 0.125,0.2665; 0.25,0.4; 0.375,0.465; 0.5,0.5;  0.625,0.535; 0.75,0.6; 0.875,0.7335; 1,1">
                                          <p:stCondLst>
                                            <p:cond delay="662"/>
                                          </p:stCondLst>
                                        </p:cTn>
                                        <p:tgtEl>
                                          <p:spTgt spid="29"/>
                                        </p:tgtEl>
                                        <p:attrNameLst>
                                          <p:attrName>ppt_y</p:attrName>
                                        </p:attrNameLst>
                                      </p:cBhvr>
                                      <p:tavLst>
                                        <p:tav tm="0" fmla="#ppt_y-sin(pi*$)/27">
                                          <p:val>
                                            <p:fltVal val="0"/>
                                          </p:val>
                                        </p:tav>
                                        <p:tav tm="100000">
                                          <p:val>
                                            <p:fltVal val="1"/>
                                          </p:val>
                                        </p:tav>
                                      </p:tavLst>
                                    </p:anim>
                                    <p:anim calcmode="lin" valueType="num">
                                      <p:cBhvr>
                                        <p:cTn id="93" dur="82" tmFilter="0, 0; 0.125,0.2665; 0.25,0.4; 0.375,0.465; 0.5,0.5;  0.625,0.535; 0.75,0.6; 0.875,0.7335; 1,1">
                                          <p:stCondLst>
                                            <p:cond delay="828"/>
                                          </p:stCondLst>
                                        </p:cTn>
                                        <p:tgtEl>
                                          <p:spTgt spid="29"/>
                                        </p:tgtEl>
                                        <p:attrNameLst>
                                          <p:attrName>ppt_y</p:attrName>
                                        </p:attrNameLst>
                                      </p:cBhvr>
                                      <p:tavLst>
                                        <p:tav tm="0" fmla="#ppt_y-sin(pi*$)/81">
                                          <p:val>
                                            <p:fltVal val="0"/>
                                          </p:val>
                                        </p:tav>
                                        <p:tav tm="100000">
                                          <p:val>
                                            <p:fltVal val="1"/>
                                          </p:val>
                                        </p:tav>
                                      </p:tavLst>
                                    </p:anim>
                                    <p:animScale>
                                      <p:cBhvr>
                                        <p:cTn id="94" dur="13">
                                          <p:stCondLst>
                                            <p:cond delay="325"/>
                                          </p:stCondLst>
                                        </p:cTn>
                                        <p:tgtEl>
                                          <p:spTgt spid="29"/>
                                        </p:tgtEl>
                                      </p:cBhvr>
                                      <p:to x="100000" y="60000"/>
                                    </p:animScale>
                                    <p:animScale>
                                      <p:cBhvr>
                                        <p:cTn id="95" dur="83" decel="50000">
                                          <p:stCondLst>
                                            <p:cond delay="338"/>
                                          </p:stCondLst>
                                        </p:cTn>
                                        <p:tgtEl>
                                          <p:spTgt spid="29"/>
                                        </p:tgtEl>
                                      </p:cBhvr>
                                      <p:to x="100000" y="100000"/>
                                    </p:animScale>
                                    <p:animScale>
                                      <p:cBhvr>
                                        <p:cTn id="96" dur="13">
                                          <p:stCondLst>
                                            <p:cond delay="656"/>
                                          </p:stCondLst>
                                        </p:cTn>
                                        <p:tgtEl>
                                          <p:spTgt spid="29"/>
                                        </p:tgtEl>
                                      </p:cBhvr>
                                      <p:to x="100000" y="80000"/>
                                    </p:animScale>
                                    <p:animScale>
                                      <p:cBhvr>
                                        <p:cTn id="97" dur="83" decel="50000">
                                          <p:stCondLst>
                                            <p:cond delay="669"/>
                                          </p:stCondLst>
                                        </p:cTn>
                                        <p:tgtEl>
                                          <p:spTgt spid="29"/>
                                        </p:tgtEl>
                                      </p:cBhvr>
                                      <p:to x="100000" y="100000"/>
                                    </p:animScale>
                                    <p:animScale>
                                      <p:cBhvr>
                                        <p:cTn id="98" dur="13">
                                          <p:stCondLst>
                                            <p:cond delay="821"/>
                                          </p:stCondLst>
                                        </p:cTn>
                                        <p:tgtEl>
                                          <p:spTgt spid="29"/>
                                        </p:tgtEl>
                                      </p:cBhvr>
                                      <p:to x="100000" y="90000"/>
                                    </p:animScale>
                                    <p:animScale>
                                      <p:cBhvr>
                                        <p:cTn id="99" dur="83" decel="50000">
                                          <p:stCondLst>
                                            <p:cond delay="834"/>
                                          </p:stCondLst>
                                        </p:cTn>
                                        <p:tgtEl>
                                          <p:spTgt spid="29"/>
                                        </p:tgtEl>
                                      </p:cBhvr>
                                      <p:to x="100000" y="100000"/>
                                    </p:animScale>
                                    <p:animScale>
                                      <p:cBhvr>
                                        <p:cTn id="100" dur="13">
                                          <p:stCondLst>
                                            <p:cond delay="904"/>
                                          </p:stCondLst>
                                        </p:cTn>
                                        <p:tgtEl>
                                          <p:spTgt spid="29"/>
                                        </p:tgtEl>
                                      </p:cBhvr>
                                      <p:to x="100000" y="95000"/>
                                    </p:animScale>
                                    <p:animScale>
                                      <p:cBhvr>
                                        <p:cTn id="101" dur="83" decel="50000">
                                          <p:stCondLst>
                                            <p:cond delay="917"/>
                                          </p:stCondLst>
                                        </p:cTn>
                                        <p:tgtEl>
                                          <p:spTgt spid="29"/>
                                        </p:tgtEl>
                                      </p:cBhvr>
                                      <p:to x="100000" y="100000"/>
                                    </p:animScale>
                                  </p:childTnLst>
                                </p:cTn>
                              </p:par>
                              <p:par>
                                <p:cTn id="102" presetID="35" presetClass="entr" presetSubtype="0" fill="hold" grpId="0" nodeType="with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fade">
                                      <p:cBhvr>
                                        <p:cTn id="104" dur="750"/>
                                        <p:tgtEl>
                                          <p:spTgt spid="30"/>
                                        </p:tgtEl>
                                      </p:cBhvr>
                                    </p:animEffect>
                                    <p:anim calcmode="lin" valueType="num">
                                      <p:cBhvr>
                                        <p:cTn id="105" dur="750" fill="hold"/>
                                        <p:tgtEl>
                                          <p:spTgt spid="30"/>
                                        </p:tgtEl>
                                        <p:attrNameLst>
                                          <p:attrName>style.rotation</p:attrName>
                                        </p:attrNameLst>
                                      </p:cBhvr>
                                      <p:tavLst>
                                        <p:tav tm="0">
                                          <p:val>
                                            <p:fltVal val="720"/>
                                          </p:val>
                                        </p:tav>
                                        <p:tav tm="100000">
                                          <p:val>
                                            <p:fltVal val="0"/>
                                          </p:val>
                                        </p:tav>
                                      </p:tavLst>
                                    </p:anim>
                                    <p:anim calcmode="lin" valueType="num">
                                      <p:cBhvr>
                                        <p:cTn id="106" dur="750" fill="hold"/>
                                        <p:tgtEl>
                                          <p:spTgt spid="30"/>
                                        </p:tgtEl>
                                        <p:attrNameLst>
                                          <p:attrName>ppt_h</p:attrName>
                                        </p:attrNameLst>
                                      </p:cBhvr>
                                      <p:tavLst>
                                        <p:tav tm="0">
                                          <p:val>
                                            <p:fltVal val="0"/>
                                          </p:val>
                                        </p:tav>
                                        <p:tav tm="100000">
                                          <p:val>
                                            <p:strVal val="#ppt_h"/>
                                          </p:val>
                                        </p:tav>
                                      </p:tavLst>
                                    </p:anim>
                                    <p:anim calcmode="lin" valueType="num">
                                      <p:cBhvr>
                                        <p:cTn id="107" dur="750" fill="hold"/>
                                        <p:tgtEl>
                                          <p:spTgt spid="30"/>
                                        </p:tgtEl>
                                        <p:attrNameLst>
                                          <p:attrName>ppt_w</p:attrName>
                                        </p:attrNameLst>
                                      </p:cBhvr>
                                      <p:tavLst>
                                        <p:tav tm="0">
                                          <p:val>
                                            <p:fltVal val="0"/>
                                          </p:val>
                                        </p:tav>
                                        <p:tav tm="100000">
                                          <p:val>
                                            <p:strVal val="#ppt_w"/>
                                          </p:val>
                                        </p:tav>
                                      </p:tavLst>
                                    </p:anim>
                                  </p:childTnLst>
                                </p:cTn>
                              </p:par>
                              <p:par>
                                <p:cTn id="108" presetID="35" presetClass="entr" presetSubtype="0" fill="hold" nodeType="withEffect">
                                  <p:stCondLst>
                                    <p:cond delay="0"/>
                                  </p:stCondLst>
                                  <p:childTnLst>
                                    <p:set>
                                      <p:cBhvr>
                                        <p:cTn id="109" dur="1" fill="hold">
                                          <p:stCondLst>
                                            <p:cond delay="0"/>
                                          </p:stCondLst>
                                        </p:cTn>
                                        <p:tgtEl>
                                          <p:spTgt spid="31"/>
                                        </p:tgtEl>
                                        <p:attrNameLst>
                                          <p:attrName>style.visibility</p:attrName>
                                        </p:attrNameLst>
                                      </p:cBhvr>
                                      <p:to>
                                        <p:strVal val="visible"/>
                                      </p:to>
                                    </p:set>
                                    <p:animEffect transition="in" filter="fade">
                                      <p:cBhvr>
                                        <p:cTn id="110" dur="750"/>
                                        <p:tgtEl>
                                          <p:spTgt spid="31"/>
                                        </p:tgtEl>
                                      </p:cBhvr>
                                    </p:animEffect>
                                    <p:anim calcmode="lin" valueType="num">
                                      <p:cBhvr>
                                        <p:cTn id="111" dur="750" fill="hold"/>
                                        <p:tgtEl>
                                          <p:spTgt spid="31"/>
                                        </p:tgtEl>
                                        <p:attrNameLst>
                                          <p:attrName>style.rotation</p:attrName>
                                        </p:attrNameLst>
                                      </p:cBhvr>
                                      <p:tavLst>
                                        <p:tav tm="0">
                                          <p:val>
                                            <p:fltVal val="720"/>
                                          </p:val>
                                        </p:tav>
                                        <p:tav tm="100000">
                                          <p:val>
                                            <p:fltVal val="0"/>
                                          </p:val>
                                        </p:tav>
                                      </p:tavLst>
                                    </p:anim>
                                    <p:anim calcmode="lin" valueType="num">
                                      <p:cBhvr>
                                        <p:cTn id="112" dur="750" fill="hold"/>
                                        <p:tgtEl>
                                          <p:spTgt spid="31"/>
                                        </p:tgtEl>
                                        <p:attrNameLst>
                                          <p:attrName>ppt_h</p:attrName>
                                        </p:attrNameLst>
                                      </p:cBhvr>
                                      <p:tavLst>
                                        <p:tav tm="0">
                                          <p:val>
                                            <p:fltVal val="0"/>
                                          </p:val>
                                        </p:tav>
                                        <p:tav tm="100000">
                                          <p:val>
                                            <p:strVal val="#ppt_h"/>
                                          </p:val>
                                        </p:tav>
                                      </p:tavLst>
                                    </p:anim>
                                    <p:anim calcmode="lin" valueType="num">
                                      <p:cBhvr>
                                        <p:cTn id="113" dur="750" fill="hold"/>
                                        <p:tgtEl>
                                          <p:spTgt spid="31"/>
                                        </p:tgtEl>
                                        <p:attrNameLst>
                                          <p:attrName>ppt_w</p:attrName>
                                        </p:attrNameLst>
                                      </p:cBhvr>
                                      <p:tavLst>
                                        <p:tav tm="0">
                                          <p:val>
                                            <p:fltVal val="0"/>
                                          </p:val>
                                        </p:tav>
                                        <p:tav tm="100000">
                                          <p:val>
                                            <p:strVal val="#ppt_w"/>
                                          </p:val>
                                        </p:tav>
                                      </p:tavLst>
                                    </p:anim>
                                  </p:childTnLst>
                                </p:cTn>
                              </p:par>
                            </p:childTnLst>
                          </p:cTn>
                        </p:par>
                        <p:par>
                          <p:cTn id="114" fill="hold">
                            <p:stCondLst>
                              <p:cond delay="3000"/>
                            </p:stCondLst>
                            <p:childTnLst>
                              <p:par>
                                <p:cTn id="115" presetID="42" presetClass="entr" presetSubtype="0" fill="hold" nodeType="afterEffect">
                                  <p:stCondLst>
                                    <p:cond delay="0"/>
                                  </p:stCondLst>
                                  <p:childTnLst>
                                    <p:set>
                                      <p:cBhvr>
                                        <p:cTn id="116" dur="1" fill="hold">
                                          <p:stCondLst>
                                            <p:cond delay="0"/>
                                          </p:stCondLst>
                                        </p:cTn>
                                        <p:tgtEl>
                                          <p:spTgt spid="5"/>
                                        </p:tgtEl>
                                        <p:attrNameLst>
                                          <p:attrName>style.visibility</p:attrName>
                                        </p:attrNameLst>
                                      </p:cBhvr>
                                      <p:to>
                                        <p:strVal val="visible"/>
                                      </p:to>
                                    </p:set>
                                    <p:animEffect transition="in" filter="fade">
                                      <p:cBhvr>
                                        <p:cTn id="117" dur="1000"/>
                                        <p:tgtEl>
                                          <p:spTgt spid="5"/>
                                        </p:tgtEl>
                                      </p:cBhvr>
                                    </p:animEffect>
                                    <p:anim calcmode="lin" valueType="num">
                                      <p:cBhvr>
                                        <p:cTn id="118" dur="1000" fill="hold"/>
                                        <p:tgtEl>
                                          <p:spTgt spid="5"/>
                                        </p:tgtEl>
                                        <p:attrNameLst>
                                          <p:attrName>ppt_x</p:attrName>
                                        </p:attrNameLst>
                                      </p:cBhvr>
                                      <p:tavLst>
                                        <p:tav tm="0">
                                          <p:val>
                                            <p:strVal val="#ppt_x"/>
                                          </p:val>
                                        </p:tav>
                                        <p:tav tm="100000">
                                          <p:val>
                                            <p:strVal val="#ppt_x"/>
                                          </p:val>
                                        </p:tav>
                                      </p:tavLst>
                                    </p:anim>
                                    <p:anim calcmode="lin" valueType="num">
                                      <p:cBhvr>
                                        <p:cTn id="1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p:bldP spid="19" grpId="0"/>
      <p:bldP spid="21" grpId="0"/>
      <p:bldP spid="22" grpId="0"/>
      <p:bldP spid="29" grpId="0"/>
      <p:bldP spid="3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2" cstate="screen">
            <a:duotone>
              <a:schemeClr val="accent4">
                <a:shade val="45000"/>
                <a:satMod val="135000"/>
              </a:schemeClr>
              <a:prstClr val="white"/>
            </a:duotone>
            <a:extLst>
              <a:ext uri="{28A0092B-C50C-407E-A947-70E740481C1C}">
                <a14:useLocalDpi xmlns:a14="http://schemas.microsoft.com/office/drawing/2010/main"/>
              </a:ext>
            </a:extLst>
          </a:blip>
          <a:srcRect t="-6465" b="21244"/>
          <a:stretch/>
        </p:blipFill>
        <p:spPr>
          <a:xfrm>
            <a:off x="0" y="4973251"/>
            <a:ext cx="12192000" cy="1938875"/>
          </a:xfrm>
          <a:prstGeom prst="rect">
            <a:avLst/>
          </a:prstGeom>
        </p:spPr>
      </p:pic>
      <p:sp>
        <p:nvSpPr>
          <p:cNvPr id="17" name="文本框 16"/>
          <p:cNvSpPr txBox="1"/>
          <p:nvPr/>
        </p:nvSpPr>
        <p:spPr>
          <a:xfrm>
            <a:off x="4967598" y="3486459"/>
            <a:ext cx="5583480" cy="73866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5E5E5E"/>
                </a:solidFill>
                <a:effectLst/>
                <a:uLnTx/>
                <a:uFillTx/>
                <a:cs typeface="+mn-ea"/>
                <a:sym typeface="+mn-lt"/>
              </a:rPr>
              <a:t>Add up yse what you like and what you want   </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5E5E5E"/>
                </a:solidFill>
                <a:effectLst/>
                <a:uLnTx/>
                <a:uFillTx/>
                <a:cs typeface="+mn-ea"/>
                <a:sym typeface="+mn-lt"/>
              </a:rPr>
              <a:t>2030,</a:t>
            </a:r>
            <a:r>
              <a:rPr kumimoji="0" lang="zh-CN" altLang="en-US" sz="1400" b="0" i="0" u="none" strike="noStrike" kern="0" cap="none" spc="0" normalizeH="0" baseline="0" noProof="0" dirty="0">
                <a:ln>
                  <a:noFill/>
                </a:ln>
                <a:solidFill>
                  <a:srgbClr val="5E5E5E"/>
                </a:solidFill>
                <a:effectLst/>
                <a:uLnTx/>
                <a:uFillTx/>
                <a:cs typeface="+mn-ea"/>
                <a:sym typeface="+mn-lt"/>
              </a:rPr>
              <a:t>Towards a warmer direction</a:t>
            </a:r>
          </a:p>
        </p:txBody>
      </p:sp>
      <p:sp>
        <p:nvSpPr>
          <p:cNvPr id="18" name="文本框 17"/>
          <p:cNvSpPr txBox="1"/>
          <p:nvPr/>
        </p:nvSpPr>
        <p:spPr>
          <a:xfrm>
            <a:off x="4967598" y="1982964"/>
            <a:ext cx="732890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5400" b="1" i="0" u="none" strike="noStrike" kern="1200" cap="none" spc="0" normalizeH="0" baseline="0" noProof="0" dirty="0">
                <a:ln>
                  <a:noFill/>
                </a:ln>
                <a:solidFill>
                  <a:srgbClr val="5E5E5E"/>
                </a:solidFill>
                <a:effectLst/>
                <a:uLnTx/>
                <a:uFillTx/>
                <a:cs typeface="+mn-ea"/>
                <a:sym typeface="+mn-lt"/>
              </a:rPr>
              <a:t>Thank</a:t>
            </a:r>
            <a:r>
              <a:rPr lang="zh-CN" altLang="en-US" sz="5400" b="1" dirty="0">
                <a:solidFill>
                  <a:srgbClr val="FFC86E"/>
                </a:solidFill>
                <a:cs typeface="+mn-ea"/>
                <a:sym typeface="+mn-lt"/>
              </a:rPr>
              <a:t>Your viewing</a:t>
            </a:r>
            <a:endParaRPr kumimoji="0" lang="zh-CN" altLang="en-US" sz="5400" b="1" i="0" u="none" strike="noStrike" kern="1200" cap="none" spc="0" normalizeH="0" baseline="0" noProof="0" dirty="0">
              <a:ln>
                <a:noFill/>
              </a:ln>
              <a:solidFill>
                <a:srgbClr val="5E5E5E"/>
              </a:solidFill>
              <a:effectLst/>
              <a:uLnTx/>
              <a:uFillTx/>
              <a:cs typeface="+mn-ea"/>
              <a:sym typeface="+mn-lt"/>
            </a:endParaRPr>
          </a:p>
        </p:txBody>
      </p:sp>
      <p:pic>
        <p:nvPicPr>
          <p:cNvPr id="14" name="图片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73561" y="1387298"/>
            <a:ext cx="3867619" cy="3585953"/>
          </a:xfrm>
          <a:prstGeom prst="rect">
            <a:avLst/>
          </a:prstGeom>
        </p:spPr>
      </p:pic>
      <p:sp>
        <p:nvSpPr>
          <p:cNvPr id="8" name="Rounded Rectangle 7">
            <a:extLst>
              <a:ext uri="{FF2B5EF4-FFF2-40B4-BE49-F238E27FC236}">
                <a16:creationId xmlns:a16="http://schemas.microsoft.com/office/drawing/2014/main" id="{EAF7719A-B2CE-4E58-B84E-672F2404F224}"/>
              </a:ext>
            </a:extLst>
          </p:cNvPr>
          <p:cNvSpPr/>
          <p:nvPr/>
        </p:nvSpPr>
        <p:spPr>
          <a:xfrm>
            <a:off x="9511679" y="689150"/>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
        <p:nvSpPr>
          <p:cNvPr id="9" name="TextBox 28">
            <a:hlinkClick r:id="rId4"/>
            <a:extLst>
              <a:ext uri="{FF2B5EF4-FFF2-40B4-BE49-F238E27FC236}">
                <a16:creationId xmlns:a16="http://schemas.microsoft.com/office/drawing/2014/main" id="{45E8C1E6-B174-420F-9465-62D1C8845643}"/>
              </a:ext>
            </a:extLst>
          </p:cNvPr>
          <p:cNvSpPr txBox="1"/>
          <p:nvPr/>
        </p:nvSpPr>
        <p:spPr>
          <a:xfrm>
            <a:off x="5053572" y="4688666"/>
            <a:ext cx="5194499" cy="246221"/>
          </a:xfrm>
          <a:prstGeom prst="rect">
            <a:avLst/>
          </a:prstGeom>
          <a:noFill/>
        </p:spPr>
        <p:txBody>
          <a:bodyPr wrap="square" rtlCol="0">
            <a:spAutoFit/>
          </a:bodyPr>
          <a:lstStyle/>
          <a:p>
            <a:r>
              <a:rPr lang="en-US" altLang="zh-CN" sz="1000" dirty="0">
                <a:solidFill>
                  <a:schemeClr val="tx1">
                    <a:lumMod val="50000"/>
                    <a:lumOff val="50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tx1">
                  <a:lumMod val="50000"/>
                  <a:lumOff val="50000"/>
                </a:schemeClr>
              </a:solidFill>
              <a:cs typeface="Arial" pitchFamily="34" charset="0"/>
            </a:endParaRPr>
          </a:p>
        </p:txBody>
      </p:sp>
    </p:spTree>
    <p:extLst>
      <p:ext uri="{BB962C8B-B14F-4D97-AF65-F5344CB8AC3E}">
        <p14:creationId xmlns:p14="http://schemas.microsoft.com/office/powerpoint/2010/main" val="318497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500"/>
                                        <p:tgtEl>
                                          <p:spTgt spid="17"/>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down)">
                                      <p:cBhvr>
                                        <p:cTn id="14" dur="500"/>
                                        <p:tgtEl>
                                          <p:spTgt spid="18"/>
                                        </p:tgtEl>
                                      </p:cBhvr>
                                    </p:animEffect>
                                  </p:childTnLst>
                                </p:cTn>
                              </p:par>
                            </p:childTnLst>
                          </p:cTn>
                        </p:par>
                        <p:par>
                          <p:cTn id="15" fill="hold">
                            <p:stCondLst>
                              <p:cond delay="1000"/>
                            </p:stCondLst>
                            <p:childTnLst>
                              <p:par>
                                <p:cTn id="16" presetID="22" presetClass="entr" presetSubtype="4" fill="hold"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down)">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A</a:t>
            </a:r>
          </a:p>
        </p:txBody>
      </p:sp>
      <p:sp>
        <p:nvSpPr>
          <p:cNvPr id="54" name="Diamond 5">
            <a:extLst>
              <a:ext uri="{FF2B5EF4-FFF2-40B4-BE49-F238E27FC236}">
                <a16:creationId xmlns:a16="http://schemas.microsoft.com/office/drawing/2014/main" id="{AEDEE15B-09BE-4416-8D55-46095E20C00D}"/>
              </a:ext>
            </a:extLst>
          </p:cNvPr>
          <p:cNvSpPr/>
          <p:nvPr/>
        </p:nvSpPr>
        <p:spPr>
          <a:xfrm>
            <a:off x="6112070" y="1492152"/>
            <a:ext cx="523149" cy="524695"/>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Isosceles Triangle 51">
            <a:extLst>
              <a:ext uri="{FF2B5EF4-FFF2-40B4-BE49-F238E27FC236}">
                <a16:creationId xmlns:a16="http://schemas.microsoft.com/office/drawing/2014/main" id="{2296D13E-298C-4F01-A77D-43547A7AEFA9}"/>
              </a:ext>
            </a:extLst>
          </p:cNvPr>
          <p:cNvSpPr/>
          <p:nvPr/>
        </p:nvSpPr>
        <p:spPr>
          <a:xfrm>
            <a:off x="5273316" y="1562686"/>
            <a:ext cx="523147" cy="383626"/>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Isosceles Triangle 57">
            <a:extLst>
              <a:ext uri="{FF2B5EF4-FFF2-40B4-BE49-F238E27FC236}">
                <a16:creationId xmlns:a16="http://schemas.microsoft.com/office/drawing/2014/main" id="{4E76B488-B2CD-463B-861A-27D4912FE160}"/>
              </a:ext>
            </a:extLst>
          </p:cNvPr>
          <p:cNvSpPr/>
          <p:nvPr/>
        </p:nvSpPr>
        <p:spPr>
          <a:xfrm>
            <a:off x="6114156" y="4520206"/>
            <a:ext cx="313133" cy="707899"/>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 fmla="*/ 1148449 w 1346449"/>
              <a:gd name="connsiteY0" fmla="*/ 2374775 h 3166775"/>
              <a:gd name="connsiteX1" fmla="*/ 198001 w 1346449"/>
              <a:gd name="connsiteY1" fmla="*/ 2374775 h 3166775"/>
              <a:gd name="connsiteX2" fmla="*/ 1 w 1346449"/>
              <a:gd name="connsiteY2" fmla="*/ 3166775 h 3166775"/>
              <a:gd name="connsiteX3" fmla="*/ 1346449 w 1346449"/>
              <a:gd name="connsiteY3" fmla="*/ 3166775 h 3166775"/>
              <a:gd name="connsiteX4" fmla="*/ 1148449 w 1346449"/>
              <a:gd name="connsiteY4" fmla="*/ 2374775 h 3166775"/>
              <a:gd name="connsiteX5" fmla="*/ 755186 w 1346449"/>
              <a:gd name="connsiteY5" fmla="*/ 0 h 3166775"/>
              <a:gd name="connsiteX6" fmla="*/ 734449 w 1346449"/>
              <a:gd name="connsiteY6" fmla="*/ 1231644 h 3166775"/>
              <a:gd name="connsiteX7" fmla="*/ 853246 w 1346449"/>
              <a:gd name="connsiteY7" fmla="*/ 1400264 h 3166775"/>
              <a:gd name="connsiteX8" fmla="*/ 673226 w 1346449"/>
              <a:gd name="connsiteY8" fmla="*/ 1580284 h 3166775"/>
              <a:gd name="connsiteX9" fmla="*/ 493206 w 1346449"/>
              <a:gd name="connsiteY9" fmla="*/ 1400264 h 3166775"/>
              <a:gd name="connsiteX10" fmla="*/ 612000 w 1346449"/>
              <a:gd name="connsiteY10" fmla="*/ 1231645 h 3166775"/>
              <a:gd name="connsiteX11" fmla="*/ 591263 w 1346449"/>
              <a:gd name="connsiteY11" fmla="*/ 10368 h 3166775"/>
              <a:gd name="connsiteX12" fmla="*/ 2939 w 1346449"/>
              <a:gd name="connsiteY12" fmla="*/ 1491744 h 3166775"/>
              <a:gd name="connsiteX13" fmla="*/ 0 w 1346449"/>
              <a:gd name="connsiteY13" fmla="*/ 1491744 h 3166775"/>
              <a:gd name="connsiteX14" fmla="*/ 2009 w 1346449"/>
              <a:gd name="connsiteY14" fmla="*/ 1494147 h 3166775"/>
              <a:gd name="connsiteX15" fmla="*/ 0 w 1346449"/>
              <a:gd name="connsiteY15" fmla="*/ 1499342 h 3166775"/>
              <a:gd name="connsiteX16" fmla="*/ 6353 w 1346449"/>
              <a:gd name="connsiteY16" fmla="*/ 1499342 h 3166775"/>
              <a:gd name="connsiteX17" fmla="*/ 273414 w 1346449"/>
              <a:gd name="connsiteY17" fmla="*/ 2293171 h 3166775"/>
              <a:gd name="connsiteX18" fmla="*/ 1091887 w 1346449"/>
              <a:gd name="connsiteY18" fmla="*/ 2283744 h 3166775"/>
              <a:gd name="connsiteX19" fmla="*/ 1340768 w 1346449"/>
              <a:gd name="connsiteY19" fmla="*/ 1499342 h 3166775"/>
              <a:gd name="connsiteX20" fmla="*/ 1346449 w 1346449"/>
              <a:gd name="connsiteY20" fmla="*/ 1499342 h 3166775"/>
              <a:gd name="connsiteX21" fmla="*/ 1344512 w 1346449"/>
              <a:gd name="connsiteY21" fmla="*/ 1494334 h 3166775"/>
              <a:gd name="connsiteX22" fmla="*/ 1346448 w 1346449"/>
              <a:gd name="connsiteY22" fmla="*/ 1491744 h 3166775"/>
              <a:gd name="connsiteX23" fmla="*/ 1343510 w 1346449"/>
              <a:gd name="connsiteY23" fmla="*/ 1491744 h 3166775"/>
              <a:gd name="connsiteX24" fmla="*/ 755186 w 1346449"/>
              <a:gd name="connsiteY24" fmla="*/ 0 h 31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p>
        </p:txBody>
      </p:sp>
      <p:sp>
        <p:nvSpPr>
          <p:cNvPr id="57" name="Rectangle 7">
            <a:extLst>
              <a:ext uri="{FF2B5EF4-FFF2-40B4-BE49-F238E27FC236}">
                <a16:creationId xmlns:a16="http://schemas.microsoft.com/office/drawing/2014/main" id="{84693C49-05C6-4CD0-A900-4B843CF3016D}"/>
              </a:ext>
            </a:extLst>
          </p:cNvPr>
          <p:cNvSpPr/>
          <p:nvPr/>
        </p:nvSpPr>
        <p:spPr>
          <a:xfrm rot="18900000">
            <a:off x="9585735" y="3654558"/>
            <a:ext cx="225664" cy="502732"/>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Parallelogram 15">
            <a:extLst>
              <a:ext uri="{FF2B5EF4-FFF2-40B4-BE49-F238E27FC236}">
                <a16:creationId xmlns:a16="http://schemas.microsoft.com/office/drawing/2014/main" id="{7A9FBE9D-EE5A-4F1B-8EDD-3D011F43183E}"/>
              </a:ext>
            </a:extLst>
          </p:cNvPr>
          <p:cNvSpPr/>
          <p:nvPr/>
        </p:nvSpPr>
        <p:spPr>
          <a:xfrm flipH="1">
            <a:off x="5267026" y="4641909"/>
            <a:ext cx="464493" cy="464493"/>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Freeform 19">
            <a:extLst>
              <a:ext uri="{FF2B5EF4-FFF2-40B4-BE49-F238E27FC236}">
                <a16:creationId xmlns:a16="http://schemas.microsoft.com/office/drawing/2014/main" id="{DD59881D-26FD-493B-8AE1-06C59DF34840}"/>
              </a:ext>
            </a:extLst>
          </p:cNvPr>
          <p:cNvSpPr/>
          <p:nvPr/>
        </p:nvSpPr>
        <p:spPr>
          <a:xfrm>
            <a:off x="7745410" y="3642506"/>
            <a:ext cx="460778" cy="453389"/>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0" name="Rectangle 30">
            <a:extLst>
              <a:ext uri="{FF2B5EF4-FFF2-40B4-BE49-F238E27FC236}">
                <a16:creationId xmlns:a16="http://schemas.microsoft.com/office/drawing/2014/main" id="{3BFEE74E-183A-4C32-9BDF-AC2573B061E0}"/>
              </a:ext>
            </a:extLst>
          </p:cNvPr>
          <p:cNvSpPr/>
          <p:nvPr/>
        </p:nvSpPr>
        <p:spPr>
          <a:xfrm>
            <a:off x="11063701" y="3600566"/>
            <a:ext cx="464493" cy="46313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1" name="Rectangle 7">
            <a:extLst>
              <a:ext uri="{FF2B5EF4-FFF2-40B4-BE49-F238E27FC236}">
                <a16:creationId xmlns:a16="http://schemas.microsoft.com/office/drawing/2014/main" id="{A2454068-D6A0-42C7-BCE1-D03833DCF2E4}"/>
              </a:ext>
            </a:extLst>
          </p:cNvPr>
          <p:cNvSpPr/>
          <p:nvPr/>
        </p:nvSpPr>
        <p:spPr>
          <a:xfrm>
            <a:off x="6950824" y="1518716"/>
            <a:ext cx="471567" cy="47156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Rectangle 15">
            <a:extLst>
              <a:ext uri="{FF2B5EF4-FFF2-40B4-BE49-F238E27FC236}">
                <a16:creationId xmlns:a16="http://schemas.microsoft.com/office/drawing/2014/main" id="{ECBB7944-2021-44C3-960E-8480CFC6DEF9}"/>
              </a:ext>
            </a:extLst>
          </p:cNvPr>
          <p:cNvSpPr/>
          <p:nvPr/>
        </p:nvSpPr>
        <p:spPr>
          <a:xfrm rot="5400000">
            <a:off x="7737684" y="1518715"/>
            <a:ext cx="472195" cy="471568"/>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3" name="Pie 24">
            <a:extLst>
              <a:ext uri="{FF2B5EF4-FFF2-40B4-BE49-F238E27FC236}">
                <a16:creationId xmlns:a16="http://schemas.microsoft.com/office/drawing/2014/main" id="{DB38F196-AF37-4B00-AA3E-183F9372FBAD}"/>
              </a:ext>
            </a:extLst>
          </p:cNvPr>
          <p:cNvSpPr/>
          <p:nvPr/>
        </p:nvSpPr>
        <p:spPr>
          <a:xfrm>
            <a:off x="6809927" y="4618984"/>
            <a:ext cx="513183" cy="510342"/>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4" name="Parallelogram 30">
            <a:extLst>
              <a:ext uri="{FF2B5EF4-FFF2-40B4-BE49-F238E27FC236}">
                <a16:creationId xmlns:a16="http://schemas.microsoft.com/office/drawing/2014/main" id="{07A9DF64-EAEC-4F98-A0C9-E2239CA0F425}"/>
              </a:ext>
            </a:extLst>
          </p:cNvPr>
          <p:cNvSpPr/>
          <p:nvPr/>
        </p:nvSpPr>
        <p:spPr>
          <a:xfrm flipH="1">
            <a:off x="11038458" y="2527766"/>
            <a:ext cx="514976" cy="516250"/>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5" name="Block Arc 14">
            <a:extLst>
              <a:ext uri="{FF2B5EF4-FFF2-40B4-BE49-F238E27FC236}">
                <a16:creationId xmlns:a16="http://schemas.microsoft.com/office/drawing/2014/main" id="{F84CC100-88A8-4E3E-8091-D49E44C308ED}"/>
              </a:ext>
            </a:extLst>
          </p:cNvPr>
          <p:cNvSpPr/>
          <p:nvPr/>
        </p:nvSpPr>
        <p:spPr>
          <a:xfrm rot="16200000">
            <a:off x="8525358" y="1470612"/>
            <a:ext cx="567400" cy="56777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6" name="Block Arc 41">
            <a:extLst>
              <a:ext uri="{FF2B5EF4-FFF2-40B4-BE49-F238E27FC236}">
                <a16:creationId xmlns:a16="http://schemas.microsoft.com/office/drawing/2014/main" id="{39949893-05ED-44C7-999C-84CE9B52D118}"/>
              </a:ext>
            </a:extLst>
          </p:cNvPr>
          <p:cNvSpPr/>
          <p:nvPr/>
        </p:nvSpPr>
        <p:spPr>
          <a:xfrm>
            <a:off x="9408551" y="1424302"/>
            <a:ext cx="473301" cy="660394"/>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7" name="Right Triangle 17">
            <a:extLst>
              <a:ext uri="{FF2B5EF4-FFF2-40B4-BE49-F238E27FC236}">
                <a16:creationId xmlns:a16="http://schemas.microsoft.com/office/drawing/2014/main" id="{6ADCC979-BA1C-4251-B6F5-CE5AA2B72FD0}"/>
              </a:ext>
            </a:extLst>
          </p:cNvPr>
          <p:cNvSpPr/>
          <p:nvPr/>
        </p:nvSpPr>
        <p:spPr>
          <a:xfrm>
            <a:off x="7705746" y="4600959"/>
            <a:ext cx="385790" cy="546392"/>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Oval 27">
            <a:extLst>
              <a:ext uri="{FF2B5EF4-FFF2-40B4-BE49-F238E27FC236}">
                <a16:creationId xmlns:a16="http://schemas.microsoft.com/office/drawing/2014/main" id="{7DB6E0EE-B33A-443E-887E-C319F0DAF534}"/>
              </a:ext>
            </a:extLst>
          </p:cNvPr>
          <p:cNvSpPr/>
          <p:nvPr/>
        </p:nvSpPr>
        <p:spPr>
          <a:xfrm>
            <a:off x="4418496" y="5469184"/>
            <a:ext cx="409732" cy="779216"/>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Parallelogram 15">
            <a:extLst>
              <a:ext uri="{FF2B5EF4-FFF2-40B4-BE49-F238E27FC236}">
                <a16:creationId xmlns:a16="http://schemas.microsoft.com/office/drawing/2014/main" id="{24ABDD0B-564D-4579-ACF2-A3B23447A0E6}"/>
              </a:ext>
            </a:extLst>
          </p:cNvPr>
          <p:cNvSpPr/>
          <p:nvPr/>
        </p:nvSpPr>
        <p:spPr>
          <a:xfrm rot="16200000">
            <a:off x="8536863" y="3545131"/>
            <a:ext cx="598764" cy="648141"/>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0" name="Round Same Side Corner Rectangle 21">
            <a:extLst>
              <a:ext uri="{FF2B5EF4-FFF2-40B4-BE49-F238E27FC236}">
                <a16:creationId xmlns:a16="http://schemas.microsoft.com/office/drawing/2014/main" id="{A705FB8C-4E2D-4F93-8F3B-7B97C7830918}"/>
              </a:ext>
            </a:extLst>
          </p:cNvPr>
          <p:cNvSpPr/>
          <p:nvPr/>
        </p:nvSpPr>
        <p:spPr>
          <a:xfrm rot="10800000">
            <a:off x="9311063" y="2543932"/>
            <a:ext cx="386665" cy="43663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1" name="Oval 26">
            <a:extLst>
              <a:ext uri="{FF2B5EF4-FFF2-40B4-BE49-F238E27FC236}">
                <a16:creationId xmlns:a16="http://schemas.microsoft.com/office/drawing/2014/main" id="{A8611118-4553-45C9-837B-A5EA5C617D63}"/>
              </a:ext>
            </a:extLst>
          </p:cNvPr>
          <p:cNvSpPr/>
          <p:nvPr/>
        </p:nvSpPr>
        <p:spPr>
          <a:xfrm>
            <a:off x="6966942" y="3587275"/>
            <a:ext cx="472482" cy="56385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2" name="Freeform 32">
            <a:extLst>
              <a:ext uri="{FF2B5EF4-FFF2-40B4-BE49-F238E27FC236}">
                <a16:creationId xmlns:a16="http://schemas.microsoft.com/office/drawing/2014/main" id="{9C5A04AA-A50B-457A-A783-D941E78BCCDF}"/>
              </a:ext>
            </a:extLst>
          </p:cNvPr>
          <p:cNvSpPr/>
          <p:nvPr/>
        </p:nvSpPr>
        <p:spPr>
          <a:xfrm>
            <a:off x="4360223" y="1480860"/>
            <a:ext cx="597487" cy="547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3" name="Rounded Rectangle 10">
            <a:extLst>
              <a:ext uri="{FF2B5EF4-FFF2-40B4-BE49-F238E27FC236}">
                <a16:creationId xmlns:a16="http://schemas.microsoft.com/office/drawing/2014/main" id="{B55467B8-5BFB-46FE-82D2-AA896BC192F1}"/>
              </a:ext>
            </a:extLst>
          </p:cNvPr>
          <p:cNvSpPr/>
          <p:nvPr/>
        </p:nvSpPr>
        <p:spPr>
          <a:xfrm>
            <a:off x="8534202" y="2515987"/>
            <a:ext cx="372169" cy="492524"/>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4" name="Rounded Rectangle 32">
            <a:extLst>
              <a:ext uri="{FF2B5EF4-FFF2-40B4-BE49-F238E27FC236}">
                <a16:creationId xmlns:a16="http://schemas.microsoft.com/office/drawing/2014/main" id="{A7C45BCB-0B8E-4E0E-842A-DD554B68B1C0}"/>
              </a:ext>
            </a:extLst>
          </p:cNvPr>
          <p:cNvSpPr/>
          <p:nvPr/>
        </p:nvSpPr>
        <p:spPr>
          <a:xfrm>
            <a:off x="10179594" y="3623455"/>
            <a:ext cx="491492" cy="49149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5" name="Trapezoid 13">
            <a:extLst>
              <a:ext uri="{FF2B5EF4-FFF2-40B4-BE49-F238E27FC236}">
                <a16:creationId xmlns:a16="http://schemas.microsoft.com/office/drawing/2014/main" id="{EAB635DE-58EF-4585-A0F5-0790A1957A5B}"/>
              </a:ext>
            </a:extLst>
          </p:cNvPr>
          <p:cNvSpPr/>
          <p:nvPr/>
        </p:nvSpPr>
        <p:spPr>
          <a:xfrm>
            <a:off x="5324216" y="2538243"/>
            <a:ext cx="529844" cy="448015"/>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6" name="Rounded Rectangle 7">
            <a:extLst>
              <a:ext uri="{FF2B5EF4-FFF2-40B4-BE49-F238E27FC236}">
                <a16:creationId xmlns:a16="http://schemas.microsoft.com/office/drawing/2014/main" id="{890A206E-8EB0-46CB-87E5-BB62DA827BE4}"/>
              </a:ext>
            </a:extLst>
          </p:cNvPr>
          <p:cNvSpPr/>
          <p:nvPr/>
        </p:nvSpPr>
        <p:spPr>
          <a:xfrm>
            <a:off x="7858216" y="2527504"/>
            <a:ext cx="271294" cy="46949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7" name="Rectangle 18">
            <a:extLst>
              <a:ext uri="{FF2B5EF4-FFF2-40B4-BE49-F238E27FC236}">
                <a16:creationId xmlns:a16="http://schemas.microsoft.com/office/drawing/2014/main" id="{D8BFBE69-EC90-491A-A905-789398F4B3A8}"/>
              </a:ext>
            </a:extLst>
          </p:cNvPr>
          <p:cNvSpPr/>
          <p:nvPr/>
        </p:nvSpPr>
        <p:spPr>
          <a:xfrm>
            <a:off x="6258752" y="2567175"/>
            <a:ext cx="491054" cy="390153"/>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8" name="Rounded Rectangle 25">
            <a:extLst>
              <a:ext uri="{FF2B5EF4-FFF2-40B4-BE49-F238E27FC236}">
                <a16:creationId xmlns:a16="http://schemas.microsoft.com/office/drawing/2014/main" id="{4572E89B-D1A8-4A73-807F-C57BE0137D47}"/>
              </a:ext>
            </a:extLst>
          </p:cNvPr>
          <p:cNvSpPr/>
          <p:nvPr/>
        </p:nvSpPr>
        <p:spPr>
          <a:xfrm>
            <a:off x="7154498" y="2552022"/>
            <a:ext cx="299026" cy="42045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9" name="Chord 14">
            <a:extLst>
              <a:ext uri="{FF2B5EF4-FFF2-40B4-BE49-F238E27FC236}">
                <a16:creationId xmlns:a16="http://schemas.microsoft.com/office/drawing/2014/main" id="{55CB0732-5078-415F-A13A-7992B69C1679}"/>
              </a:ext>
            </a:extLst>
          </p:cNvPr>
          <p:cNvSpPr/>
          <p:nvPr/>
        </p:nvSpPr>
        <p:spPr>
          <a:xfrm>
            <a:off x="5919945" y="5535338"/>
            <a:ext cx="512639" cy="646909"/>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0" name="Rounded Rectangle 6">
            <a:extLst>
              <a:ext uri="{FF2B5EF4-FFF2-40B4-BE49-F238E27FC236}">
                <a16:creationId xmlns:a16="http://schemas.microsoft.com/office/drawing/2014/main" id="{11DB8BB9-D675-470D-AC1D-C9EF80405172}"/>
              </a:ext>
            </a:extLst>
          </p:cNvPr>
          <p:cNvSpPr/>
          <p:nvPr/>
        </p:nvSpPr>
        <p:spPr>
          <a:xfrm>
            <a:off x="4411373" y="2471636"/>
            <a:ext cx="508153" cy="516633"/>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1" name="Oval 66">
            <a:extLst>
              <a:ext uri="{FF2B5EF4-FFF2-40B4-BE49-F238E27FC236}">
                <a16:creationId xmlns:a16="http://schemas.microsoft.com/office/drawing/2014/main" id="{64136ECC-E882-4D1E-8298-06A6A02A6E1A}"/>
              </a:ext>
            </a:extLst>
          </p:cNvPr>
          <p:cNvSpPr/>
          <p:nvPr/>
        </p:nvSpPr>
        <p:spPr>
          <a:xfrm rot="20700000">
            <a:off x="6137536" y="3634206"/>
            <a:ext cx="548680" cy="469988"/>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2" name="Isosceles Triangle 13">
            <a:extLst>
              <a:ext uri="{FF2B5EF4-FFF2-40B4-BE49-F238E27FC236}">
                <a16:creationId xmlns:a16="http://schemas.microsoft.com/office/drawing/2014/main" id="{A54A6140-C0D9-4440-A5D4-E05BC900724C}"/>
              </a:ext>
            </a:extLst>
          </p:cNvPr>
          <p:cNvSpPr/>
          <p:nvPr/>
        </p:nvSpPr>
        <p:spPr>
          <a:xfrm rot="10800000">
            <a:off x="5188220" y="5485943"/>
            <a:ext cx="376548" cy="74570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3" name="Smiley Face 14">
            <a:extLst>
              <a:ext uri="{FF2B5EF4-FFF2-40B4-BE49-F238E27FC236}">
                <a16:creationId xmlns:a16="http://schemas.microsoft.com/office/drawing/2014/main" id="{BD37565A-D14C-4133-B9E1-D7F8BF1C6551}"/>
              </a:ext>
            </a:extLst>
          </p:cNvPr>
          <p:cNvSpPr/>
          <p:nvPr/>
        </p:nvSpPr>
        <p:spPr>
          <a:xfrm>
            <a:off x="7617042" y="5578826"/>
            <a:ext cx="559934" cy="55993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4" name="Smiley Face 12">
            <a:extLst>
              <a:ext uri="{FF2B5EF4-FFF2-40B4-BE49-F238E27FC236}">
                <a16:creationId xmlns:a16="http://schemas.microsoft.com/office/drawing/2014/main" id="{7F01996A-EF70-44A8-AD2D-1E270513DCED}"/>
              </a:ext>
            </a:extLst>
          </p:cNvPr>
          <p:cNvSpPr/>
          <p:nvPr/>
        </p:nvSpPr>
        <p:spPr>
          <a:xfrm>
            <a:off x="10160622" y="5578826"/>
            <a:ext cx="559934" cy="559934"/>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5" name="Smiley Face 15">
            <a:extLst>
              <a:ext uri="{FF2B5EF4-FFF2-40B4-BE49-F238E27FC236}">
                <a16:creationId xmlns:a16="http://schemas.microsoft.com/office/drawing/2014/main" id="{7DB0A6EE-0534-4660-BA3C-A3E8C9FF112F}"/>
              </a:ext>
            </a:extLst>
          </p:cNvPr>
          <p:cNvSpPr/>
          <p:nvPr/>
        </p:nvSpPr>
        <p:spPr>
          <a:xfrm>
            <a:off x="8468995" y="5581897"/>
            <a:ext cx="553792" cy="553792"/>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6" name="Oval 37">
            <a:extLst>
              <a:ext uri="{FF2B5EF4-FFF2-40B4-BE49-F238E27FC236}">
                <a16:creationId xmlns:a16="http://schemas.microsoft.com/office/drawing/2014/main" id="{1430B71C-D580-4CA6-A442-26AED5FAE293}"/>
              </a:ext>
            </a:extLst>
          </p:cNvPr>
          <p:cNvSpPr/>
          <p:nvPr/>
        </p:nvSpPr>
        <p:spPr>
          <a:xfrm>
            <a:off x="11012576" y="5575424"/>
            <a:ext cx="566738" cy="566738"/>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Smiley Face 14">
            <a:extLst>
              <a:ext uri="{FF2B5EF4-FFF2-40B4-BE49-F238E27FC236}">
                <a16:creationId xmlns:a16="http://schemas.microsoft.com/office/drawing/2014/main" id="{77504E11-68B3-460A-979B-D56E2900C922}"/>
              </a:ext>
            </a:extLst>
          </p:cNvPr>
          <p:cNvSpPr/>
          <p:nvPr/>
        </p:nvSpPr>
        <p:spPr>
          <a:xfrm>
            <a:off x="9314808" y="5581897"/>
            <a:ext cx="553792" cy="553792"/>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8" name="Rectangle 16">
            <a:extLst>
              <a:ext uri="{FF2B5EF4-FFF2-40B4-BE49-F238E27FC236}">
                <a16:creationId xmlns:a16="http://schemas.microsoft.com/office/drawing/2014/main" id="{EE8124F3-717D-48CF-A47F-1E6B4110895D}"/>
              </a:ext>
            </a:extLst>
          </p:cNvPr>
          <p:cNvSpPr/>
          <p:nvPr/>
        </p:nvSpPr>
        <p:spPr>
          <a:xfrm rot="2700000">
            <a:off x="5325698" y="3520150"/>
            <a:ext cx="389390" cy="69810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9" name="Rectangle 9">
            <a:extLst>
              <a:ext uri="{FF2B5EF4-FFF2-40B4-BE49-F238E27FC236}">
                <a16:creationId xmlns:a16="http://schemas.microsoft.com/office/drawing/2014/main" id="{444E6227-4972-4DE6-BEB0-C3FC42991182}"/>
              </a:ext>
            </a:extLst>
          </p:cNvPr>
          <p:cNvSpPr/>
          <p:nvPr/>
        </p:nvSpPr>
        <p:spPr>
          <a:xfrm>
            <a:off x="4401174" y="3545247"/>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0" name="Round Same Side Corner Rectangle 6">
            <a:extLst>
              <a:ext uri="{FF2B5EF4-FFF2-40B4-BE49-F238E27FC236}">
                <a16:creationId xmlns:a16="http://schemas.microsoft.com/office/drawing/2014/main" id="{11207448-F26A-4EF1-8764-2D6798600849}"/>
              </a:ext>
            </a:extLst>
          </p:cNvPr>
          <p:cNvSpPr/>
          <p:nvPr/>
        </p:nvSpPr>
        <p:spPr>
          <a:xfrm rot="2700000">
            <a:off x="6979028" y="5476482"/>
            <a:ext cx="190721" cy="76462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1" name="Frame 17">
            <a:extLst>
              <a:ext uri="{FF2B5EF4-FFF2-40B4-BE49-F238E27FC236}">
                <a16:creationId xmlns:a16="http://schemas.microsoft.com/office/drawing/2014/main" id="{1278BF84-DDF3-43F8-88E4-A0F28E4079EF}"/>
              </a:ext>
            </a:extLst>
          </p:cNvPr>
          <p:cNvSpPr/>
          <p:nvPr/>
        </p:nvSpPr>
        <p:spPr>
          <a:xfrm>
            <a:off x="4376235" y="4613417"/>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Rounded Rectangle 5">
            <a:extLst>
              <a:ext uri="{FF2B5EF4-FFF2-40B4-BE49-F238E27FC236}">
                <a16:creationId xmlns:a16="http://schemas.microsoft.com/office/drawing/2014/main" id="{B5A177C8-7AB0-4E40-873A-70F231B3FA06}"/>
              </a:ext>
            </a:extLst>
          </p:cNvPr>
          <p:cNvSpPr/>
          <p:nvPr/>
        </p:nvSpPr>
        <p:spPr>
          <a:xfrm flipH="1">
            <a:off x="10102420" y="2554106"/>
            <a:ext cx="504633" cy="416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3" name="Teardrop 1">
            <a:extLst>
              <a:ext uri="{FF2B5EF4-FFF2-40B4-BE49-F238E27FC236}">
                <a16:creationId xmlns:a16="http://schemas.microsoft.com/office/drawing/2014/main" id="{45BBC696-75E7-44AB-A411-9B80C52FFE5A}"/>
              </a:ext>
            </a:extLst>
          </p:cNvPr>
          <p:cNvSpPr/>
          <p:nvPr/>
        </p:nvSpPr>
        <p:spPr>
          <a:xfrm rot="18805991">
            <a:off x="10126692" y="1539348"/>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4" name="Rectangle 130">
            <a:extLst>
              <a:ext uri="{FF2B5EF4-FFF2-40B4-BE49-F238E27FC236}">
                <a16:creationId xmlns:a16="http://schemas.microsoft.com/office/drawing/2014/main" id="{F7759672-254A-46D2-98DF-B919494C603A}"/>
              </a:ext>
            </a:extLst>
          </p:cNvPr>
          <p:cNvSpPr/>
          <p:nvPr/>
        </p:nvSpPr>
        <p:spPr>
          <a:xfrm>
            <a:off x="10932820" y="1539414"/>
            <a:ext cx="544577" cy="547049"/>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Right Triangle 17">
            <a:extLst>
              <a:ext uri="{FF2B5EF4-FFF2-40B4-BE49-F238E27FC236}">
                <a16:creationId xmlns:a16="http://schemas.microsoft.com/office/drawing/2014/main" id="{5B989D8F-E127-48E7-B329-C52CA522C191}"/>
              </a:ext>
            </a:extLst>
          </p:cNvPr>
          <p:cNvSpPr>
            <a:spLocks noChangeAspect="1"/>
          </p:cNvSpPr>
          <p:nvPr/>
        </p:nvSpPr>
        <p:spPr>
          <a:xfrm>
            <a:off x="9363473" y="4578026"/>
            <a:ext cx="478148" cy="569324"/>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6" name="Right Triangle 17">
            <a:extLst>
              <a:ext uri="{FF2B5EF4-FFF2-40B4-BE49-F238E27FC236}">
                <a16:creationId xmlns:a16="http://schemas.microsoft.com/office/drawing/2014/main" id="{D61B263F-9E2B-4D6D-AE92-C6B011C62C98}"/>
              </a:ext>
            </a:extLst>
          </p:cNvPr>
          <p:cNvSpPr>
            <a:spLocks noChangeAspect="1"/>
          </p:cNvSpPr>
          <p:nvPr/>
        </p:nvSpPr>
        <p:spPr>
          <a:xfrm>
            <a:off x="8488431" y="4578026"/>
            <a:ext cx="478148" cy="569324"/>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7" name="Right Triangle 17">
            <a:extLst>
              <a:ext uri="{FF2B5EF4-FFF2-40B4-BE49-F238E27FC236}">
                <a16:creationId xmlns:a16="http://schemas.microsoft.com/office/drawing/2014/main" id="{5E5AE7B0-988E-44BF-89EA-013033086F96}"/>
              </a:ext>
            </a:extLst>
          </p:cNvPr>
          <p:cNvSpPr>
            <a:spLocks noChangeAspect="1"/>
          </p:cNvSpPr>
          <p:nvPr/>
        </p:nvSpPr>
        <p:spPr>
          <a:xfrm>
            <a:off x="10238515" y="4578026"/>
            <a:ext cx="478148" cy="569324"/>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8" name="Oval 44">
            <a:extLst>
              <a:ext uri="{FF2B5EF4-FFF2-40B4-BE49-F238E27FC236}">
                <a16:creationId xmlns:a16="http://schemas.microsoft.com/office/drawing/2014/main" id="{94195A6D-E3B2-4E10-BD54-AC5E4FED7A15}"/>
              </a:ext>
            </a:extLst>
          </p:cNvPr>
          <p:cNvSpPr>
            <a:spLocks noChangeAspect="1"/>
          </p:cNvSpPr>
          <p:nvPr/>
        </p:nvSpPr>
        <p:spPr>
          <a:xfrm>
            <a:off x="11113556" y="4578026"/>
            <a:ext cx="478148" cy="569324"/>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31375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7" y="279017"/>
            <a:ext cx="3001293" cy="369332"/>
          </a:xfrm>
          <a:prstGeom prst="rect">
            <a:avLst/>
          </a:prstGeom>
          <a:noFill/>
        </p:spPr>
        <p:txBody>
          <a:bodyPr wrap="square" rtlCol="0">
            <a:spAutoFit/>
          </a:bodyPr>
          <a:lstStyle/>
          <a:p>
            <a:pPr algn="ctr"/>
            <a:r>
              <a:rPr lang="zh-CN" altLang="en-US" dirty="0">
                <a:cs typeface="+mn-ea"/>
                <a:sym typeface="+mn-lt"/>
              </a:rPr>
              <a:t>Please add title text here</a:t>
            </a:r>
          </a:p>
        </p:txBody>
      </p:sp>
      <p:sp>
        <p:nvSpPr>
          <p:cNvPr id="5" name="矩形 4"/>
          <p:cNvSpPr/>
          <p:nvPr/>
        </p:nvSpPr>
        <p:spPr>
          <a:xfrm>
            <a:off x="1691537" y="1780822"/>
            <a:ext cx="8955151" cy="2016224"/>
          </a:xfrm>
          <a:prstGeom prst="rect">
            <a:avLst/>
          </a:prstGeom>
          <a:solidFill>
            <a:schemeClr val="bg1"/>
          </a:solidFill>
          <a:ln>
            <a:solidFill>
              <a:srgbClr val="A068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sp>
        <p:nvSpPr>
          <p:cNvPr id="7" name="椭圆 6"/>
          <p:cNvSpPr/>
          <p:nvPr/>
        </p:nvSpPr>
        <p:spPr>
          <a:xfrm>
            <a:off x="1691537" y="4517126"/>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r>
              <a:rPr lang="en-US" altLang="zh-CN" kern="0" dirty="0">
                <a:solidFill>
                  <a:srgbClr val="A06843"/>
                </a:solidFill>
                <a:cs typeface="+mn-ea"/>
                <a:sym typeface="+mn-lt"/>
              </a:rPr>
              <a:t> </a:t>
            </a:r>
            <a:endParaRPr lang="zh-CN" altLang="en-US" kern="0" dirty="0">
              <a:solidFill>
                <a:srgbClr val="A06843"/>
              </a:solidFill>
              <a:cs typeface="+mn-ea"/>
              <a:sym typeface="+mn-lt"/>
            </a:endParaRPr>
          </a:p>
        </p:txBody>
      </p:sp>
      <p:cxnSp>
        <p:nvCxnSpPr>
          <p:cNvPr id="8" name="直接连接符 7"/>
          <p:cNvCxnSpPr/>
          <p:nvPr/>
        </p:nvCxnSpPr>
        <p:spPr>
          <a:xfrm flipV="1">
            <a:off x="1979569" y="4635410"/>
            <a:ext cx="8352928" cy="19886"/>
          </a:xfrm>
          <a:prstGeom prst="line">
            <a:avLst/>
          </a:prstGeom>
          <a:noFill/>
          <a:ln w="19050" cap="flat" cmpd="sng" algn="ctr">
            <a:solidFill>
              <a:srgbClr val="A06843"/>
            </a:solidFill>
            <a:prstDash val="solid"/>
          </a:ln>
          <a:effectLst/>
        </p:spPr>
      </p:cxnSp>
      <p:sp>
        <p:nvSpPr>
          <p:cNvPr id="9" name="椭圆 8"/>
          <p:cNvSpPr/>
          <p:nvPr/>
        </p:nvSpPr>
        <p:spPr>
          <a:xfrm>
            <a:off x="10332497" y="4520465"/>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endParaRPr lang="zh-CN" altLang="en-US" kern="0">
              <a:solidFill>
                <a:srgbClr val="A06843"/>
              </a:solidFill>
              <a:cs typeface="+mn-ea"/>
              <a:sym typeface="+mn-lt"/>
            </a:endParaRPr>
          </a:p>
        </p:txBody>
      </p:sp>
      <p:sp>
        <p:nvSpPr>
          <p:cNvPr id="10" name="椭圆 9"/>
          <p:cNvSpPr/>
          <p:nvPr/>
        </p:nvSpPr>
        <p:spPr>
          <a:xfrm>
            <a:off x="3438544" y="4517126"/>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r>
              <a:rPr lang="en-US" altLang="zh-CN" kern="0" dirty="0">
                <a:solidFill>
                  <a:srgbClr val="A06843"/>
                </a:solidFill>
                <a:cs typeface="+mn-ea"/>
                <a:sym typeface="+mn-lt"/>
              </a:rPr>
              <a:t>                                                                   </a:t>
            </a:r>
            <a:endParaRPr lang="zh-CN" altLang="en-US" kern="0" dirty="0">
              <a:solidFill>
                <a:srgbClr val="A06843"/>
              </a:solidFill>
              <a:cs typeface="+mn-ea"/>
              <a:sym typeface="+mn-lt"/>
            </a:endParaRPr>
          </a:p>
        </p:txBody>
      </p:sp>
      <p:sp>
        <p:nvSpPr>
          <p:cNvPr id="11" name="椭圆 10"/>
          <p:cNvSpPr/>
          <p:nvPr/>
        </p:nvSpPr>
        <p:spPr>
          <a:xfrm>
            <a:off x="5964948" y="4495238"/>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endParaRPr lang="zh-CN" altLang="en-US" kern="0">
              <a:solidFill>
                <a:srgbClr val="A06843"/>
              </a:solidFill>
              <a:cs typeface="+mn-ea"/>
              <a:sym typeface="+mn-lt"/>
            </a:endParaRPr>
          </a:p>
        </p:txBody>
      </p:sp>
      <p:sp>
        <p:nvSpPr>
          <p:cNvPr id="12" name="椭圆 11"/>
          <p:cNvSpPr/>
          <p:nvPr/>
        </p:nvSpPr>
        <p:spPr>
          <a:xfrm>
            <a:off x="8526174" y="4507998"/>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endParaRPr lang="zh-CN" altLang="en-US" kern="0">
              <a:solidFill>
                <a:srgbClr val="A06843"/>
              </a:solidFill>
              <a:cs typeface="+mn-ea"/>
              <a:sym typeface="+mn-lt"/>
            </a:endParaRPr>
          </a:p>
        </p:txBody>
      </p:sp>
      <p:grpSp>
        <p:nvGrpSpPr>
          <p:cNvPr id="13" name="组合 12"/>
          <p:cNvGrpSpPr/>
          <p:nvPr/>
        </p:nvGrpSpPr>
        <p:grpSpPr>
          <a:xfrm>
            <a:off x="2787189" y="5029902"/>
            <a:ext cx="1584176" cy="743187"/>
            <a:chOff x="2727156" y="3246531"/>
            <a:chExt cx="1584176" cy="743187"/>
          </a:xfrm>
          <a:solidFill>
            <a:srgbClr val="EE493F"/>
          </a:solidFill>
        </p:grpSpPr>
        <p:sp>
          <p:nvSpPr>
            <p:cNvPr id="15" name="任意多边形 10"/>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FFC86E"/>
            </a:solidFill>
            <a:ln w="25400" cap="flat" cmpd="sng" algn="ctr">
              <a:noFill/>
              <a:prstDash val="solid"/>
            </a:ln>
            <a:effectLst/>
          </p:spPr>
          <p:txBody>
            <a:bodyPr rtlCol="0" anchor="ctr"/>
            <a:lstStyle/>
            <a:p>
              <a:pPr algn="ctr">
                <a:defRPr/>
              </a:pPr>
              <a:endParaRPr lang="zh-CN" altLang="en-US" kern="0">
                <a:solidFill>
                  <a:srgbClr val="A06843"/>
                </a:solidFill>
                <a:cs typeface="+mn-ea"/>
                <a:sym typeface="+mn-lt"/>
              </a:endParaRPr>
            </a:p>
          </p:txBody>
        </p:sp>
        <p:sp>
          <p:nvSpPr>
            <p:cNvPr id="16" name="文本框 15"/>
            <p:cNvSpPr txBox="1"/>
            <p:nvPr/>
          </p:nvSpPr>
          <p:spPr>
            <a:xfrm>
              <a:off x="2993861" y="3367319"/>
              <a:ext cx="1050765" cy="584775"/>
            </a:xfrm>
            <a:prstGeom prst="rect">
              <a:avLst/>
            </a:prstGeom>
            <a:noFill/>
          </p:spPr>
          <p:txBody>
            <a:bodyPr wrap="square" rtlCol="0">
              <a:spAutoFit/>
            </a:bodyPr>
            <a:lstStyle/>
            <a:p>
              <a:pPr>
                <a:defRPr/>
              </a:pPr>
              <a:r>
                <a:rPr lang="en-US" altLang="zh-CN" sz="3200" b="1" kern="0" dirty="0">
                  <a:solidFill>
                    <a:schemeClr val="bg1"/>
                  </a:solidFill>
                  <a:cs typeface="+mn-ea"/>
                  <a:sym typeface="+mn-lt"/>
                </a:rPr>
                <a:t>Title</a:t>
              </a:r>
              <a:endParaRPr lang="zh-CN" altLang="en-US" sz="3200" b="1" kern="0" dirty="0">
                <a:solidFill>
                  <a:schemeClr val="bg1"/>
                </a:solidFill>
                <a:cs typeface="+mn-ea"/>
                <a:sym typeface="+mn-lt"/>
              </a:endParaRPr>
            </a:p>
          </p:txBody>
        </p:sp>
      </p:grpSp>
      <p:grpSp>
        <p:nvGrpSpPr>
          <p:cNvPr id="17" name="组合 16"/>
          <p:cNvGrpSpPr/>
          <p:nvPr/>
        </p:nvGrpSpPr>
        <p:grpSpPr>
          <a:xfrm>
            <a:off x="5313593" y="5029901"/>
            <a:ext cx="1584176" cy="743187"/>
            <a:chOff x="2727156" y="3246531"/>
            <a:chExt cx="1584176" cy="743187"/>
          </a:xfrm>
        </p:grpSpPr>
        <p:sp>
          <p:nvSpPr>
            <p:cNvPr id="18" name="任意多边形 13"/>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EACE88"/>
            </a:solidFill>
            <a:ln w="25400" cap="flat" cmpd="sng" algn="ctr">
              <a:noFill/>
              <a:prstDash val="solid"/>
            </a:ln>
            <a:effectLst/>
          </p:spPr>
          <p:txBody>
            <a:bodyPr rtlCol="0" anchor="ctr"/>
            <a:lstStyle/>
            <a:p>
              <a:pPr algn="ctr">
                <a:defRPr/>
              </a:pPr>
              <a:endParaRPr lang="zh-CN" altLang="en-US" kern="0">
                <a:solidFill>
                  <a:srgbClr val="A06843"/>
                </a:solidFill>
                <a:cs typeface="+mn-ea"/>
                <a:sym typeface="+mn-lt"/>
              </a:endParaRPr>
            </a:p>
          </p:txBody>
        </p:sp>
        <p:sp>
          <p:nvSpPr>
            <p:cNvPr id="19" name="文本框 18"/>
            <p:cNvSpPr txBox="1"/>
            <p:nvPr/>
          </p:nvSpPr>
          <p:spPr>
            <a:xfrm>
              <a:off x="3134595" y="3367318"/>
              <a:ext cx="1050765" cy="584775"/>
            </a:xfrm>
            <a:prstGeom prst="rect">
              <a:avLst/>
            </a:prstGeom>
            <a:noFill/>
          </p:spPr>
          <p:txBody>
            <a:bodyPr wrap="square" rtlCol="0">
              <a:spAutoFit/>
            </a:bodyPr>
            <a:lstStyle/>
            <a:p>
              <a:pPr>
                <a:defRPr/>
              </a:pPr>
              <a:r>
                <a:rPr lang="en-US" altLang="zh-CN" sz="3200" b="1" kern="0" dirty="0">
                  <a:solidFill>
                    <a:schemeClr val="bg1"/>
                  </a:solidFill>
                  <a:cs typeface="+mn-ea"/>
                  <a:sym typeface="+mn-lt"/>
                </a:rPr>
                <a:t>Title</a:t>
              </a:r>
              <a:endParaRPr lang="zh-CN" altLang="en-US" sz="3200" b="1" kern="0" dirty="0">
                <a:solidFill>
                  <a:schemeClr val="bg1"/>
                </a:solidFill>
                <a:cs typeface="+mn-ea"/>
                <a:sym typeface="+mn-lt"/>
              </a:endParaRPr>
            </a:p>
          </p:txBody>
        </p:sp>
      </p:grpSp>
      <p:grpSp>
        <p:nvGrpSpPr>
          <p:cNvPr id="20" name="组合 19"/>
          <p:cNvGrpSpPr/>
          <p:nvPr/>
        </p:nvGrpSpPr>
        <p:grpSpPr>
          <a:xfrm>
            <a:off x="7874819" y="5029900"/>
            <a:ext cx="1584176" cy="743187"/>
            <a:chOff x="2727156" y="3246531"/>
            <a:chExt cx="1584176" cy="743187"/>
          </a:xfrm>
        </p:grpSpPr>
        <p:sp>
          <p:nvSpPr>
            <p:cNvPr id="21" name="任意多边形 16"/>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FFC86E"/>
            </a:solidFill>
            <a:ln w="25400" cap="flat" cmpd="sng" algn="ctr">
              <a:noFill/>
              <a:prstDash val="solid"/>
            </a:ln>
            <a:effectLst/>
          </p:spPr>
          <p:txBody>
            <a:bodyPr rtlCol="0" anchor="ctr"/>
            <a:lstStyle/>
            <a:p>
              <a:pPr algn="ctr">
                <a:defRPr/>
              </a:pPr>
              <a:endParaRPr lang="zh-CN" altLang="en-US" kern="0" dirty="0">
                <a:solidFill>
                  <a:srgbClr val="A06843"/>
                </a:solidFill>
                <a:cs typeface="+mn-ea"/>
                <a:sym typeface="+mn-lt"/>
              </a:endParaRPr>
            </a:p>
          </p:txBody>
        </p:sp>
        <p:sp>
          <p:nvSpPr>
            <p:cNvPr id="22" name="文本框 21"/>
            <p:cNvSpPr txBox="1"/>
            <p:nvPr/>
          </p:nvSpPr>
          <p:spPr>
            <a:xfrm>
              <a:off x="2993861" y="3367319"/>
              <a:ext cx="1050765" cy="584775"/>
            </a:xfrm>
            <a:prstGeom prst="rect">
              <a:avLst/>
            </a:prstGeom>
            <a:noFill/>
          </p:spPr>
          <p:txBody>
            <a:bodyPr wrap="square" rtlCol="0">
              <a:spAutoFit/>
            </a:bodyPr>
            <a:lstStyle/>
            <a:p>
              <a:pPr>
                <a:defRPr/>
              </a:pPr>
              <a:r>
                <a:rPr lang="en-US" altLang="zh-CN" sz="3200" b="1" kern="0" dirty="0">
                  <a:solidFill>
                    <a:schemeClr val="bg1"/>
                  </a:solidFill>
                  <a:cs typeface="+mn-ea"/>
                  <a:sym typeface="+mn-lt"/>
                </a:rPr>
                <a:t>Title</a:t>
              </a:r>
              <a:endParaRPr lang="zh-CN" altLang="en-US" sz="3200" b="1" kern="0" dirty="0">
                <a:solidFill>
                  <a:schemeClr val="bg1"/>
                </a:solidFill>
                <a:cs typeface="+mn-ea"/>
                <a:sym typeface="+mn-lt"/>
              </a:endParaRPr>
            </a:p>
          </p:txBody>
        </p:sp>
      </p:grpSp>
      <p:sp>
        <p:nvSpPr>
          <p:cNvPr id="23" name="矩形 22"/>
          <p:cNvSpPr/>
          <p:nvPr/>
        </p:nvSpPr>
        <p:spPr>
          <a:xfrm>
            <a:off x="1731453" y="2572910"/>
            <a:ext cx="8922427" cy="1015663"/>
          </a:xfrm>
          <a:prstGeom prst="rect">
            <a:avLst/>
          </a:prstGeom>
          <a:ln>
            <a:noFill/>
          </a:ln>
        </p:spPr>
        <p:txBody>
          <a:bodyPr wrap="square">
            <a:spAutoFit/>
          </a:bodyPr>
          <a:lstStyle/>
          <a:p>
            <a:r>
              <a:rPr lang="zh-CN" altLang="en-US" sz="1200" dirty="0">
                <a:solidFill>
                  <a:schemeClr val="bg1">
                    <a:lumMod val="50000"/>
                  </a:schemeClr>
                </a:solidFill>
                <a:cs typeface="+mn-ea"/>
                <a:sym typeface="+mn-lt"/>
              </a:rPr>
              <a:t>Please fill in what you need here. Please fill in what you need here. Please fill in what you need here. Please fill in what you need here. Please fill in what you need here.</a:t>
            </a:r>
            <a:endParaRPr lang="en-US" altLang="zh-CN" sz="1200" dirty="0">
              <a:solidFill>
                <a:schemeClr val="bg1">
                  <a:lumMod val="50000"/>
                </a:schemeClr>
              </a:solidFill>
              <a:cs typeface="+mn-ea"/>
              <a:sym typeface="+mn-lt"/>
            </a:endParaRPr>
          </a:p>
          <a:p>
            <a:endParaRPr lang="en-US" altLang="zh-CN" sz="1200" dirty="0">
              <a:solidFill>
                <a:schemeClr val="bg1">
                  <a:lumMod val="50000"/>
                </a:schemeClr>
              </a:solidFill>
              <a:cs typeface="+mn-ea"/>
              <a:sym typeface="+mn-lt"/>
            </a:endParaRPr>
          </a:p>
          <a:p>
            <a:r>
              <a:rPr lang="zh-CN" altLang="en-US" sz="1200" dirty="0">
                <a:solidFill>
                  <a:schemeClr val="bg1">
                    <a:lumMod val="50000"/>
                  </a:schemeClr>
                </a:solidFill>
                <a:cs typeface="+mn-ea"/>
                <a:sym typeface="+mn-lt"/>
              </a:rPr>
              <a:t>Please fill in what you need here. Please fill in what you need here. Please fill in what you need here. Please fill in what you need here. Please fill in what you need here.</a:t>
            </a:r>
            <a:endParaRPr lang="zh-CN" altLang="en-US" sz="2000" dirty="0">
              <a:solidFill>
                <a:schemeClr val="bg1">
                  <a:lumMod val="50000"/>
                </a:schemeClr>
              </a:solidFill>
              <a:cs typeface="+mn-ea"/>
              <a:sym typeface="+mn-lt"/>
            </a:endParaRPr>
          </a:p>
        </p:txBody>
      </p:sp>
      <p:cxnSp>
        <p:nvCxnSpPr>
          <p:cNvPr id="24" name="直接连接符 23"/>
          <p:cNvCxnSpPr/>
          <p:nvPr/>
        </p:nvCxnSpPr>
        <p:spPr>
          <a:xfrm>
            <a:off x="1828717" y="2482757"/>
            <a:ext cx="8817971"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1731453" y="2078291"/>
            <a:ext cx="3723149" cy="338554"/>
          </a:xfrm>
          <a:prstGeom prst="rect">
            <a:avLst/>
          </a:prstGeom>
          <a:noFill/>
          <a:ln>
            <a:noFill/>
          </a:ln>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pPr algn="l"/>
            <a:r>
              <a:rPr lang="zh-CN" altLang="en-US" sz="1600" dirty="0">
                <a:solidFill>
                  <a:schemeClr val="bg1">
                    <a:lumMod val="50000"/>
                  </a:schemeClr>
                </a:solidFill>
                <a:latin typeface="+mn-lt"/>
                <a:ea typeface="+mn-ea"/>
                <a:cs typeface="+mn-ea"/>
                <a:sym typeface="+mn-lt"/>
              </a:rPr>
              <a:t>Please enter your title here</a:t>
            </a:r>
          </a:p>
        </p:txBody>
      </p:sp>
    </p:spTree>
    <p:extLst>
      <p:ext uri="{BB962C8B-B14F-4D97-AF65-F5344CB8AC3E}">
        <p14:creationId xmlns:p14="http://schemas.microsoft.com/office/powerpoint/2010/main" val="197977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22" presetClass="entr" presetSubtype="8"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1000"/>
                                        <p:tgtEl>
                                          <p:spTgt spid="8"/>
                                        </p:tgtEl>
                                      </p:cBhvr>
                                    </p:animEffect>
                                  </p:childTnLst>
                                </p:cTn>
                              </p:par>
                            </p:childTnLst>
                          </p:cTn>
                        </p:par>
                        <p:par>
                          <p:cTn id="17" fill="hold">
                            <p:stCondLst>
                              <p:cond delay="1000"/>
                            </p:stCondLst>
                            <p:childTnLst>
                              <p:par>
                                <p:cTn id="18" presetID="23" presetClass="entr" presetSubtype="36"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strVal val="(6*min(max(#ppt_w*#ppt_h,.3),1)-7.4)/-.7*#ppt_w"/>
                                          </p:val>
                                        </p:tav>
                                        <p:tav tm="100000">
                                          <p:val>
                                            <p:strVal val="#ppt_w"/>
                                          </p:val>
                                        </p:tav>
                                      </p:tavLst>
                                    </p:anim>
                                    <p:anim calcmode="lin" valueType="num">
                                      <p:cBhvr>
                                        <p:cTn id="21" dur="500" fill="hold"/>
                                        <p:tgtEl>
                                          <p:spTgt spid="7"/>
                                        </p:tgtEl>
                                        <p:attrNameLst>
                                          <p:attrName>ppt_h</p:attrName>
                                        </p:attrNameLst>
                                      </p:cBhvr>
                                      <p:tavLst>
                                        <p:tav tm="0">
                                          <p:val>
                                            <p:strVal val="(6*min(max(#ppt_w*#ppt_h,.3),1)-7.4)/-.7*#ppt_h"/>
                                          </p:val>
                                        </p:tav>
                                        <p:tav tm="100000">
                                          <p:val>
                                            <p:strVal val="#ppt_h"/>
                                          </p:val>
                                        </p:tav>
                                      </p:tavLst>
                                    </p:anim>
                                    <p:anim calcmode="lin" valueType="num">
                                      <p:cBhvr>
                                        <p:cTn id="22" dur="500" fill="hold"/>
                                        <p:tgtEl>
                                          <p:spTgt spid="7"/>
                                        </p:tgtEl>
                                        <p:attrNameLst>
                                          <p:attrName>ppt_x</p:attrName>
                                        </p:attrNameLst>
                                      </p:cBhvr>
                                      <p:tavLst>
                                        <p:tav tm="0">
                                          <p:val>
                                            <p:fltVal val="0.5"/>
                                          </p:val>
                                        </p:tav>
                                        <p:tav tm="100000">
                                          <p:val>
                                            <p:strVal val="#ppt_x"/>
                                          </p:val>
                                        </p:tav>
                                      </p:tavLst>
                                    </p:anim>
                                    <p:anim calcmode="lin" valueType="num">
                                      <p:cBhvr>
                                        <p:cTn id="23" dur="500" fill="hold"/>
                                        <p:tgtEl>
                                          <p:spTgt spid="7"/>
                                        </p:tgtEl>
                                        <p:attrNameLst>
                                          <p:attrName>ppt_y</p:attrName>
                                        </p:attrNameLst>
                                      </p:cBhvr>
                                      <p:tavLst>
                                        <p:tav tm="0">
                                          <p:val>
                                            <p:strVal val="1+(6*min(max(#ppt_w*#ppt_h,.3),1)-7.4)/-.7*#ppt_h/2"/>
                                          </p:val>
                                        </p:tav>
                                        <p:tav tm="100000">
                                          <p:val>
                                            <p:strVal val="#ppt_y"/>
                                          </p:val>
                                        </p:tav>
                                      </p:tavLst>
                                    </p:anim>
                                  </p:childTnLst>
                                </p:cTn>
                              </p:par>
                              <p:par>
                                <p:cTn id="24" presetID="23" presetClass="entr" presetSubtype="36"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ppt_w</p:attrName>
                                        </p:attrNameLst>
                                      </p:cBhvr>
                                      <p:tavLst>
                                        <p:tav tm="0">
                                          <p:val>
                                            <p:strVal val="(6*min(max(#ppt_w*#ppt_h,.3),1)-7.4)/-.7*#ppt_w"/>
                                          </p:val>
                                        </p:tav>
                                        <p:tav tm="100000">
                                          <p:val>
                                            <p:strVal val="#ppt_w"/>
                                          </p:val>
                                        </p:tav>
                                      </p:tavLst>
                                    </p:anim>
                                    <p:anim calcmode="lin" valueType="num">
                                      <p:cBhvr>
                                        <p:cTn id="27" dur="500" fill="hold"/>
                                        <p:tgtEl>
                                          <p:spTgt spid="10"/>
                                        </p:tgtEl>
                                        <p:attrNameLst>
                                          <p:attrName>ppt_h</p:attrName>
                                        </p:attrNameLst>
                                      </p:cBhvr>
                                      <p:tavLst>
                                        <p:tav tm="0">
                                          <p:val>
                                            <p:strVal val="(6*min(max(#ppt_w*#ppt_h,.3),1)-7.4)/-.7*#ppt_h"/>
                                          </p:val>
                                        </p:tav>
                                        <p:tav tm="100000">
                                          <p:val>
                                            <p:strVal val="#ppt_h"/>
                                          </p:val>
                                        </p:tav>
                                      </p:tavLst>
                                    </p:anim>
                                    <p:anim calcmode="lin" valueType="num">
                                      <p:cBhvr>
                                        <p:cTn id="28" dur="500" fill="hold"/>
                                        <p:tgtEl>
                                          <p:spTgt spid="10"/>
                                        </p:tgtEl>
                                        <p:attrNameLst>
                                          <p:attrName>ppt_x</p:attrName>
                                        </p:attrNameLst>
                                      </p:cBhvr>
                                      <p:tavLst>
                                        <p:tav tm="0">
                                          <p:val>
                                            <p:fltVal val="0.5"/>
                                          </p:val>
                                        </p:tav>
                                        <p:tav tm="100000">
                                          <p:val>
                                            <p:strVal val="#ppt_x"/>
                                          </p:val>
                                        </p:tav>
                                      </p:tavLst>
                                    </p:anim>
                                    <p:anim calcmode="lin" valueType="num">
                                      <p:cBhvr>
                                        <p:cTn id="29" dur="500" fill="hold"/>
                                        <p:tgtEl>
                                          <p:spTgt spid="10"/>
                                        </p:tgtEl>
                                        <p:attrNameLst>
                                          <p:attrName>ppt_y</p:attrName>
                                        </p:attrNameLst>
                                      </p:cBhvr>
                                      <p:tavLst>
                                        <p:tav tm="0">
                                          <p:val>
                                            <p:strVal val="1+(6*min(max(#ppt_w*#ppt_h,.3),1)-7.4)/-.7*#ppt_h/2"/>
                                          </p:val>
                                        </p:tav>
                                        <p:tav tm="100000">
                                          <p:val>
                                            <p:strVal val="#ppt_y"/>
                                          </p:val>
                                        </p:tav>
                                      </p:tavLst>
                                    </p:anim>
                                  </p:childTnLst>
                                </p:cTn>
                              </p:par>
                              <p:par>
                                <p:cTn id="30" presetID="23" presetClass="entr" presetSubtype="3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strVal val="(6*min(max(#ppt_w*#ppt_h,.3),1)-7.4)/-.7*#ppt_w"/>
                                          </p:val>
                                        </p:tav>
                                        <p:tav tm="100000">
                                          <p:val>
                                            <p:strVal val="#ppt_w"/>
                                          </p:val>
                                        </p:tav>
                                      </p:tavLst>
                                    </p:anim>
                                    <p:anim calcmode="lin" valueType="num">
                                      <p:cBhvr>
                                        <p:cTn id="33" dur="500" fill="hold"/>
                                        <p:tgtEl>
                                          <p:spTgt spid="11"/>
                                        </p:tgtEl>
                                        <p:attrNameLst>
                                          <p:attrName>ppt_h</p:attrName>
                                        </p:attrNameLst>
                                      </p:cBhvr>
                                      <p:tavLst>
                                        <p:tav tm="0">
                                          <p:val>
                                            <p:strVal val="(6*min(max(#ppt_w*#ppt_h,.3),1)-7.4)/-.7*#ppt_h"/>
                                          </p:val>
                                        </p:tav>
                                        <p:tav tm="100000">
                                          <p:val>
                                            <p:strVal val="#ppt_h"/>
                                          </p:val>
                                        </p:tav>
                                      </p:tavLst>
                                    </p:anim>
                                    <p:anim calcmode="lin" valueType="num">
                                      <p:cBhvr>
                                        <p:cTn id="34" dur="500" fill="hold"/>
                                        <p:tgtEl>
                                          <p:spTgt spid="11"/>
                                        </p:tgtEl>
                                        <p:attrNameLst>
                                          <p:attrName>ppt_x</p:attrName>
                                        </p:attrNameLst>
                                      </p:cBhvr>
                                      <p:tavLst>
                                        <p:tav tm="0">
                                          <p:val>
                                            <p:fltVal val="0.5"/>
                                          </p:val>
                                        </p:tav>
                                        <p:tav tm="100000">
                                          <p:val>
                                            <p:strVal val="#ppt_x"/>
                                          </p:val>
                                        </p:tav>
                                      </p:tavLst>
                                    </p:anim>
                                    <p:anim calcmode="lin" valueType="num">
                                      <p:cBhvr>
                                        <p:cTn id="35" dur="500" fill="hold"/>
                                        <p:tgtEl>
                                          <p:spTgt spid="11"/>
                                        </p:tgtEl>
                                        <p:attrNameLst>
                                          <p:attrName>ppt_y</p:attrName>
                                        </p:attrNameLst>
                                      </p:cBhvr>
                                      <p:tavLst>
                                        <p:tav tm="0">
                                          <p:val>
                                            <p:strVal val="1+(6*min(max(#ppt_w*#ppt_h,.3),1)-7.4)/-.7*#ppt_h/2"/>
                                          </p:val>
                                        </p:tav>
                                        <p:tav tm="100000">
                                          <p:val>
                                            <p:strVal val="#ppt_y"/>
                                          </p:val>
                                        </p:tav>
                                      </p:tavLst>
                                    </p:anim>
                                  </p:childTnLst>
                                </p:cTn>
                              </p:par>
                              <p:par>
                                <p:cTn id="36" presetID="23" presetClass="entr" presetSubtype="36"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500" fill="hold"/>
                                        <p:tgtEl>
                                          <p:spTgt spid="12"/>
                                        </p:tgtEl>
                                        <p:attrNameLst>
                                          <p:attrName>ppt_w</p:attrName>
                                        </p:attrNameLst>
                                      </p:cBhvr>
                                      <p:tavLst>
                                        <p:tav tm="0">
                                          <p:val>
                                            <p:strVal val="(6*min(max(#ppt_w*#ppt_h,.3),1)-7.4)/-.7*#ppt_w"/>
                                          </p:val>
                                        </p:tav>
                                        <p:tav tm="100000">
                                          <p:val>
                                            <p:strVal val="#ppt_w"/>
                                          </p:val>
                                        </p:tav>
                                      </p:tavLst>
                                    </p:anim>
                                    <p:anim calcmode="lin" valueType="num">
                                      <p:cBhvr>
                                        <p:cTn id="39" dur="500" fill="hold"/>
                                        <p:tgtEl>
                                          <p:spTgt spid="12"/>
                                        </p:tgtEl>
                                        <p:attrNameLst>
                                          <p:attrName>ppt_h</p:attrName>
                                        </p:attrNameLst>
                                      </p:cBhvr>
                                      <p:tavLst>
                                        <p:tav tm="0">
                                          <p:val>
                                            <p:strVal val="(6*min(max(#ppt_w*#ppt_h,.3),1)-7.4)/-.7*#ppt_h"/>
                                          </p:val>
                                        </p:tav>
                                        <p:tav tm="100000">
                                          <p:val>
                                            <p:strVal val="#ppt_h"/>
                                          </p:val>
                                        </p:tav>
                                      </p:tavLst>
                                    </p:anim>
                                    <p:anim calcmode="lin" valueType="num">
                                      <p:cBhvr>
                                        <p:cTn id="40" dur="500" fill="hold"/>
                                        <p:tgtEl>
                                          <p:spTgt spid="12"/>
                                        </p:tgtEl>
                                        <p:attrNameLst>
                                          <p:attrName>ppt_x</p:attrName>
                                        </p:attrNameLst>
                                      </p:cBhvr>
                                      <p:tavLst>
                                        <p:tav tm="0">
                                          <p:val>
                                            <p:fltVal val="0.5"/>
                                          </p:val>
                                        </p:tav>
                                        <p:tav tm="100000">
                                          <p:val>
                                            <p:strVal val="#ppt_x"/>
                                          </p:val>
                                        </p:tav>
                                      </p:tavLst>
                                    </p:anim>
                                    <p:anim calcmode="lin" valueType="num">
                                      <p:cBhvr>
                                        <p:cTn id="41" dur="500" fill="hold"/>
                                        <p:tgtEl>
                                          <p:spTgt spid="12"/>
                                        </p:tgtEl>
                                        <p:attrNameLst>
                                          <p:attrName>ppt_y</p:attrName>
                                        </p:attrNameLst>
                                      </p:cBhvr>
                                      <p:tavLst>
                                        <p:tav tm="0">
                                          <p:val>
                                            <p:strVal val="1+(6*min(max(#ppt_w*#ppt_h,.3),1)-7.4)/-.7*#ppt_h/2"/>
                                          </p:val>
                                        </p:tav>
                                        <p:tav tm="100000">
                                          <p:val>
                                            <p:strVal val="#ppt_y"/>
                                          </p:val>
                                        </p:tav>
                                      </p:tavLst>
                                    </p:anim>
                                  </p:childTnLst>
                                </p:cTn>
                              </p:par>
                              <p:par>
                                <p:cTn id="42" presetID="23" presetClass="entr" presetSubtype="36"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p:cTn id="44" dur="500" fill="hold"/>
                                        <p:tgtEl>
                                          <p:spTgt spid="9"/>
                                        </p:tgtEl>
                                        <p:attrNameLst>
                                          <p:attrName>ppt_w</p:attrName>
                                        </p:attrNameLst>
                                      </p:cBhvr>
                                      <p:tavLst>
                                        <p:tav tm="0">
                                          <p:val>
                                            <p:strVal val="(6*min(max(#ppt_w*#ppt_h,.3),1)-7.4)/-.7*#ppt_w"/>
                                          </p:val>
                                        </p:tav>
                                        <p:tav tm="100000">
                                          <p:val>
                                            <p:strVal val="#ppt_w"/>
                                          </p:val>
                                        </p:tav>
                                      </p:tavLst>
                                    </p:anim>
                                    <p:anim calcmode="lin" valueType="num">
                                      <p:cBhvr>
                                        <p:cTn id="45" dur="500" fill="hold"/>
                                        <p:tgtEl>
                                          <p:spTgt spid="9"/>
                                        </p:tgtEl>
                                        <p:attrNameLst>
                                          <p:attrName>ppt_h</p:attrName>
                                        </p:attrNameLst>
                                      </p:cBhvr>
                                      <p:tavLst>
                                        <p:tav tm="0">
                                          <p:val>
                                            <p:strVal val="(6*min(max(#ppt_w*#ppt_h,.3),1)-7.4)/-.7*#ppt_h"/>
                                          </p:val>
                                        </p:tav>
                                        <p:tav tm="100000">
                                          <p:val>
                                            <p:strVal val="#ppt_h"/>
                                          </p:val>
                                        </p:tav>
                                      </p:tavLst>
                                    </p:anim>
                                    <p:anim calcmode="lin" valueType="num">
                                      <p:cBhvr>
                                        <p:cTn id="46" dur="500" fill="hold"/>
                                        <p:tgtEl>
                                          <p:spTgt spid="9"/>
                                        </p:tgtEl>
                                        <p:attrNameLst>
                                          <p:attrName>ppt_x</p:attrName>
                                        </p:attrNameLst>
                                      </p:cBhvr>
                                      <p:tavLst>
                                        <p:tav tm="0">
                                          <p:val>
                                            <p:fltVal val="0.5"/>
                                          </p:val>
                                        </p:tav>
                                        <p:tav tm="100000">
                                          <p:val>
                                            <p:strVal val="#ppt_x"/>
                                          </p:val>
                                        </p:tav>
                                      </p:tavLst>
                                    </p:anim>
                                    <p:anim calcmode="lin" valueType="num">
                                      <p:cBhvr>
                                        <p:cTn id="47" dur="500" fill="hold"/>
                                        <p:tgtEl>
                                          <p:spTgt spid="9"/>
                                        </p:tgtEl>
                                        <p:attrNameLst>
                                          <p:attrName>ppt_y</p:attrName>
                                        </p:attrNameLst>
                                      </p:cBhvr>
                                      <p:tavLst>
                                        <p:tav tm="0">
                                          <p:val>
                                            <p:strVal val="1+(6*min(max(#ppt_w*#ppt_h,.3),1)-7.4)/-.7*#ppt_h/2"/>
                                          </p:val>
                                        </p:tav>
                                        <p:tav tm="100000">
                                          <p:val>
                                            <p:strVal val="#ppt_y"/>
                                          </p:val>
                                        </p:tav>
                                      </p:tavLst>
                                    </p:anim>
                                  </p:childTnLst>
                                </p:cTn>
                              </p:par>
                            </p:childTnLst>
                          </p:cTn>
                        </p:par>
                        <p:par>
                          <p:cTn id="48" fill="hold">
                            <p:stCondLst>
                              <p:cond delay="1500"/>
                            </p:stCondLst>
                            <p:childTnLst>
                              <p:par>
                                <p:cTn id="49" presetID="12" presetClass="entr" presetSubtype="1"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p:tgtEl>
                                          <p:spTgt spid="13"/>
                                        </p:tgtEl>
                                        <p:attrNameLst>
                                          <p:attrName>ppt_y</p:attrName>
                                        </p:attrNameLst>
                                      </p:cBhvr>
                                      <p:tavLst>
                                        <p:tav tm="0">
                                          <p:val>
                                            <p:strVal val="#ppt_y-#ppt_h*1.125000"/>
                                          </p:val>
                                        </p:tav>
                                        <p:tav tm="100000">
                                          <p:val>
                                            <p:strVal val="#ppt_y"/>
                                          </p:val>
                                        </p:tav>
                                      </p:tavLst>
                                    </p:anim>
                                    <p:animEffect transition="in" filter="wipe(down)">
                                      <p:cBhvr>
                                        <p:cTn id="52" dur="500"/>
                                        <p:tgtEl>
                                          <p:spTgt spid="13"/>
                                        </p:tgtEl>
                                      </p:cBhvr>
                                    </p:animEffect>
                                  </p:childTnLst>
                                </p:cTn>
                              </p:par>
                              <p:par>
                                <p:cTn id="53" presetID="12" presetClass="entr" presetSubtype="1" fill="hold" nodeType="withEffect">
                                  <p:stCondLst>
                                    <p:cond delay="25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p:tgtEl>
                                          <p:spTgt spid="17"/>
                                        </p:tgtEl>
                                        <p:attrNameLst>
                                          <p:attrName>ppt_y</p:attrName>
                                        </p:attrNameLst>
                                      </p:cBhvr>
                                      <p:tavLst>
                                        <p:tav tm="0">
                                          <p:val>
                                            <p:strVal val="#ppt_y-#ppt_h*1.125000"/>
                                          </p:val>
                                        </p:tav>
                                        <p:tav tm="100000">
                                          <p:val>
                                            <p:strVal val="#ppt_y"/>
                                          </p:val>
                                        </p:tav>
                                      </p:tavLst>
                                    </p:anim>
                                    <p:animEffect transition="in" filter="wipe(down)">
                                      <p:cBhvr>
                                        <p:cTn id="56" dur="500"/>
                                        <p:tgtEl>
                                          <p:spTgt spid="17"/>
                                        </p:tgtEl>
                                      </p:cBhvr>
                                    </p:animEffect>
                                  </p:childTnLst>
                                </p:cTn>
                              </p:par>
                              <p:par>
                                <p:cTn id="57" presetID="12" presetClass="entr" presetSubtype="1" fill="hold" nodeType="withEffect">
                                  <p:stCondLst>
                                    <p:cond delay="500"/>
                                  </p:stCondLst>
                                  <p:childTnLst>
                                    <p:set>
                                      <p:cBhvr>
                                        <p:cTn id="58" dur="1" fill="hold">
                                          <p:stCondLst>
                                            <p:cond delay="0"/>
                                          </p:stCondLst>
                                        </p:cTn>
                                        <p:tgtEl>
                                          <p:spTgt spid="20"/>
                                        </p:tgtEl>
                                        <p:attrNameLst>
                                          <p:attrName>style.visibility</p:attrName>
                                        </p:attrNameLst>
                                      </p:cBhvr>
                                      <p:to>
                                        <p:strVal val="visible"/>
                                      </p:to>
                                    </p:set>
                                    <p:anim calcmode="lin" valueType="num">
                                      <p:cBhvr additive="base">
                                        <p:cTn id="59" dur="500"/>
                                        <p:tgtEl>
                                          <p:spTgt spid="20"/>
                                        </p:tgtEl>
                                        <p:attrNameLst>
                                          <p:attrName>ppt_y</p:attrName>
                                        </p:attrNameLst>
                                      </p:cBhvr>
                                      <p:tavLst>
                                        <p:tav tm="0">
                                          <p:val>
                                            <p:strVal val="#ppt_y-#ppt_h*1.125000"/>
                                          </p:val>
                                        </p:tav>
                                        <p:tav tm="100000">
                                          <p:val>
                                            <p:strVal val="#ppt_y"/>
                                          </p:val>
                                        </p:tav>
                                      </p:tavLst>
                                    </p:anim>
                                    <p:animEffect transition="in" filter="wipe(down)">
                                      <p:cBhvr>
                                        <p:cTn id="60" dur="500"/>
                                        <p:tgtEl>
                                          <p:spTgt spid="20"/>
                                        </p:tgtEl>
                                      </p:cBhvr>
                                    </p:animEffect>
                                  </p:childTnLst>
                                </p:cTn>
                              </p:par>
                            </p:childTnLst>
                          </p:cTn>
                        </p:par>
                        <p:par>
                          <p:cTn id="61" fill="hold">
                            <p:stCondLst>
                              <p:cond delay="2500"/>
                            </p:stCondLst>
                            <p:childTnLst>
                              <p:par>
                                <p:cTn id="62" presetID="16" presetClass="entr" presetSubtype="21"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barn(inVertical)">
                                      <p:cBhvr>
                                        <p:cTn id="64" dur="500"/>
                                        <p:tgtEl>
                                          <p:spTgt spid="23"/>
                                        </p:tgtEl>
                                      </p:cBhvr>
                                    </p:animEffect>
                                  </p:childTnLst>
                                </p:cTn>
                              </p:par>
                              <p:par>
                                <p:cTn id="65" presetID="16" presetClass="entr" presetSubtype="21" fill="hold" nodeType="withEffect">
                                  <p:stCondLst>
                                    <p:cond delay="500"/>
                                  </p:stCondLst>
                                  <p:childTnLst>
                                    <p:set>
                                      <p:cBhvr>
                                        <p:cTn id="66" dur="1" fill="hold">
                                          <p:stCondLst>
                                            <p:cond delay="0"/>
                                          </p:stCondLst>
                                        </p:cTn>
                                        <p:tgtEl>
                                          <p:spTgt spid="24"/>
                                        </p:tgtEl>
                                        <p:attrNameLst>
                                          <p:attrName>style.visibility</p:attrName>
                                        </p:attrNameLst>
                                      </p:cBhvr>
                                      <p:to>
                                        <p:strVal val="visible"/>
                                      </p:to>
                                    </p:set>
                                    <p:animEffect transition="in" filter="barn(inVertical)">
                                      <p:cBhvr>
                                        <p:cTn id="67" dur="500"/>
                                        <p:tgtEl>
                                          <p:spTgt spid="24"/>
                                        </p:tgtEl>
                                      </p:cBhvr>
                                    </p:animEffect>
                                  </p:childTnLst>
                                </p:cTn>
                              </p:par>
                              <p:par>
                                <p:cTn id="68" presetID="16" presetClass="entr" presetSubtype="21" fill="hold" grpId="0" nodeType="withEffect">
                                  <p:stCondLst>
                                    <p:cond delay="500"/>
                                  </p:stCondLst>
                                  <p:childTnLst>
                                    <p:set>
                                      <p:cBhvr>
                                        <p:cTn id="69" dur="1" fill="hold">
                                          <p:stCondLst>
                                            <p:cond delay="0"/>
                                          </p:stCondLst>
                                        </p:cTn>
                                        <p:tgtEl>
                                          <p:spTgt spid="25"/>
                                        </p:tgtEl>
                                        <p:attrNameLst>
                                          <p:attrName>style.visibility</p:attrName>
                                        </p:attrNameLst>
                                      </p:cBhvr>
                                      <p:to>
                                        <p:strVal val="visible"/>
                                      </p:to>
                                    </p:set>
                                    <p:animEffect transition="in" filter="barn(inVertical)">
                                      <p:cBhvr>
                                        <p:cTn id="70" dur="500"/>
                                        <p:tgtEl>
                                          <p:spTgt spid="25"/>
                                        </p:tgtEl>
                                      </p:cBhvr>
                                    </p:animEffect>
                                  </p:childTnLst>
                                </p:cTn>
                              </p:par>
                              <p:par>
                                <p:cTn id="71" presetID="16" presetClass="entr" presetSubtype="21" fill="hold" grpId="0" nodeType="withEffect">
                                  <p:stCondLst>
                                    <p:cond delay="500"/>
                                  </p:stCondLst>
                                  <p:childTnLst>
                                    <p:set>
                                      <p:cBhvr>
                                        <p:cTn id="72" dur="1" fill="hold">
                                          <p:stCondLst>
                                            <p:cond delay="0"/>
                                          </p:stCondLst>
                                        </p:cTn>
                                        <p:tgtEl>
                                          <p:spTgt spid="5"/>
                                        </p:tgtEl>
                                        <p:attrNameLst>
                                          <p:attrName>style.visibility</p:attrName>
                                        </p:attrNameLst>
                                      </p:cBhvr>
                                      <p:to>
                                        <p:strVal val="visible"/>
                                      </p:to>
                                    </p:set>
                                    <p:animEffect transition="in" filter="barn(inVertical)">
                                      <p:cBhvr>
                                        <p:cTn id="7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ldLvl="0" animBg="1"/>
      <p:bldP spid="7" grpId="0" bldLvl="0" animBg="1"/>
      <p:bldP spid="9" grpId="0" bldLvl="0" animBg="1"/>
      <p:bldP spid="10" grpId="0" bldLvl="0" animBg="1"/>
      <p:bldP spid="11" grpId="0" bldLvl="0" animBg="1"/>
      <p:bldP spid="12" grpId="0" bldLvl="0" animBg="1"/>
      <p:bldP spid="23" grpId="0"/>
      <p:bldP spid="2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B</a:t>
            </a:r>
          </a:p>
        </p:txBody>
      </p:sp>
      <p:sp>
        <p:nvSpPr>
          <p:cNvPr id="54" name="Freeform 47">
            <a:extLst>
              <a:ext uri="{FF2B5EF4-FFF2-40B4-BE49-F238E27FC236}">
                <a16:creationId xmlns:a16="http://schemas.microsoft.com/office/drawing/2014/main" id="{C23D3A46-4648-419A-831A-39A9EF5FA6C6}"/>
              </a:ext>
            </a:extLst>
          </p:cNvPr>
          <p:cNvSpPr>
            <a:spLocks noChangeAspect="1"/>
          </p:cNvSpPr>
          <p:nvPr/>
        </p:nvSpPr>
        <p:spPr>
          <a:xfrm>
            <a:off x="4430860" y="1410562"/>
            <a:ext cx="530134" cy="529812"/>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Freeform 48">
            <a:extLst>
              <a:ext uri="{FF2B5EF4-FFF2-40B4-BE49-F238E27FC236}">
                <a16:creationId xmlns:a16="http://schemas.microsoft.com/office/drawing/2014/main" id="{67772B45-BD3F-44C4-8C3C-0A45A7F5D7AA}"/>
              </a:ext>
            </a:extLst>
          </p:cNvPr>
          <p:cNvSpPr>
            <a:spLocks noChangeAspect="1"/>
          </p:cNvSpPr>
          <p:nvPr/>
        </p:nvSpPr>
        <p:spPr>
          <a:xfrm>
            <a:off x="5278002" y="1454850"/>
            <a:ext cx="529812" cy="441236"/>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Freeform 49">
            <a:extLst>
              <a:ext uri="{FF2B5EF4-FFF2-40B4-BE49-F238E27FC236}">
                <a16:creationId xmlns:a16="http://schemas.microsoft.com/office/drawing/2014/main" id="{7993CC28-260D-4BB5-BA6E-195B880D9905}"/>
              </a:ext>
            </a:extLst>
          </p:cNvPr>
          <p:cNvSpPr>
            <a:spLocks noChangeAspect="1"/>
          </p:cNvSpPr>
          <p:nvPr/>
        </p:nvSpPr>
        <p:spPr>
          <a:xfrm>
            <a:off x="6995432" y="1440016"/>
            <a:ext cx="470907" cy="470907"/>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 fmla="*/ 1054645 w 3259303"/>
              <a:gd name="connsiteY0" fmla="*/ 0 h 3225645"/>
              <a:gd name="connsiteX1" fmla="*/ 1469772 w 3259303"/>
              <a:gd name="connsiteY1" fmla="*/ 5610 h 3225645"/>
              <a:gd name="connsiteX2" fmla="*/ 1682945 w 3259303"/>
              <a:gd name="connsiteY2" fmla="*/ 718057 h 3225645"/>
              <a:gd name="connsiteX3" fmla="*/ 2417830 w 3259303"/>
              <a:gd name="connsiteY3" fmla="*/ 544153 h 3225645"/>
              <a:gd name="connsiteX4" fmla="*/ 3259303 w 3259303"/>
              <a:gd name="connsiteY4" fmla="*/ 1811971 h 3225645"/>
              <a:gd name="connsiteX5" fmla="*/ 2311244 w 3259303"/>
              <a:gd name="connsiteY5" fmla="*/ 3091009 h 3225645"/>
              <a:gd name="connsiteX6" fmla="*/ 622689 w 3259303"/>
              <a:gd name="connsiteY6" fmla="*/ 2647834 h 3225645"/>
              <a:gd name="connsiteX7" fmla="*/ 398297 w 3259303"/>
              <a:gd name="connsiteY7" fmla="*/ 3225645 h 3225645"/>
              <a:gd name="connsiteX8" fmla="*/ 0 w 3259303"/>
              <a:gd name="connsiteY8" fmla="*/ 3220035 h 3225645"/>
              <a:gd name="connsiteX9" fmla="*/ 218783 w 3259303"/>
              <a:gd name="connsiteY9" fmla="*/ 2311245 h 3225645"/>
              <a:gd name="connsiteX10" fmla="*/ 1593187 w 3259303"/>
              <a:gd name="connsiteY10" fmla="*/ 1974656 h 3225645"/>
              <a:gd name="connsiteX11" fmla="*/ 1250989 w 3259303"/>
              <a:gd name="connsiteY11" fmla="*/ 942450 h 3225645"/>
              <a:gd name="connsiteX12" fmla="*/ 1054645 w 3259303"/>
              <a:gd name="connsiteY12" fmla="*/ 0 h 3225645"/>
              <a:gd name="connsiteX0" fmla="*/ 1054645 w 3259303"/>
              <a:gd name="connsiteY0" fmla="*/ 0 h 3242475"/>
              <a:gd name="connsiteX1" fmla="*/ 1469772 w 3259303"/>
              <a:gd name="connsiteY1" fmla="*/ 22440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54645 w 3259303"/>
              <a:gd name="connsiteY0" fmla="*/ 0 h 3242475"/>
              <a:gd name="connsiteX1" fmla="*/ 1464162 w 3259303"/>
              <a:gd name="connsiteY1" fmla="*/ 1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65864 w 3259303"/>
              <a:gd name="connsiteY0" fmla="*/ 5609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5609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04156 w 3197595"/>
              <a:gd name="connsiteY0" fmla="*/ 16828 h 3242474"/>
              <a:gd name="connsiteX1" fmla="*/ 1402454 w 3197595"/>
              <a:gd name="connsiteY1" fmla="*/ 0 h 3242474"/>
              <a:gd name="connsiteX2" fmla="*/ 1621237 w 3197595"/>
              <a:gd name="connsiteY2" fmla="*/ 734886 h 3242474"/>
              <a:gd name="connsiteX3" fmla="*/ 2356122 w 3197595"/>
              <a:gd name="connsiteY3" fmla="*/ 560982 h 3242474"/>
              <a:gd name="connsiteX4" fmla="*/ 3197595 w 3197595"/>
              <a:gd name="connsiteY4" fmla="*/ 1828800 h 3242474"/>
              <a:gd name="connsiteX5" fmla="*/ 2249536 w 3197595"/>
              <a:gd name="connsiteY5" fmla="*/ 3107838 h 3242474"/>
              <a:gd name="connsiteX6" fmla="*/ 560981 w 3197595"/>
              <a:gd name="connsiteY6" fmla="*/ 2664663 h 3242474"/>
              <a:gd name="connsiteX7" fmla="*/ 336589 w 3197595"/>
              <a:gd name="connsiteY7" fmla="*/ 3242474 h 3242474"/>
              <a:gd name="connsiteX8" fmla="*/ 0 w 3197595"/>
              <a:gd name="connsiteY8" fmla="*/ 3236864 h 3242474"/>
              <a:gd name="connsiteX9" fmla="*/ 387077 w 3197595"/>
              <a:gd name="connsiteY9" fmla="*/ 2232708 h 3242474"/>
              <a:gd name="connsiteX10" fmla="*/ 1514650 w 3197595"/>
              <a:gd name="connsiteY10" fmla="*/ 1991485 h 3242474"/>
              <a:gd name="connsiteX11" fmla="*/ 1189281 w 3197595"/>
              <a:gd name="connsiteY11" fmla="*/ 959279 h 3242474"/>
              <a:gd name="connsiteX12" fmla="*/ 1004156 w 3197595"/>
              <a:gd name="connsiteY12" fmla="*/ 16828 h 3242474"/>
              <a:gd name="connsiteX0" fmla="*/ 1011476 w 3204915"/>
              <a:gd name="connsiteY0" fmla="*/ 16828 h 3242474"/>
              <a:gd name="connsiteX1" fmla="*/ 1409774 w 3204915"/>
              <a:gd name="connsiteY1" fmla="*/ 0 h 3242474"/>
              <a:gd name="connsiteX2" fmla="*/ 1628557 w 3204915"/>
              <a:gd name="connsiteY2" fmla="*/ 734886 h 3242474"/>
              <a:gd name="connsiteX3" fmla="*/ 2363442 w 3204915"/>
              <a:gd name="connsiteY3" fmla="*/ 560982 h 3242474"/>
              <a:gd name="connsiteX4" fmla="*/ 3204915 w 3204915"/>
              <a:gd name="connsiteY4" fmla="*/ 1828800 h 3242474"/>
              <a:gd name="connsiteX5" fmla="*/ 2256856 w 3204915"/>
              <a:gd name="connsiteY5" fmla="*/ 3107838 h 3242474"/>
              <a:gd name="connsiteX6" fmla="*/ 568301 w 3204915"/>
              <a:gd name="connsiteY6" fmla="*/ 2664663 h 3242474"/>
              <a:gd name="connsiteX7" fmla="*/ 343909 w 3204915"/>
              <a:gd name="connsiteY7" fmla="*/ 3242474 h 3242474"/>
              <a:gd name="connsiteX8" fmla="*/ 7320 w 3204915"/>
              <a:gd name="connsiteY8" fmla="*/ 3236864 h 3242474"/>
              <a:gd name="connsiteX9" fmla="*/ 394397 w 3204915"/>
              <a:gd name="connsiteY9" fmla="*/ 2232708 h 3242474"/>
              <a:gd name="connsiteX10" fmla="*/ 1521970 w 3204915"/>
              <a:gd name="connsiteY10" fmla="*/ 1991485 h 3242474"/>
              <a:gd name="connsiteX11" fmla="*/ 1196601 w 3204915"/>
              <a:gd name="connsiteY11" fmla="*/ 959279 h 3242474"/>
              <a:gd name="connsiteX12" fmla="*/ 1011476 w 3204915"/>
              <a:gd name="connsiteY12" fmla="*/ 16828 h 3242474"/>
              <a:gd name="connsiteX0" fmla="*/ 1007292 w 3200731"/>
              <a:gd name="connsiteY0" fmla="*/ 16828 h 3242474"/>
              <a:gd name="connsiteX1" fmla="*/ 1405590 w 3200731"/>
              <a:gd name="connsiteY1" fmla="*/ 0 h 3242474"/>
              <a:gd name="connsiteX2" fmla="*/ 1624373 w 3200731"/>
              <a:gd name="connsiteY2" fmla="*/ 734886 h 3242474"/>
              <a:gd name="connsiteX3" fmla="*/ 2359258 w 3200731"/>
              <a:gd name="connsiteY3" fmla="*/ 560982 h 3242474"/>
              <a:gd name="connsiteX4" fmla="*/ 3200731 w 3200731"/>
              <a:gd name="connsiteY4" fmla="*/ 1828800 h 3242474"/>
              <a:gd name="connsiteX5" fmla="*/ 2252672 w 3200731"/>
              <a:gd name="connsiteY5" fmla="*/ 3107838 h 3242474"/>
              <a:gd name="connsiteX6" fmla="*/ 564117 w 3200731"/>
              <a:gd name="connsiteY6" fmla="*/ 2664663 h 3242474"/>
              <a:gd name="connsiteX7" fmla="*/ 339725 w 3200731"/>
              <a:gd name="connsiteY7" fmla="*/ 3242474 h 3242474"/>
              <a:gd name="connsiteX8" fmla="*/ 3136 w 3200731"/>
              <a:gd name="connsiteY8" fmla="*/ 3236864 h 3242474"/>
              <a:gd name="connsiteX9" fmla="*/ 390213 w 3200731"/>
              <a:gd name="connsiteY9" fmla="*/ 2232708 h 3242474"/>
              <a:gd name="connsiteX10" fmla="*/ 1517786 w 3200731"/>
              <a:gd name="connsiteY10" fmla="*/ 1991485 h 3242474"/>
              <a:gd name="connsiteX11" fmla="*/ 1192417 w 3200731"/>
              <a:gd name="connsiteY11" fmla="*/ 959279 h 3242474"/>
              <a:gd name="connsiteX12" fmla="*/ 1007292 w 3200731"/>
              <a:gd name="connsiteY12" fmla="*/ 16828 h 3242474"/>
              <a:gd name="connsiteX0" fmla="*/ 1051443 w 3244882"/>
              <a:gd name="connsiteY0" fmla="*/ 16828 h 3242474"/>
              <a:gd name="connsiteX1" fmla="*/ 1449741 w 3244882"/>
              <a:gd name="connsiteY1" fmla="*/ 0 h 3242474"/>
              <a:gd name="connsiteX2" fmla="*/ 1668524 w 3244882"/>
              <a:gd name="connsiteY2" fmla="*/ 734886 h 3242474"/>
              <a:gd name="connsiteX3" fmla="*/ 2403409 w 3244882"/>
              <a:gd name="connsiteY3" fmla="*/ 560982 h 3242474"/>
              <a:gd name="connsiteX4" fmla="*/ 3244882 w 3244882"/>
              <a:gd name="connsiteY4" fmla="*/ 1828800 h 3242474"/>
              <a:gd name="connsiteX5" fmla="*/ 2296823 w 3244882"/>
              <a:gd name="connsiteY5" fmla="*/ 3107838 h 3242474"/>
              <a:gd name="connsiteX6" fmla="*/ 608268 w 3244882"/>
              <a:gd name="connsiteY6" fmla="*/ 2664663 h 3242474"/>
              <a:gd name="connsiteX7" fmla="*/ 383876 w 3244882"/>
              <a:gd name="connsiteY7" fmla="*/ 3242474 h 3242474"/>
              <a:gd name="connsiteX8" fmla="*/ 2408 w 3244882"/>
              <a:gd name="connsiteY8" fmla="*/ 3236864 h 3242474"/>
              <a:gd name="connsiteX9" fmla="*/ 434364 w 3244882"/>
              <a:gd name="connsiteY9" fmla="*/ 2232708 h 3242474"/>
              <a:gd name="connsiteX10" fmla="*/ 1561937 w 3244882"/>
              <a:gd name="connsiteY10" fmla="*/ 1991485 h 3242474"/>
              <a:gd name="connsiteX11" fmla="*/ 1236568 w 3244882"/>
              <a:gd name="connsiteY11" fmla="*/ 959279 h 3242474"/>
              <a:gd name="connsiteX12" fmla="*/ 1051443 w 3244882"/>
              <a:gd name="connsiteY12" fmla="*/ 16828 h 3242474"/>
              <a:gd name="connsiteX0" fmla="*/ 1049313 w 3242752"/>
              <a:gd name="connsiteY0" fmla="*/ 16828 h 3242474"/>
              <a:gd name="connsiteX1" fmla="*/ 1447611 w 3242752"/>
              <a:gd name="connsiteY1" fmla="*/ 0 h 3242474"/>
              <a:gd name="connsiteX2" fmla="*/ 1666394 w 3242752"/>
              <a:gd name="connsiteY2" fmla="*/ 734886 h 3242474"/>
              <a:gd name="connsiteX3" fmla="*/ 2401279 w 3242752"/>
              <a:gd name="connsiteY3" fmla="*/ 560982 h 3242474"/>
              <a:gd name="connsiteX4" fmla="*/ 3242752 w 3242752"/>
              <a:gd name="connsiteY4" fmla="*/ 1828800 h 3242474"/>
              <a:gd name="connsiteX5" fmla="*/ 2294693 w 3242752"/>
              <a:gd name="connsiteY5" fmla="*/ 3107838 h 3242474"/>
              <a:gd name="connsiteX6" fmla="*/ 606138 w 3242752"/>
              <a:gd name="connsiteY6" fmla="*/ 2664663 h 3242474"/>
              <a:gd name="connsiteX7" fmla="*/ 381746 w 3242752"/>
              <a:gd name="connsiteY7" fmla="*/ 3242474 h 3242474"/>
              <a:gd name="connsiteX8" fmla="*/ 278 w 3242752"/>
              <a:gd name="connsiteY8" fmla="*/ 3236864 h 3242474"/>
              <a:gd name="connsiteX9" fmla="*/ 432234 w 3242752"/>
              <a:gd name="connsiteY9" fmla="*/ 2232708 h 3242474"/>
              <a:gd name="connsiteX10" fmla="*/ 1559807 w 3242752"/>
              <a:gd name="connsiteY10" fmla="*/ 1991485 h 3242474"/>
              <a:gd name="connsiteX11" fmla="*/ 1234438 w 3242752"/>
              <a:gd name="connsiteY11" fmla="*/ 959279 h 3242474"/>
              <a:gd name="connsiteX12" fmla="*/ 1049313 w 3242752"/>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34409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516103 w 3203206"/>
              <a:gd name="connsiteY9" fmla="*/ 224953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7" name="Freeform 50">
            <a:extLst>
              <a:ext uri="{FF2B5EF4-FFF2-40B4-BE49-F238E27FC236}">
                <a16:creationId xmlns:a16="http://schemas.microsoft.com/office/drawing/2014/main" id="{605A5CD8-DE95-4E92-98B2-C8DFAA6AF85E}"/>
              </a:ext>
            </a:extLst>
          </p:cNvPr>
          <p:cNvSpPr>
            <a:spLocks noChangeAspect="1"/>
          </p:cNvSpPr>
          <p:nvPr/>
        </p:nvSpPr>
        <p:spPr>
          <a:xfrm>
            <a:off x="6115987" y="1451770"/>
            <a:ext cx="529812" cy="447396"/>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Teardrop 9">
            <a:extLst>
              <a:ext uri="{FF2B5EF4-FFF2-40B4-BE49-F238E27FC236}">
                <a16:creationId xmlns:a16="http://schemas.microsoft.com/office/drawing/2014/main" id="{4408BA9B-C6A7-4C33-9FEA-0E214549F256}"/>
              </a:ext>
            </a:extLst>
          </p:cNvPr>
          <p:cNvSpPr>
            <a:spLocks noChangeAspect="1"/>
          </p:cNvSpPr>
          <p:nvPr/>
        </p:nvSpPr>
        <p:spPr>
          <a:xfrm rot="18900000">
            <a:off x="7840756" y="2475143"/>
            <a:ext cx="512877" cy="437727"/>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9" name="Freeform 97">
            <a:extLst>
              <a:ext uri="{FF2B5EF4-FFF2-40B4-BE49-F238E27FC236}">
                <a16:creationId xmlns:a16="http://schemas.microsoft.com/office/drawing/2014/main" id="{EC2CC9E2-613C-4C7C-AA96-FC8E238EAB9F}"/>
              </a:ext>
            </a:extLst>
          </p:cNvPr>
          <p:cNvSpPr>
            <a:spLocks noChangeAspect="1"/>
          </p:cNvSpPr>
          <p:nvPr/>
        </p:nvSpPr>
        <p:spPr>
          <a:xfrm>
            <a:off x="8560808" y="1444151"/>
            <a:ext cx="619107" cy="462636"/>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0" name="Donut 22">
            <a:extLst>
              <a:ext uri="{FF2B5EF4-FFF2-40B4-BE49-F238E27FC236}">
                <a16:creationId xmlns:a16="http://schemas.microsoft.com/office/drawing/2014/main" id="{CE7A0D83-9523-4EB8-8677-1D7D4415C973}"/>
              </a:ext>
            </a:extLst>
          </p:cNvPr>
          <p:cNvSpPr>
            <a:spLocks noChangeAspect="1"/>
          </p:cNvSpPr>
          <p:nvPr/>
        </p:nvSpPr>
        <p:spPr>
          <a:xfrm>
            <a:off x="10277429" y="1539784"/>
            <a:ext cx="529812" cy="271370"/>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61" name="Freeform 99">
            <a:extLst>
              <a:ext uri="{FF2B5EF4-FFF2-40B4-BE49-F238E27FC236}">
                <a16:creationId xmlns:a16="http://schemas.microsoft.com/office/drawing/2014/main" id="{6EFBEDF3-F563-421B-9E3D-7024636F370F}"/>
              </a:ext>
            </a:extLst>
          </p:cNvPr>
          <p:cNvSpPr>
            <a:spLocks noChangeAspect="1"/>
          </p:cNvSpPr>
          <p:nvPr/>
        </p:nvSpPr>
        <p:spPr>
          <a:xfrm>
            <a:off x="7902810" y="1432248"/>
            <a:ext cx="388767" cy="48644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2" name="Oval 10">
            <a:extLst>
              <a:ext uri="{FF2B5EF4-FFF2-40B4-BE49-F238E27FC236}">
                <a16:creationId xmlns:a16="http://schemas.microsoft.com/office/drawing/2014/main" id="{8624E4A5-1602-4F93-B497-F8D7323B39B1}"/>
              </a:ext>
            </a:extLst>
          </p:cNvPr>
          <p:cNvSpPr/>
          <p:nvPr/>
        </p:nvSpPr>
        <p:spPr>
          <a:xfrm>
            <a:off x="9460302" y="1433265"/>
            <a:ext cx="486653" cy="484407"/>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3" name="Freeform 101">
            <a:extLst>
              <a:ext uri="{FF2B5EF4-FFF2-40B4-BE49-F238E27FC236}">
                <a16:creationId xmlns:a16="http://schemas.microsoft.com/office/drawing/2014/main" id="{398DE87D-E996-4168-8931-FBF1633FDCD5}"/>
              </a:ext>
            </a:extLst>
          </p:cNvPr>
          <p:cNvSpPr/>
          <p:nvPr/>
        </p:nvSpPr>
        <p:spPr>
          <a:xfrm>
            <a:off x="11180535" y="1485955"/>
            <a:ext cx="284691" cy="379029"/>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326627 w 2094012"/>
              <a:gd name="connsiteY0" fmla="*/ 27296 h 3261815"/>
              <a:gd name="connsiteX1" fmla="*/ 183326 w 2094012"/>
              <a:gd name="connsiteY1" fmla="*/ 1699146 h 3261815"/>
              <a:gd name="connsiteX2" fmla="*/ 620054 w 2094012"/>
              <a:gd name="connsiteY2" fmla="*/ 3261815 h 3261815"/>
              <a:gd name="connsiteX3" fmla="*/ 1111373 w 2094012"/>
              <a:gd name="connsiteY3" fmla="*/ 1937982 h 3261815"/>
              <a:gd name="connsiteX4" fmla="*/ 1548102 w 2094012"/>
              <a:gd name="connsiteY4" fmla="*/ 3261815 h 3261815"/>
              <a:gd name="connsiteX5" fmla="*/ 2094012 w 2094012"/>
              <a:gd name="connsiteY5" fmla="*/ 1719618 h 3261815"/>
              <a:gd name="connsiteX6" fmla="*/ 1786938 w 2094012"/>
              <a:gd name="connsiteY6" fmla="*/ 0 h 3261815"/>
              <a:gd name="connsiteX7" fmla="*/ 1705051 w 2094012"/>
              <a:gd name="connsiteY7" fmla="*/ 13648 h 3261815"/>
              <a:gd name="connsiteX8" fmla="*/ 1090902 w 2094012"/>
              <a:gd name="connsiteY8" fmla="*/ 156949 h 3261815"/>
              <a:gd name="connsiteX9" fmla="*/ 326627 w 2094012"/>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377501 w 2144886"/>
              <a:gd name="connsiteY0" fmla="*/ 27296 h 3261815"/>
              <a:gd name="connsiteX1" fmla="*/ 295615 w 2144886"/>
              <a:gd name="connsiteY1" fmla="*/ 1774209 h 3261815"/>
              <a:gd name="connsiteX2" fmla="*/ 670928 w 2144886"/>
              <a:gd name="connsiteY2" fmla="*/ 3261815 h 3261815"/>
              <a:gd name="connsiteX3" fmla="*/ 1162247 w 2144886"/>
              <a:gd name="connsiteY3" fmla="*/ 1937982 h 3261815"/>
              <a:gd name="connsiteX4" fmla="*/ 1598976 w 2144886"/>
              <a:gd name="connsiteY4" fmla="*/ 3261815 h 3261815"/>
              <a:gd name="connsiteX5" fmla="*/ 2144886 w 2144886"/>
              <a:gd name="connsiteY5" fmla="*/ 1719618 h 3261815"/>
              <a:gd name="connsiteX6" fmla="*/ 1837812 w 2144886"/>
              <a:gd name="connsiteY6" fmla="*/ 0 h 3261815"/>
              <a:gd name="connsiteX7" fmla="*/ 1755925 w 2144886"/>
              <a:gd name="connsiteY7" fmla="*/ 13648 h 3261815"/>
              <a:gd name="connsiteX8" fmla="*/ 1141776 w 2144886"/>
              <a:gd name="connsiteY8" fmla="*/ 156949 h 3261815"/>
              <a:gd name="connsiteX9" fmla="*/ 377501 w 2144886"/>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80396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205171"/>
              <a:gd name="connsiteY0" fmla="*/ 27296 h 3261815"/>
              <a:gd name="connsiteX1" fmla="*/ 322444 w 2205171"/>
              <a:gd name="connsiteY1" fmla="*/ 1801504 h 3261815"/>
              <a:gd name="connsiteX2" fmla="*/ 704581 w 2205171"/>
              <a:gd name="connsiteY2" fmla="*/ 3261815 h 3261815"/>
              <a:gd name="connsiteX3" fmla="*/ 1216372 w 2205171"/>
              <a:gd name="connsiteY3" fmla="*/ 1951629 h 3261815"/>
              <a:gd name="connsiteX4" fmla="*/ 1707692 w 2205171"/>
              <a:gd name="connsiteY4" fmla="*/ 3254991 h 3261815"/>
              <a:gd name="connsiteX5" fmla="*/ 2144420 w 2205171"/>
              <a:gd name="connsiteY5" fmla="*/ 1753737 h 3261815"/>
              <a:gd name="connsiteX6" fmla="*/ 1871465 w 2205171"/>
              <a:gd name="connsiteY6" fmla="*/ 0 h 3261815"/>
              <a:gd name="connsiteX7" fmla="*/ 1789578 w 2205171"/>
              <a:gd name="connsiteY7" fmla="*/ 13648 h 3261815"/>
              <a:gd name="connsiteX8" fmla="*/ 1175429 w 2205171"/>
              <a:gd name="connsiteY8" fmla="*/ 156949 h 3261815"/>
              <a:gd name="connsiteX9" fmla="*/ 411154 w 2205171"/>
              <a:gd name="connsiteY9" fmla="*/ 27296 h 3261815"/>
              <a:gd name="connsiteX0" fmla="*/ 411154 w 2145061"/>
              <a:gd name="connsiteY0" fmla="*/ 23869 h 3258388"/>
              <a:gd name="connsiteX1" fmla="*/ 322444 w 2145061"/>
              <a:gd name="connsiteY1" fmla="*/ 1798077 h 3258388"/>
              <a:gd name="connsiteX2" fmla="*/ 704581 w 2145061"/>
              <a:gd name="connsiteY2" fmla="*/ 3258388 h 3258388"/>
              <a:gd name="connsiteX3" fmla="*/ 1216372 w 2145061"/>
              <a:gd name="connsiteY3" fmla="*/ 1948202 h 3258388"/>
              <a:gd name="connsiteX4" fmla="*/ 1707692 w 2145061"/>
              <a:gd name="connsiteY4" fmla="*/ 3251564 h 3258388"/>
              <a:gd name="connsiteX5" fmla="*/ 2144420 w 2145061"/>
              <a:gd name="connsiteY5" fmla="*/ 1750310 h 3258388"/>
              <a:gd name="connsiteX6" fmla="*/ 1789578 w 2145061"/>
              <a:gd name="connsiteY6" fmla="*/ 10221 h 3258388"/>
              <a:gd name="connsiteX7" fmla="*/ 1175429 w 2145061"/>
              <a:gd name="connsiteY7" fmla="*/ 153522 h 3258388"/>
              <a:gd name="connsiteX8" fmla="*/ 411154 w 2145061"/>
              <a:gd name="connsiteY8" fmla="*/ 23869 h 3258388"/>
              <a:gd name="connsiteX0" fmla="*/ 411154 w 2146076"/>
              <a:gd name="connsiteY0" fmla="*/ 23869 h 3258388"/>
              <a:gd name="connsiteX1" fmla="*/ 322444 w 2146076"/>
              <a:gd name="connsiteY1" fmla="*/ 1798077 h 3258388"/>
              <a:gd name="connsiteX2" fmla="*/ 704581 w 2146076"/>
              <a:gd name="connsiteY2" fmla="*/ 3258388 h 3258388"/>
              <a:gd name="connsiteX3" fmla="*/ 1216372 w 2146076"/>
              <a:gd name="connsiteY3" fmla="*/ 1948202 h 3258388"/>
              <a:gd name="connsiteX4" fmla="*/ 1707692 w 2146076"/>
              <a:gd name="connsiteY4" fmla="*/ 3251564 h 3258388"/>
              <a:gd name="connsiteX5" fmla="*/ 2144420 w 2146076"/>
              <a:gd name="connsiteY5" fmla="*/ 1750310 h 3258388"/>
              <a:gd name="connsiteX6" fmla="*/ 1926056 w 2146076"/>
              <a:gd name="connsiteY6" fmla="*/ 17045 h 3258388"/>
              <a:gd name="connsiteX7" fmla="*/ 1175429 w 2146076"/>
              <a:gd name="connsiteY7" fmla="*/ 153522 h 3258388"/>
              <a:gd name="connsiteX8" fmla="*/ 411154 w 2146076"/>
              <a:gd name="connsiteY8" fmla="*/ 23869 h 3258388"/>
              <a:gd name="connsiteX0" fmla="*/ 411154 w 2374416"/>
              <a:gd name="connsiteY0" fmla="*/ 23869 h 3258388"/>
              <a:gd name="connsiteX1" fmla="*/ 322444 w 2374416"/>
              <a:gd name="connsiteY1" fmla="*/ 1798077 h 3258388"/>
              <a:gd name="connsiteX2" fmla="*/ 704581 w 2374416"/>
              <a:gd name="connsiteY2" fmla="*/ 3258388 h 3258388"/>
              <a:gd name="connsiteX3" fmla="*/ 1216372 w 2374416"/>
              <a:gd name="connsiteY3" fmla="*/ 1948202 h 3258388"/>
              <a:gd name="connsiteX4" fmla="*/ 1707692 w 2374416"/>
              <a:gd name="connsiteY4" fmla="*/ 3251564 h 3258388"/>
              <a:gd name="connsiteX5" fmla="*/ 2144420 w 2374416"/>
              <a:gd name="connsiteY5" fmla="*/ 1750310 h 3258388"/>
              <a:gd name="connsiteX6" fmla="*/ 1926056 w 2374416"/>
              <a:gd name="connsiteY6" fmla="*/ 17045 h 3258388"/>
              <a:gd name="connsiteX7" fmla="*/ 1175429 w 2374416"/>
              <a:gd name="connsiteY7" fmla="*/ 153522 h 3258388"/>
              <a:gd name="connsiteX8" fmla="*/ 411154 w 2374416"/>
              <a:gd name="connsiteY8" fmla="*/ 23869 h 3258388"/>
              <a:gd name="connsiteX0" fmla="*/ 411154 w 2441693"/>
              <a:gd name="connsiteY0" fmla="*/ 23869 h 3258388"/>
              <a:gd name="connsiteX1" fmla="*/ 322444 w 2441693"/>
              <a:gd name="connsiteY1" fmla="*/ 1798077 h 3258388"/>
              <a:gd name="connsiteX2" fmla="*/ 704581 w 2441693"/>
              <a:gd name="connsiteY2" fmla="*/ 3258388 h 3258388"/>
              <a:gd name="connsiteX3" fmla="*/ 1216372 w 2441693"/>
              <a:gd name="connsiteY3" fmla="*/ 1948202 h 3258388"/>
              <a:gd name="connsiteX4" fmla="*/ 1707692 w 2441693"/>
              <a:gd name="connsiteY4" fmla="*/ 3251564 h 3258388"/>
              <a:gd name="connsiteX5" fmla="*/ 2144420 w 2441693"/>
              <a:gd name="connsiteY5" fmla="*/ 1750310 h 3258388"/>
              <a:gd name="connsiteX6" fmla="*/ 1926056 w 2441693"/>
              <a:gd name="connsiteY6" fmla="*/ 17045 h 3258388"/>
              <a:gd name="connsiteX7" fmla="*/ 1175429 w 2441693"/>
              <a:gd name="connsiteY7" fmla="*/ 153522 h 3258388"/>
              <a:gd name="connsiteX8" fmla="*/ 411154 w 2441693"/>
              <a:gd name="connsiteY8" fmla="*/ 23869 h 3258388"/>
              <a:gd name="connsiteX0" fmla="*/ 411154 w 2377348"/>
              <a:gd name="connsiteY0" fmla="*/ 23869 h 3258388"/>
              <a:gd name="connsiteX1" fmla="*/ 322444 w 2377348"/>
              <a:gd name="connsiteY1" fmla="*/ 1798077 h 3258388"/>
              <a:gd name="connsiteX2" fmla="*/ 704581 w 2377348"/>
              <a:gd name="connsiteY2" fmla="*/ 3258388 h 3258388"/>
              <a:gd name="connsiteX3" fmla="*/ 1216372 w 2377348"/>
              <a:gd name="connsiteY3" fmla="*/ 1948202 h 3258388"/>
              <a:gd name="connsiteX4" fmla="*/ 1707692 w 2377348"/>
              <a:gd name="connsiteY4" fmla="*/ 3251564 h 3258388"/>
              <a:gd name="connsiteX5" fmla="*/ 2144420 w 2377348"/>
              <a:gd name="connsiteY5" fmla="*/ 1750310 h 3258388"/>
              <a:gd name="connsiteX6" fmla="*/ 1926056 w 2377348"/>
              <a:gd name="connsiteY6" fmla="*/ 17045 h 3258388"/>
              <a:gd name="connsiteX7" fmla="*/ 1175429 w 2377348"/>
              <a:gd name="connsiteY7" fmla="*/ 153522 h 3258388"/>
              <a:gd name="connsiteX8" fmla="*/ 411154 w 2377348"/>
              <a:gd name="connsiteY8" fmla="*/ 23869 h 3258388"/>
              <a:gd name="connsiteX0" fmla="*/ 411154 w 2424220"/>
              <a:gd name="connsiteY0" fmla="*/ 23869 h 3258388"/>
              <a:gd name="connsiteX1" fmla="*/ 322444 w 2424220"/>
              <a:gd name="connsiteY1" fmla="*/ 1798077 h 3258388"/>
              <a:gd name="connsiteX2" fmla="*/ 704581 w 2424220"/>
              <a:gd name="connsiteY2" fmla="*/ 3258388 h 3258388"/>
              <a:gd name="connsiteX3" fmla="*/ 1216372 w 2424220"/>
              <a:gd name="connsiteY3" fmla="*/ 1948202 h 3258388"/>
              <a:gd name="connsiteX4" fmla="*/ 1707692 w 2424220"/>
              <a:gd name="connsiteY4" fmla="*/ 3251564 h 3258388"/>
              <a:gd name="connsiteX5" fmla="*/ 2144420 w 2424220"/>
              <a:gd name="connsiteY5" fmla="*/ 1750310 h 3258388"/>
              <a:gd name="connsiteX6" fmla="*/ 1926056 w 2424220"/>
              <a:gd name="connsiteY6" fmla="*/ 17045 h 3258388"/>
              <a:gd name="connsiteX7" fmla="*/ 1175429 w 2424220"/>
              <a:gd name="connsiteY7" fmla="*/ 153522 h 3258388"/>
              <a:gd name="connsiteX8" fmla="*/ 411154 w 2424220"/>
              <a:gd name="connsiteY8" fmla="*/ 23869 h 3258388"/>
              <a:gd name="connsiteX0" fmla="*/ 411154 w 2449010"/>
              <a:gd name="connsiteY0" fmla="*/ 23869 h 3258388"/>
              <a:gd name="connsiteX1" fmla="*/ 322444 w 2449010"/>
              <a:gd name="connsiteY1" fmla="*/ 1798077 h 3258388"/>
              <a:gd name="connsiteX2" fmla="*/ 704581 w 2449010"/>
              <a:gd name="connsiteY2" fmla="*/ 3258388 h 3258388"/>
              <a:gd name="connsiteX3" fmla="*/ 1216372 w 2449010"/>
              <a:gd name="connsiteY3" fmla="*/ 1948202 h 3258388"/>
              <a:gd name="connsiteX4" fmla="*/ 1707692 w 2449010"/>
              <a:gd name="connsiteY4" fmla="*/ 3251564 h 3258388"/>
              <a:gd name="connsiteX5" fmla="*/ 2144420 w 2449010"/>
              <a:gd name="connsiteY5" fmla="*/ 1750310 h 3258388"/>
              <a:gd name="connsiteX6" fmla="*/ 1926056 w 2449010"/>
              <a:gd name="connsiteY6" fmla="*/ 17045 h 3258388"/>
              <a:gd name="connsiteX7" fmla="*/ 1175429 w 2449010"/>
              <a:gd name="connsiteY7" fmla="*/ 153522 h 3258388"/>
              <a:gd name="connsiteX8" fmla="*/ 411154 w 2449010"/>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64" name="Group 102">
            <a:extLst>
              <a:ext uri="{FF2B5EF4-FFF2-40B4-BE49-F238E27FC236}">
                <a16:creationId xmlns:a16="http://schemas.microsoft.com/office/drawing/2014/main" id="{3B22177F-3D45-4A9B-976C-0E5FC31B92C4}"/>
              </a:ext>
            </a:extLst>
          </p:cNvPr>
          <p:cNvGrpSpPr>
            <a:grpSpLocks noChangeAspect="1"/>
          </p:cNvGrpSpPr>
          <p:nvPr/>
        </p:nvGrpSpPr>
        <p:grpSpPr>
          <a:xfrm>
            <a:off x="8707494" y="2429101"/>
            <a:ext cx="325734" cy="529812"/>
            <a:chOff x="2071598" y="2060848"/>
            <a:chExt cx="1917605" cy="3137144"/>
          </a:xfrm>
          <a:solidFill>
            <a:schemeClr val="accent4"/>
          </a:solidFill>
        </p:grpSpPr>
        <p:sp>
          <p:nvSpPr>
            <p:cNvPr id="65" name="Freeform 103">
              <a:extLst>
                <a:ext uri="{FF2B5EF4-FFF2-40B4-BE49-F238E27FC236}">
                  <a16:creationId xmlns:a16="http://schemas.microsoft.com/office/drawing/2014/main" id="{45551A25-8F0E-4347-975E-A924A7130E47}"/>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6" name="Freeform 104">
              <a:extLst>
                <a:ext uri="{FF2B5EF4-FFF2-40B4-BE49-F238E27FC236}">
                  <a16:creationId xmlns:a16="http://schemas.microsoft.com/office/drawing/2014/main" id="{1D56ED84-718A-4F64-9201-3371A122B353}"/>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7" name="Freeform 105">
              <a:extLst>
                <a:ext uri="{FF2B5EF4-FFF2-40B4-BE49-F238E27FC236}">
                  <a16:creationId xmlns:a16="http://schemas.microsoft.com/office/drawing/2014/main" id="{C13BBB19-70FE-4952-97D0-FDEBC2A1BBF6}"/>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8" name="Freeform 106">
              <a:extLst>
                <a:ext uri="{FF2B5EF4-FFF2-40B4-BE49-F238E27FC236}">
                  <a16:creationId xmlns:a16="http://schemas.microsoft.com/office/drawing/2014/main" id="{7ABD01DA-F7D7-478D-A532-2A1B78A013CF}"/>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69" name="Freeform 107">
            <a:extLst>
              <a:ext uri="{FF2B5EF4-FFF2-40B4-BE49-F238E27FC236}">
                <a16:creationId xmlns:a16="http://schemas.microsoft.com/office/drawing/2014/main" id="{5F7DADB8-BA7C-4AE5-BF1E-BC82543D1EA9}"/>
              </a:ext>
            </a:extLst>
          </p:cNvPr>
          <p:cNvSpPr>
            <a:spLocks noChangeAspect="1"/>
          </p:cNvSpPr>
          <p:nvPr/>
        </p:nvSpPr>
        <p:spPr>
          <a:xfrm>
            <a:off x="9618682" y="2429101"/>
            <a:ext cx="169894" cy="529812"/>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25685 w 779830"/>
              <a:gd name="connsiteY0" fmla="*/ 1331843 h 2449001"/>
              <a:gd name="connsiteX1" fmla="*/ 537004 w 779830"/>
              <a:gd name="connsiteY1" fmla="*/ 1379551 h 2449001"/>
              <a:gd name="connsiteX2" fmla="*/ 758434 w 779830"/>
              <a:gd name="connsiteY2" fmla="*/ 1406369 h 2449001"/>
              <a:gd name="connsiteX3" fmla="*/ 620492 w 779830"/>
              <a:gd name="connsiteY3" fmla="*/ 1741335 h 2449001"/>
              <a:gd name="connsiteX4" fmla="*/ 604589 w 779830"/>
              <a:gd name="connsiteY4" fmla="*/ 2441050 h 2449001"/>
              <a:gd name="connsiteX5" fmla="*/ 314367 w 779830"/>
              <a:gd name="connsiteY5" fmla="*/ 2445025 h 2449001"/>
              <a:gd name="connsiteX6" fmla="*/ 207024 w 779830"/>
              <a:gd name="connsiteY6" fmla="*/ 1673750 h 2449001"/>
              <a:gd name="connsiteX7" fmla="*/ 203049 w 779830"/>
              <a:gd name="connsiteY7" fmla="*/ 2441050 h 2449001"/>
              <a:gd name="connsiteX8" fmla="*/ 131487 w 779830"/>
              <a:gd name="connsiteY8" fmla="*/ 2449001 h 2449001"/>
              <a:gd name="connsiteX9" fmla="*/ 290 w 779830"/>
              <a:gd name="connsiteY9" fmla="*/ 1701579 h 2449001"/>
              <a:gd name="connsiteX10" fmla="*/ 95803 w 779830"/>
              <a:gd name="connsiteY10" fmla="*/ 1597201 h 2449001"/>
              <a:gd name="connsiteX11" fmla="*/ 84332 w 779830"/>
              <a:gd name="connsiteY11" fmla="*/ 1389262 h 2449001"/>
              <a:gd name="connsiteX12" fmla="*/ 334245 w 779830"/>
              <a:gd name="connsiteY12" fmla="*/ 1375575 h 2449001"/>
              <a:gd name="connsiteX13" fmla="*/ 425685 w 779830"/>
              <a:gd name="connsiteY13" fmla="*/ 1331843 h 2449001"/>
              <a:gd name="connsiteX14" fmla="*/ 238828 w 779830"/>
              <a:gd name="connsiteY14" fmla="*/ 0 h 2449001"/>
              <a:gd name="connsiteX15" fmla="*/ 552904 w 779830"/>
              <a:gd name="connsiteY15" fmla="*/ 0 h 2449001"/>
              <a:gd name="connsiteX16" fmla="*/ 684102 w 779830"/>
              <a:gd name="connsiteY16" fmla="*/ 962108 h 2449001"/>
              <a:gd name="connsiteX17" fmla="*/ 719882 w 779830"/>
              <a:gd name="connsiteY17" fmla="*/ 1307990 h 2449001"/>
              <a:gd name="connsiteX18" fmla="*/ 409781 w 779830"/>
              <a:gd name="connsiteY18" fmla="*/ 1268233 h 2449001"/>
              <a:gd name="connsiteX19" fmla="*/ 99681 w 779830"/>
              <a:gd name="connsiteY19" fmla="*/ 1288111 h 2449001"/>
              <a:gd name="connsiteX20" fmla="*/ 119559 w 779830"/>
              <a:gd name="connsiteY20" fmla="*/ 1017766 h 2449001"/>
              <a:gd name="connsiteX21" fmla="*/ 238828 w 779830"/>
              <a:gd name="connsiteY21" fmla="*/ 0 h 2449001"/>
              <a:gd name="connsiteX0" fmla="*/ 425766 w 779911"/>
              <a:gd name="connsiteY0" fmla="*/ 1331843 h 2449001"/>
              <a:gd name="connsiteX1" fmla="*/ 537085 w 779911"/>
              <a:gd name="connsiteY1" fmla="*/ 1379551 h 2449001"/>
              <a:gd name="connsiteX2" fmla="*/ 758515 w 779911"/>
              <a:gd name="connsiteY2" fmla="*/ 1406369 h 2449001"/>
              <a:gd name="connsiteX3" fmla="*/ 620573 w 779911"/>
              <a:gd name="connsiteY3" fmla="*/ 1741335 h 2449001"/>
              <a:gd name="connsiteX4" fmla="*/ 604670 w 779911"/>
              <a:gd name="connsiteY4" fmla="*/ 2441050 h 2449001"/>
              <a:gd name="connsiteX5" fmla="*/ 314448 w 779911"/>
              <a:gd name="connsiteY5" fmla="*/ 2445025 h 2449001"/>
              <a:gd name="connsiteX6" fmla="*/ 207105 w 779911"/>
              <a:gd name="connsiteY6" fmla="*/ 1673750 h 2449001"/>
              <a:gd name="connsiteX7" fmla="*/ 203130 w 779911"/>
              <a:gd name="connsiteY7" fmla="*/ 2441050 h 2449001"/>
              <a:gd name="connsiteX8" fmla="*/ 131568 w 779911"/>
              <a:gd name="connsiteY8" fmla="*/ 2449001 h 2449001"/>
              <a:gd name="connsiteX9" fmla="*/ 371 w 779911"/>
              <a:gd name="connsiteY9" fmla="*/ 1701579 h 2449001"/>
              <a:gd name="connsiteX10" fmla="*/ 95884 w 779911"/>
              <a:gd name="connsiteY10" fmla="*/ 1597201 h 2449001"/>
              <a:gd name="connsiteX11" fmla="*/ 84413 w 779911"/>
              <a:gd name="connsiteY11" fmla="*/ 1389262 h 2449001"/>
              <a:gd name="connsiteX12" fmla="*/ 334326 w 779911"/>
              <a:gd name="connsiteY12" fmla="*/ 1375575 h 2449001"/>
              <a:gd name="connsiteX13" fmla="*/ 425766 w 779911"/>
              <a:gd name="connsiteY13" fmla="*/ 1331843 h 2449001"/>
              <a:gd name="connsiteX14" fmla="*/ 238909 w 779911"/>
              <a:gd name="connsiteY14" fmla="*/ 0 h 2449001"/>
              <a:gd name="connsiteX15" fmla="*/ 552985 w 779911"/>
              <a:gd name="connsiteY15" fmla="*/ 0 h 2449001"/>
              <a:gd name="connsiteX16" fmla="*/ 684183 w 779911"/>
              <a:gd name="connsiteY16" fmla="*/ 962108 h 2449001"/>
              <a:gd name="connsiteX17" fmla="*/ 719963 w 779911"/>
              <a:gd name="connsiteY17" fmla="*/ 1307990 h 2449001"/>
              <a:gd name="connsiteX18" fmla="*/ 409862 w 779911"/>
              <a:gd name="connsiteY18" fmla="*/ 1268233 h 2449001"/>
              <a:gd name="connsiteX19" fmla="*/ 99762 w 779911"/>
              <a:gd name="connsiteY19" fmla="*/ 1288111 h 2449001"/>
              <a:gd name="connsiteX20" fmla="*/ 119640 w 779911"/>
              <a:gd name="connsiteY20" fmla="*/ 1017766 h 2449001"/>
              <a:gd name="connsiteX21" fmla="*/ 238909 w 779911"/>
              <a:gd name="connsiteY21" fmla="*/ 0 h 2449001"/>
              <a:gd name="connsiteX0" fmla="*/ 425696 w 779841"/>
              <a:gd name="connsiteY0" fmla="*/ 1331843 h 2449001"/>
              <a:gd name="connsiteX1" fmla="*/ 537015 w 779841"/>
              <a:gd name="connsiteY1" fmla="*/ 1379551 h 2449001"/>
              <a:gd name="connsiteX2" fmla="*/ 758445 w 779841"/>
              <a:gd name="connsiteY2" fmla="*/ 1406369 h 2449001"/>
              <a:gd name="connsiteX3" fmla="*/ 620503 w 779841"/>
              <a:gd name="connsiteY3" fmla="*/ 1741335 h 2449001"/>
              <a:gd name="connsiteX4" fmla="*/ 604600 w 779841"/>
              <a:gd name="connsiteY4" fmla="*/ 2441050 h 2449001"/>
              <a:gd name="connsiteX5" fmla="*/ 314378 w 779841"/>
              <a:gd name="connsiteY5" fmla="*/ 2445025 h 2449001"/>
              <a:gd name="connsiteX6" fmla="*/ 207035 w 779841"/>
              <a:gd name="connsiteY6" fmla="*/ 1673750 h 2449001"/>
              <a:gd name="connsiteX7" fmla="*/ 203060 w 779841"/>
              <a:gd name="connsiteY7" fmla="*/ 2441050 h 2449001"/>
              <a:gd name="connsiteX8" fmla="*/ 131498 w 779841"/>
              <a:gd name="connsiteY8" fmla="*/ 2449001 h 2449001"/>
              <a:gd name="connsiteX9" fmla="*/ 301 w 779841"/>
              <a:gd name="connsiteY9" fmla="*/ 1701579 h 2449001"/>
              <a:gd name="connsiteX10" fmla="*/ 95814 w 779841"/>
              <a:gd name="connsiteY10" fmla="*/ 1597201 h 2449001"/>
              <a:gd name="connsiteX11" fmla="*/ 84343 w 779841"/>
              <a:gd name="connsiteY11" fmla="*/ 1389262 h 2449001"/>
              <a:gd name="connsiteX12" fmla="*/ 334256 w 779841"/>
              <a:gd name="connsiteY12" fmla="*/ 1375575 h 2449001"/>
              <a:gd name="connsiteX13" fmla="*/ 425696 w 779841"/>
              <a:gd name="connsiteY13" fmla="*/ 1331843 h 2449001"/>
              <a:gd name="connsiteX14" fmla="*/ 238839 w 779841"/>
              <a:gd name="connsiteY14" fmla="*/ 0 h 2449001"/>
              <a:gd name="connsiteX15" fmla="*/ 552915 w 779841"/>
              <a:gd name="connsiteY15" fmla="*/ 0 h 2449001"/>
              <a:gd name="connsiteX16" fmla="*/ 684113 w 779841"/>
              <a:gd name="connsiteY16" fmla="*/ 962108 h 2449001"/>
              <a:gd name="connsiteX17" fmla="*/ 719893 w 779841"/>
              <a:gd name="connsiteY17" fmla="*/ 1307990 h 2449001"/>
              <a:gd name="connsiteX18" fmla="*/ 409792 w 779841"/>
              <a:gd name="connsiteY18" fmla="*/ 1268233 h 2449001"/>
              <a:gd name="connsiteX19" fmla="*/ 99692 w 779841"/>
              <a:gd name="connsiteY19" fmla="*/ 1288111 h 2449001"/>
              <a:gd name="connsiteX20" fmla="*/ 119570 w 779841"/>
              <a:gd name="connsiteY20" fmla="*/ 1017766 h 2449001"/>
              <a:gd name="connsiteX21" fmla="*/ 238839 w 779841"/>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19570 w 794874"/>
              <a:gd name="connsiteY20" fmla="*/ 1017766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1314"/>
              <a:gd name="connsiteY0" fmla="*/ 1331843 h 2449001"/>
              <a:gd name="connsiteX1" fmla="*/ 537015 w 791314"/>
              <a:gd name="connsiteY1" fmla="*/ 1379551 h 2449001"/>
              <a:gd name="connsiteX2" fmla="*/ 758445 w 791314"/>
              <a:gd name="connsiteY2" fmla="*/ 1406369 h 2449001"/>
              <a:gd name="connsiteX3" fmla="*/ 620503 w 791314"/>
              <a:gd name="connsiteY3" fmla="*/ 1741335 h 2449001"/>
              <a:gd name="connsiteX4" fmla="*/ 604600 w 791314"/>
              <a:gd name="connsiteY4" fmla="*/ 2441050 h 2449001"/>
              <a:gd name="connsiteX5" fmla="*/ 314378 w 791314"/>
              <a:gd name="connsiteY5" fmla="*/ 2445025 h 2449001"/>
              <a:gd name="connsiteX6" fmla="*/ 207035 w 791314"/>
              <a:gd name="connsiteY6" fmla="*/ 1673750 h 2449001"/>
              <a:gd name="connsiteX7" fmla="*/ 203060 w 791314"/>
              <a:gd name="connsiteY7" fmla="*/ 2441050 h 2449001"/>
              <a:gd name="connsiteX8" fmla="*/ 131498 w 791314"/>
              <a:gd name="connsiteY8" fmla="*/ 2449001 h 2449001"/>
              <a:gd name="connsiteX9" fmla="*/ 301 w 791314"/>
              <a:gd name="connsiteY9" fmla="*/ 1701579 h 2449001"/>
              <a:gd name="connsiteX10" fmla="*/ 95814 w 791314"/>
              <a:gd name="connsiteY10" fmla="*/ 1597201 h 2449001"/>
              <a:gd name="connsiteX11" fmla="*/ 84343 w 791314"/>
              <a:gd name="connsiteY11" fmla="*/ 1389262 h 2449001"/>
              <a:gd name="connsiteX12" fmla="*/ 334256 w 791314"/>
              <a:gd name="connsiteY12" fmla="*/ 1375575 h 2449001"/>
              <a:gd name="connsiteX13" fmla="*/ 425696 w 791314"/>
              <a:gd name="connsiteY13" fmla="*/ 1331843 h 2449001"/>
              <a:gd name="connsiteX14" fmla="*/ 218310 w 791314"/>
              <a:gd name="connsiteY14" fmla="*/ 0 h 2449001"/>
              <a:gd name="connsiteX15" fmla="*/ 570023 w 791314"/>
              <a:gd name="connsiteY15" fmla="*/ 3422 h 2449001"/>
              <a:gd name="connsiteX16" fmla="*/ 677271 w 791314"/>
              <a:gd name="connsiteY16" fmla="*/ 938156 h 2449001"/>
              <a:gd name="connsiteX17" fmla="*/ 719893 w 791314"/>
              <a:gd name="connsiteY17" fmla="*/ 1307990 h 2449001"/>
              <a:gd name="connsiteX18" fmla="*/ 409792 w 791314"/>
              <a:gd name="connsiteY18" fmla="*/ 1268233 h 2449001"/>
              <a:gd name="connsiteX19" fmla="*/ 99692 w 791314"/>
              <a:gd name="connsiteY19" fmla="*/ 1288111 h 2449001"/>
              <a:gd name="connsiteX20" fmla="*/ 133257 w 791314"/>
              <a:gd name="connsiteY20" fmla="*/ 945913 h 2449001"/>
              <a:gd name="connsiteX21" fmla="*/ 218310 w 791314"/>
              <a:gd name="connsiteY21" fmla="*/ 0 h 2449001"/>
              <a:gd name="connsiteX0" fmla="*/ 425696 w 791740"/>
              <a:gd name="connsiteY0" fmla="*/ 1331843 h 2449001"/>
              <a:gd name="connsiteX1" fmla="*/ 537015 w 791740"/>
              <a:gd name="connsiteY1" fmla="*/ 1379551 h 2449001"/>
              <a:gd name="connsiteX2" fmla="*/ 775553 w 791740"/>
              <a:gd name="connsiteY2" fmla="*/ 1406369 h 2449001"/>
              <a:gd name="connsiteX3" fmla="*/ 620503 w 791740"/>
              <a:gd name="connsiteY3" fmla="*/ 1741335 h 2449001"/>
              <a:gd name="connsiteX4" fmla="*/ 604600 w 791740"/>
              <a:gd name="connsiteY4" fmla="*/ 2441050 h 2449001"/>
              <a:gd name="connsiteX5" fmla="*/ 314378 w 791740"/>
              <a:gd name="connsiteY5" fmla="*/ 2445025 h 2449001"/>
              <a:gd name="connsiteX6" fmla="*/ 207035 w 791740"/>
              <a:gd name="connsiteY6" fmla="*/ 1673750 h 2449001"/>
              <a:gd name="connsiteX7" fmla="*/ 203060 w 791740"/>
              <a:gd name="connsiteY7" fmla="*/ 2441050 h 2449001"/>
              <a:gd name="connsiteX8" fmla="*/ 131498 w 791740"/>
              <a:gd name="connsiteY8" fmla="*/ 2449001 h 2449001"/>
              <a:gd name="connsiteX9" fmla="*/ 301 w 791740"/>
              <a:gd name="connsiteY9" fmla="*/ 1701579 h 2449001"/>
              <a:gd name="connsiteX10" fmla="*/ 95814 w 791740"/>
              <a:gd name="connsiteY10" fmla="*/ 1597201 h 2449001"/>
              <a:gd name="connsiteX11" fmla="*/ 84343 w 791740"/>
              <a:gd name="connsiteY11" fmla="*/ 1389262 h 2449001"/>
              <a:gd name="connsiteX12" fmla="*/ 334256 w 791740"/>
              <a:gd name="connsiteY12" fmla="*/ 1375575 h 2449001"/>
              <a:gd name="connsiteX13" fmla="*/ 425696 w 791740"/>
              <a:gd name="connsiteY13" fmla="*/ 1331843 h 2449001"/>
              <a:gd name="connsiteX14" fmla="*/ 218310 w 791740"/>
              <a:gd name="connsiteY14" fmla="*/ 0 h 2449001"/>
              <a:gd name="connsiteX15" fmla="*/ 570023 w 791740"/>
              <a:gd name="connsiteY15" fmla="*/ 3422 h 2449001"/>
              <a:gd name="connsiteX16" fmla="*/ 677271 w 791740"/>
              <a:gd name="connsiteY16" fmla="*/ 938156 h 2449001"/>
              <a:gd name="connsiteX17" fmla="*/ 719893 w 791740"/>
              <a:gd name="connsiteY17" fmla="*/ 1307990 h 2449001"/>
              <a:gd name="connsiteX18" fmla="*/ 409792 w 791740"/>
              <a:gd name="connsiteY18" fmla="*/ 1268233 h 2449001"/>
              <a:gd name="connsiteX19" fmla="*/ 99692 w 791740"/>
              <a:gd name="connsiteY19" fmla="*/ 1288111 h 2449001"/>
              <a:gd name="connsiteX20" fmla="*/ 133257 w 791740"/>
              <a:gd name="connsiteY20" fmla="*/ 945913 h 2449001"/>
              <a:gd name="connsiteX21" fmla="*/ 218310 w 791740"/>
              <a:gd name="connsiteY21" fmla="*/ 0 h 2449001"/>
              <a:gd name="connsiteX0" fmla="*/ 425696 w 798638"/>
              <a:gd name="connsiteY0" fmla="*/ 1331843 h 2449001"/>
              <a:gd name="connsiteX1" fmla="*/ 537015 w 798638"/>
              <a:gd name="connsiteY1" fmla="*/ 1379551 h 2449001"/>
              <a:gd name="connsiteX2" fmla="*/ 775553 w 798638"/>
              <a:gd name="connsiteY2" fmla="*/ 1406369 h 2449001"/>
              <a:gd name="connsiteX3" fmla="*/ 620503 w 798638"/>
              <a:gd name="connsiteY3" fmla="*/ 1741335 h 2449001"/>
              <a:gd name="connsiteX4" fmla="*/ 604600 w 798638"/>
              <a:gd name="connsiteY4" fmla="*/ 2441050 h 2449001"/>
              <a:gd name="connsiteX5" fmla="*/ 314378 w 798638"/>
              <a:gd name="connsiteY5" fmla="*/ 2445025 h 2449001"/>
              <a:gd name="connsiteX6" fmla="*/ 207035 w 798638"/>
              <a:gd name="connsiteY6" fmla="*/ 1673750 h 2449001"/>
              <a:gd name="connsiteX7" fmla="*/ 203060 w 798638"/>
              <a:gd name="connsiteY7" fmla="*/ 2441050 h 2449001"/>
              <a:gd name="connsiteX8" fmla="*/ 131498 w 798638"/>
              <a:gd name="connsiteY8" fmla="*/ 2449001 h 2449001"/>
              <a:gd name="connsiteX9" fmla="*/ 301 w 798638"/>
              <a:gd name="connsiteY9" fmla="*/ 1701579 h 2449001"/>
              <a:gd name="connsiteX10" fmla="*/ 95814 w 798638"/>
              <a:gd name="connsiteY10" fmla="*/ 1597201 h 2449001"/>
              <a:gd name="connsiteX11" fmla="*/ 84343 w 798638"/>
              <a:gd name="connsiteY11" fmla="*/ 1389262 h 2449001"/>
              <a:gd name="connsiteX12" fmla="*/ 334256 w 798638"/>
              <a:gd name="connsiteY12" fmla="*/ 1375575 h 2449001"/>
              <a:gd name="connsiteX13" fmla="*/ 425696 w 798638"/>
              <a:gd name="connsiteY13" fmla="*/ 1331843 h 2449001"/>
              <a:gd name="connsiteX14" fmla="*/ 218310 w 798638"/>
              <a:gd name="connsiteY14" fmla="*/ 0 h 2449001"/>
              <a:gd name="connsiteX15" fmla="*/ 570023 w 798638"/>
              <a:gd name="connsiteY15" fmla="*/ 3422 h 2449001"/>
              <a:gd name="connsiteX16" fmla="*/ 677271 w 798638"/>
              <a:gd name="connsiteY16" fmla="*/ 938156 h 2449001"/>
              <a:gd name="connsiteX17" fmla="*/ 719893 w 798638"/>
              <a:gd name="connsiteY17" fmla="*/ 1307990 h 2449001"/>
              <a:gd name="connsiteX18" fmla="*/ 409792 w 798638"/>
              <a:gd name="connsiteY18" fmla="*/ 1268233 h 2449001"/>
              <a:gd name="connsiteX19" fmla="*/ 99692 w 798638"/>
              <a:gd name="connsiteY19" fmla="*/ 1288111 h 2449001"/>
              <a:gd name="connsiteX20" fmla="*/ 133257 w 798638"/>
              <a:gd name="connsiteY20" fmla="*/ 945913 h 2449001"/>
              <a:gd name="connsiteX21" fmla="*/ 218310 w 798638"/>
              <a:gd name="connsiteY21" fmla="*/ 0 h 2449001"/>
              <a:gd name="connsiteX0" fmla="*/ 425696 w 798137"/>
              <a:gd name="connsiteY0" fmla="*/ 1331843 h 2449001"/>
              <a:gd name="connsiteX1" fmla="*/ 537015 w 798137"/>
              <a:gd name="connsiteY1" fmla="*/ 1379551 h 2449001"/>
              <a:gd name="connsiteX2" fmla="*/ 775553 w 798137"/>
              <a:gd name="connsiteY2" fmla="*/ 1406369 h 2449001"/>
              <a:gd name="connsiteX3" fmla="*/ 613659 w 798137"/>
              <a:gd name="connsiteY3" fmla="*/ 1785816 h 2449001"/>
              <a:gd name="connsiteX4" fmla="*/ 604600 w 798137"/>
              <a:gd name="connsiteY4" fmla="*/ 2441050 h 2449001"/>
              <a:gd name="connsiteX5" fmla="*/ 314378 w 798137"/>
              <a:gd name="connsiteY5" fmla="*/ 2445025 h 2449001"/>
              <a:gd name="connsiteX6" fmla="*/ 207035 w 798137"/>
              <a:gd name="connsiteY6" fmla="*/ 1673750 h 2449001"/>
              <a:gd name="connsiteX7" fmla="*/ 203060 w 798137"/>
              <a:gd name="connsiteY7" fmla="*/ 2441050 h 2449001"/>
              <a:gd name="connsiteX8" fmla="*/ 131498 w 798137"/>
              <a:gd name="connsiteY8" fmla="*/ 2449001 h 2449001"/>
              <a:gd name="connsiteX9" fmla="*/ 301 w 798137"/>
              <a:gd name="connsiteY9" fmla="*/ 1701579 h 2449001"/>
              <a:gd name="connsiteX10" fmla="*/ 95814 w 798137"/>
              <a:gd name="connsiteY10" fmla="*/ 1597201 h 2449001"/>
              <a:gd name="connsiteX11" fmla="*/ 84343 w 798137"/>
              <a:gd name="connsiteY11" fmla="*/ 1389262 h 2449001"/>
              <a:gd name="connsiteX12" fmla="*/ 334256 w 798137"/>
              <a:gd name="connsiteY12" fmla="*/ 1375575 h 2449001"/>
              <a:gd name="connsiteX13" fmla="*/ 425696 w 798137"/>
              <a:gd name="connsiteY13" fmla="*/ 1331843 h 2449001"/>
              <a:gd name="connsiteX14" fmla="*/ 218310 w 798137"/>
              <a:gd name="connsiteY14" fmla="*/ 0 h 2449001"/>
              <a:gd name="connsiteX15" fmla="*/ 570023 w 798137"/>
              <a:gd name="connsiteY15" fmla="*/ 3422 h 2449001"/>
              <a:gd name="connsiteX16" fmla="*/ 677271 w 798137"/>
              <a:gd name="connsiteY16" fmla="*/ 938156 h 2449001"/>
              <a:gd name="connsiteX17" fmla="*/ 719893 w 798137"/>
              <a:gd name="connsiteY17" fmla="*/ 1307990 h 2449001"/>
              <a:gd name="connsiteX18" fmla="*/ 409792 w 798137"/>
              <a:gd name="connsiteY18" fmla="*/ 1268233 h 2449001"/>
              <a:gd name="connsiteX19" fmla="*/ 99692 w 798137"/>
              <a:gd name="connsiteY19" fmla="*/ 1288111 h 2449001"/>
              <a:gd name="connsiteX20" fmla="*/ 133257 w 798137"/>
              <a:gd name="connsiteY20" fmla="*/ 945913 h 2449001"/>
              <a:gd name="connsiteX21" fmla="*/ 218310 w 798137"/>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07035 w 797686"/>
              <a:gd name="connsiteY6" fmla="*/ 1673750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24143 w 797686"/>
              <a:gd name="connsiteY6" fmla="*/ 1721654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05179 w 777169"/>
              <a:gd name="connsiteY0" fmla="*/ 1331843 h 2449001"/>
              <a:gd name="connsiteX1" fmla="*/ 516498 w 777169"/>
              <a:gd name="connsiteY1" fmla="*/ 1379551 h 2449001"/>
              <a:gd name="connsiteX2" fmla="*/ 755036 w 777169"/>
              <a:gd name="connsiteY2" fmla="*/ 1406369 h 2449001"/>
              <a:gd name="connsiteX3" fmla="*/ 593142 w 777169"/>
              <a:gd name="connsiteY3" fmla="*/ 1785816 h 2449001"/>
              <a:gd name="connsiteX4" fmla="*/ 584083 w 777169"/>
              <a:gd name="connsiteY4" fmla="*/ 2441050 h 2449001"/>
              <a:gd name="connsiteX5" fmla="*/ 293861 w 777169"/>
              <a:gd name="connsiteY5" fmla="*/ 2445025 h 2449001"/>
              <a:gd name="connsiteX6" fmla="*/ 203626 w 777169"/>
              <a:gd name="connsiteY6" fmla="*/ 1721654 h 2449001"/>
              <a:gd name="connsiteX7" fmla="*/ 182543 w 777169"/>
              <a:gd name="connsiteY7" fmla="*/ 2441050 h 2449001"/>
              <a:gd name="connsiteX8" fmla="*/ 110981 w 777169"/>
              <a:gd name="connsiteY8" fmla="*/ 2449001 h 2449001"/>
              <a:gd name="connsiteX9" fmla="*/ 313 w 777169"/>
              <a:gd name="connsiteY9" fmla="*/ 1749481 h 2449001"/>
              <a:gd name="connsiteX10" fmla="*/ 92405 w 777169"/>
              <a:gd name="connsiteY10" fmla="*/ 1641682 h 2449001"/>
              <a:gd name="connsiteX11" fmla="*/ 63826 w 777169"/>
              <a:gd name="connsiteY11" fmla="*/ 1389262 h 2449001"/>
              <a:gd name="connsiteX12" fmla="*/ 313739 w 777169"/>
              <a:gd name="connsiteY12" fmla="*/ 1375575 h 2449001"/>
              <a:gd name="connsiteX13" fmla="*/ 405179 w 777169"/>
              <a:gd name="connsiteY13" fmla="*/ 1331843 h 2449001"/>
              <a:gd name="connsiteX14" fmla="*/ 197793 w 777169"/>
              <a:gd name="connsiteY14" fmla="*/ 0 h 2449001"/>
              <a:gd name="connsiteX15" fmla="*/ 549506 w 777169"/>
              <a:gd name="connsiteY15" fmla="*/ 3422 h 2449001"/>
              <a:gd name="connsiteX16" fmla="*/ 656754 w 777169"/>
              <a:gd name="connsiteY16" fmla="*/ 938156 h 2449001"/>
              <a:gd name="connsiteX17" fmla="*/ 699376 w 777169"/>
              <a:gd name="connsiteY17" fmla="*/ 1307990 h 2449001"/>
              <a:gd name="connsiteX18" fmla="*/ 389275 w 777169"/>
              <a:gd name="connsiteY18" fmla="*/ 1268233 h 2449001"/>
              <a:gd name="connsiteX19" fmla="*/ 79175 w 777169"/>
              <a:gd name="connsiteY19" fmla="*/ 1288111 h 2449001"/>
              <a:gd name="connsiteX20" fmla="*/ 112740 w 777169"/>
              <a:gd name="connsiteY20" fmla="*/ 945913 h 2449001"/>
              <a:gd name="connsiteX21" fmla="*/ 197793 w 777169"/>
              <a:gd name="connsiteY21" fmla="*/ 0 h 2449001"/>
              <a:gd name="connsiteX0" fmla="*/ 413332 w 785322"/>
              <a:gd name="connsiteY0" fmla="*/ 1331843 h 2449001"/>
              <a:gd name="connsiteX1" fmla="*/ 524651 w 785322"/>
              <a:gd name="connsiteY1" fmla="*/ 1379551 h 2449001"/>
              <a:gd name="connsiteX2" fmla="*/ 763189 w 785322"/>
              <a:gd name="connsiteY2" fmla="*/ 1406369 h 2449001"/>
              <a:gd name="connsiteX3" fmla="*/ 601295 w 785322"/>
              <a:gd name="connsiteY3" fmla="*/ 1785816 h 2449001"/>
              <a:gd name="connsiteX4" fmla="*/ 592236 w 785322"/>
              <a:gd name="connsiteY4" fmla="*/ 2441050 h 2449001"/>
              <a:gd name="connsiteX5" fmla="*/ 302014 w 785322"/>
              <a:gd name="connsiteY5" fmla="*/ 2445025 h 2449001"/>
              <a:gd name="connsiteX6" fmla="*/ 211779 w 785322"/>
              <a:gd name="connsiteY6" fmla="*/ 1721654 h 2449001"/>
              <a:gd name="connsiteX7" fmla="*/ 190696 w 785322"/>
              <a:gd name="connsiteY7" fmla="*/ 2441050 h 2449001"/>
              <a:gd name="connsiteX8" fmla="*/ 119134 w 785322"/>
              <a:gd name="connsiteY8" fmla="*/ 2449001 h 2449001"/>
              <a:gd name="connsiteX9" fmla="*/ 8466 w 785322"/>
              <a:gd name="connsiteY9" fmla="*/ 1749481 h 2449001"/>
              <a:gd name="connsiteX10" fmla="*/ 100558 w 785322"/>
              <a:gd name="connsiteY10" fmla="*/ 1641682 h 2449001"/>
              <a:gd name="connsiteX11" fmla="*/ 71979 w 785322"/>
              <a:gd name="connsiteY11" fmla="*/ 1389262 h 2449001"/>
              <a:gd name="connsiteX12" fmla="*/ 321892 w 785322"/>
              <a:gd name="connsiteY12" fmla="*/ 1375575 h 2449001"/>
              <a:gd name="connsiteX13" fmla="*/ 413332 w 785322"/>
              <a:gd name="connsiteY13" fmla="*/ 1331843 h 2449001"/>
              <a:gd name="connsiteX14" fmla="*/ 205946 w 785322"/>
              <a:gd name="connsiteY14" fmla="*/ 0 h 2449001"/>
              <a:gd name="connsiteX15" fmla="*/ 557659 w 785322"/>
              <a:gd name="connsiteY15" fmla="*/ 3422 h 2449001"/>
              <a:gd name="connsiteX16" fmla="*/ 664907 w 785322"/>
              <a:gd name="connsiteY16" fmla="*/ 938156 h 2449001"/>
              <a:gd name="connsiteX17" fmla="*/ 707529 w 785322"/>
              <a:gd name="connsiteY17" fmla="*/ 1307990 h 2449001"/>
              <a:gd name="connsiteX18" fmla="*/ 397428 w 785322"/>
              <a:gd name="connsiteY18" fmla="*/ 1268233 h 2449001"/>
              <a:gd name="connsiteX19" fmla="*/ 87328 w 785322"/>
              <a:gd name="connsiteY19" fmla="*/ 1288111 h 2449001"/>
              <a:gd name="connsiteX20" fmla="*/ 120893 w 785322"/>
              <a:gd name="connsiteY20" fmla="*/ 945913 h 2449001"/>
              <a:gd name="connsiteX21" fmla="*/ 205946 w 785322"/>
              <a:gd name="connsiteY21" fmla="*/ 0 h 244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0" name="Freeform 108">
            <a:extLst>
              <a:ext uri="{FF2B5EF4-FFF2-40B4-BE49-F238E27FC236}">
                <a16:creationId xmlns:a16="http://schemas.microsoft.com/office/drawing/2014/main" id="{6A02011B-41CE-4E20-9214-001F7D847E12}"/>
              </a:ext>
            </a:extLst>
          </p:cNvPr>
          <p:cNvSpPr/>
          <p:nvPr/>
        </p:nvSpPr>
        <p:spPr>
          <a:xfrm>
            <a:off x="6129967" y="2416730"/>
            <a:ext cx="501857" cy="554554"/>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1" name="Oval 8">
            <a:extLst>
              <a:ext uri="{FF2B5EF4-FFF2-40B4-BE49-F238E27FC236}">
                <a16:creationId xmlns:a16="http://schemas.microsoft.com/office/drawing/2014/main" id="{E3D5639C-49CF-43D9-965F-7653D69F451F}"/>
              </a:ext>
            </a:extLst>
          </p:cNvPr>
          <p:cNvSpPr/>
          <p:nvPr/>
        </p:nvSpPr>
        <p:spPr>
          <a:xfrm>
            <a:off x="6967308" y="2429072"/>
            <a:ext cx="527152" cy="52987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72" name="Group 110">
            <a:extLst>
              <a:ext uri="{FF2B5EF4-FFF2-40B4-BE49-F238E27FC236}">
                <a16:creationId xmlns:a16="http://schemas.microsoft.com/office/drawing/2014/main" id="{D519BD50-C580-4623-8810-E04695FA5F45}"/>
              </a:ext>
            </a:extLst>
          </p:cNvPr>
          <p:cNvGrpSpPr/>
          <p:nvPr/>
        </p:nvGrpSpPr>
        <p:grpSpPr>
          <a:xfrm>
            <a:off x="5291981" y="2416730"/>
            <a:ext cx="501857" cy="554554"/>
            <a:chOff x="4835382" y="73243"/>
            <a:chExt cx="2920830" cy="3227535"/>
          </a:xfrm>
          <a:solidFill>
            <a:schemeClr val="accent4"/>
          </a:solidFill>
        </p:grpSpPr>
        <p:sp>
          <p:nvSpPr>
            <p:cNvPr id="73" name="Freeform 111">
              <a:extLst>
                <a:ext uri="{FF2B5EF4-FFF2-40B4-BE49-F238E27FC236}">
                  <a16:creationId xmlns:a16="http://schemas.microsoft.com/office/drawing/2014/main" id="{BBCCCC44-B257-423A-BB40-01303C1A40E8}"/>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 fmla="*/ 3030279 w 4784651"/>
                <a:gd name="connsiteY0" fmla="*/ 114 h 5890551"/>
                <a:gd name="connsiteX1" fmla="*/ 765544 w 4784651"/>
                <a:gd name="connsiteY1" fmla="*/ 1935240 h 5890551"/>
                <a:gd name="connsiteX2" fmla="*/ 0 w 4784651"/>
                <a:gd name="connsiteY2" fmla="*/ 3051658 h 5890551"/>
                <a:gd name="connsiteX3" fmla="*/ 510363 w 4784651"/>
                <a:gd name="connsiteY3" fmla="*/ 3328105 h 5890551"/>
                <a:gd name="connsiteX4" fmla="*/ 297711 w 4784651"/>
                <a:gd name="connsiteY4" fmla="*/ 3657714 h 5890551"/>
                <a:gd name="connsiteX5" fmla="*/ 489097 w 4784651"/>
                <a:gd name="connsiteY5" fmla="*/ 3870365 h 5890551"/>
                <a:gd name="connsiteX6" fmla="*/ 372139 w 4784651"/>
                <a:gd name="connsiteY6" fmla="*/ 4061751 h 5890551"/>
                <a:gd name="connsiteX7" fmla="*/ 563525 w 4784651"/>
                <a:gd name="connsiteY7" fmla="*/ 4316933 h 5890551"/>
                <a:gd name="connsiteX8" fmla="*/ 499730 w 4784651"/>
                <a:gd name="connsiteY8" fmla="*/ 4976151 h 5890551"/>
                <a:gd name="connsiteX9" fmla="*/ 1754372 w 4784651"/>
                <a:gd name="connsiteY9" fmla="*/ 5199435 h 5890551"/>
                <a:gd name="connsiteX10" fmla="*/ 1945758 w 4784651"/>
                <a:gd name="connsiteY10" fmla="*/ 5890551 h 5890551"/>
                <a:gd name="connsiteX11" fmla="*/ 4784651 w 4784651"/>
                <a:gd name="connsiteY11" fmla="*/ 5858654 h 5890551"/>
                <a:gd name="connsiteX12" fmla="*/ 4561367 w 4784651"/>
                <a:gd name="connsiteY12" fmla="*/ 4189342 h 5890551"/>
                <a:gd name="connsiteX13" fmla="*/ 3030279 w 4784651"/>
                <a:gd name="connsiteY13" fmla="*/ 114 h 5890551"/>
                <a:gd name="connsiteX0" fmla="*/ 3030279 w 4784651"/>
                <a:gd name="connsiteY0" fmla="*/ 398 h 5890835"/>
                <a:gd name="connsiteX1" fmla="*/ 765544 w 4784651"/>
                <a:gd name="connsiteY1" fmla="*/ 1935524 h 5890835"/>
                <a:gd name="connsiteX2" fmla="*/ 0 w 4784651"/>
                <a:gd name="connsiteY2" fmla="*/ 3051942 h 5890835"/>
                <a:gd name="connsiteX3" fmla="*/ 510363 w 4784651"/>
                <a:gd name="connsiteY3" fmla="*/ 3328389 h 5890835"/>
                <a:gd name="connsiteX4" fmla="*/ 297711 w 4784651"/>
                <a:gd name="connsiteY4" fmla="*/ 3657998 h 5890835"/>
                <a:gd name="connsiteX5" fmla="*/ 489097 w 4784651"/>
                <a:gd name="connsiteY5" fmla="*/ 3870649 h 5890835"/>
                <a:gd name="connsiteX6" fmla="*/ 372139 w 4784651"/>
                <a:gd name="connsiteY6" fmla="*/ 4062035 h 5890835"/>
                <a:gd name="connsiteX7" fmla="*/ 563525 w 4784651"/>
                <a:gd name="connsiteY7" fmla="*/ 4317217 h 5890835"/>
                <a:gd name="connsiteX8" fmla="*/ 499730 w 4784651"/>
                <a:gd name="connsiteY8" fmla="*/ 4976435 h 5890835"/>
                <a:gd name="connsiteX9" fmla="*/ 1754372 w 4784651"/>
                <a:gd name="connsiteY9" fmla="*/ 5199719 h 5890835"/>
                <a:gd name="connsiteX10" fmla="*/ 1945758 w 4784651"/>
                <a:gd name="connsiteY10" fmla="*/ 5890835 h 5890835"/>
                <a:gd name="connsiteX11" fmla="*/ 4784651 w 4784651"/>
                <a:gd name="connsiteY11" fmla="*/ 5858938 h 5890835"/>
                <a:gd name="connsiteX12" fmla="*/ 4561367 w 4784651"/>
                <a:gd name="connsiteY12" fmla="*/ 4189626 h 5890835"/>
                <a:gd name="connsiteX13" fmla="*/ 3030279 w 4784651"/>
                <a:gd name="connsiteY13" fmla="*/ 398 h 5890835"/>
                <a:gd name="connsiteX0" fmla="*/ 3030279 w 5042277"/>
                <a:gd name="connsiteY0" fmla="*/ 663 h 5891100"/>
                <a:gd name="connsiteX1" fmla="*/ 765544 w 5042277"/>
                <a:gd name="connsiteY1" fmla="*/ 1935789 h 5891100"/>
                <a:gd name="connsiteX2" fmla="*/ 0 w 5042277"/>
                <a:gd name="connsiteY2" fmla="*/ 3052207 h 5891100"/>
                <a:gd name="connsiteX3" fmla="*/ 510363 w 5042277"/>
                <a:gd name="connsiteY3" fmla="*/ 3328654 h 5891100"/>
                <a:gd name="connsiteX4" fmla="*/ 297711 w 5042277"/>
                <a:gd name="connsiteY4" fmla="*/ 3658263 h 5891100"/>
                <a:gd name="connsiteX5" fmla="*/ 489097 w 5042277"/>
                <a:gd name="connsiteY5" fmla="*/ 3870914 h 5891100"/>
                <a:gd name="connsiteX6" fmla="*/ 372139 w 5042277"/>
                <a:gd name="connsiteY6" fmla="*/ 4062300 h 5891100"/>
                <a:gd name="connsiteX7" fmla="*/ 563525 w 5042277"/>
                <a:gd name="connsiteY7" fmla="*/ 4317482 h 5891100"/>
                <a:gd name="connsiteX8" fmla="*/ 499730 w 5042277"/>
                <a:gd name="connsiteY8" fmla="*/ 4976700 h 5891100"/>
                <a:gd name="connsiteX9" fmla="*/ 1754372 w 5042277"/>
                <a:gd name="connsiteY9" fmla="*/ 5199984 h 5891100"/>
                <a:gd name="connsiteX10" fmla="*/ 1945758 w 5042277"/>
                <a:gd name="connsiteY10" fmla="*/ 5891100 h 5891100"/>
                <a:gd name="connsiteX11" fmla="*/ 4784651 w 5042277"/>
                <a:gd name="connsiteY11" fmla="*/ 5859203 h 5891100"/>
                <a:gd name="connsiteX12" fmla="*/ 4561367 w 5042277"/>
                <a:gd name="connsiteY12" fmla="*/ 4189891 h 5891100"/>
                <a:gd name="connsiteX13" fmla="*/ 3030279 w 5042277"/>
                <a:gd name="connsiteY13" fmla="*/ 663 h 5891100"/>
                <a:gd name="connsiteX0" fmla="*/ 3030279 w 5316637"/>
                <a:gd name="connsiteY0" fmla="*/ 1079 h 5891516"/>
                <a:gd name="connsiteX1" fmla="*/ 765544 w 5316637"/>
                <a:gd name="connsiteY1" fmla="*/ 1936205 h 5891516"/>
                <a:gd name="connsiteX2" fmla="*/ 0 w 5316637"/>
                <a:gd name="connsiteY2" fmla="*/ 3052623 h 5891516"/>
                <a:gd name="connsiteX3" fmla="*/ 510363 w 5316637"/>
                <a:gd name="connsiteY3" fmla="*/ 3329070 h 5891516"/>
                <a:gd name="connsiteX4" fmla="*/ 297711 w 5316637"/>
                <a:gd name="connsiteY4" fmla="*/ 3658679 h 5891516"/>
                <a:gd name="connsiteX5" fmla="*/ 489097 w 5316637"/>
                <a:gd name="connsiteY5" fmla="*/ 3871330 h 5891516"/>
                <a:gd name="connsiteX6" fmla="*/ 372139 w 5316637"/>
                <a:gd name="connsiteY6" fmla="*/ 4062716 h 5891516"/>
                <a:gd name="connsiteX7" fmla="*/ 563525 w 5316637"/>
                <a:gd name="connsiteY7" fmla="*/ 4317898 h 5891516"/>
                <a:gd name="connsiteX8" fmla="*/ 499730 w 5316637"/>
                <a:gd name="connsiteY8" fmla="*/ 4977116 h 5891516"/>
                <a:gd name="connsiteX9" fmla="*/ 1754372 w 5316637"/>
                <a:gd name="connsiteY9" fmla="*/ 5200400 h 5891516"/>
                <a:gd name="connsiteX10" fmla="*/ 1945758 w 5316637"/>
                <a:gd name="connsiteY10" fmla="*/ 5891516 h 5891516"/>
                <a:gd name="connsiteX11" fmla="*/ 4784651 w 5316637"/>
                <a:gd name="connsiteY11" fmla="*/ 5859619 h 5891516"/>
                <a:gd name="connsiteX12" fmla="*/ 4890977 w 5316637"/>
                <a:gd name="connsiteY12" fmla="*/ 3520456 h 5891516"/>
                <a:gd name="connsiteX13" fmla="*/ 3030279 w 5316637"/>
                <a:gd name="connsiteY13" fmla="*/ 1079 h 5891516"/>
                <a:gd name="connsiteX0" fmla="*/ 3030279 w 5338934"/>
                <a:gd name="connsiteY0" fmla="*/ 561 h 5890998"/>
                <a:gd name="connsiteX1" fmla="*/ 765544 w 5338934"/>
                <a:gd name="connsiteY1" fmla="*/ 1935687 h 5890998"/>
                <a:gd name="connsiteX2" fmla="*/ 0 w 5338934"/>
                <a:gd name="connsiteY2" fmla="*/ 3052105 h 5890998"/>
                <a:gd name="connsiteX3" fmla="*/ 510363 w 5338934"/>
                <a:gd name="connsiteY3" fmla="*/ 3328552 h 5890998"/>
                <a:gd name="connsiteX4" fmla="*/ 297711 w 5338934"/>
                <a:gd name="connsiteY4" fmla="*/ 3658161 h 5890998"/>
                <a:gd name="connsiteX5" fmla="*/ 489097 w 5338934"/>
                <a:gd name="connsiteY5" fmla="*/ 3870812 h 5890998"/>
                <a:gd name="connsiteX6" fmla="*/ 372139 w 5338934"/>
                <a:gd name="connsiteY6" fmla="*/ 4062198 h 5890998"/>
                <a:gd name="connsiteX7" fmla="*/ 563525 w 5338934"/>
                <a:gd name="connsiteY7" fmla="*/ 4317380 h 5890998"/>
                <a:gd name="connsiteX8" fmla="*/ 499730 w 5338934"/>
                <a:gd name="connsiteY8" fmla="*/ 4976598 h 5890998"/>
                <a:gd name="connsiteX9" fmla="*/ 1754372 w 5338934"/>
                <a:gd name="connsiteY9" fmla="*/ 5199882 h 5890998"/>
                <a:gd name="connsiteX10" fmla="*/ 1945758 w 5338934"/>
                <a:gd name="connsiteY10" fmla="*/ 5890998 h 5890998"/>
                <a:gd name="connsiteX11" fmla="*/ 4784651 w 5338934"/>
                <a:gd name="connsiteY11" fmla="*/ 5859101 h 5890998"/>
                <a:gd name="connsiteX12" fmla="*/ 4890977 w 5338934"/>
                <a:gd name="connsiteY12" fmla="*/ 3519938 h 5890998"/>
                <a:gd name="connsiteX13" fmla="*/ 3030279 w 5338934"/>
                <a:gd name="connsiteY13" fmla="*/ 561 h 5890998"/>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75 h 5890612"/>
                <a:gd name="connsiteX1" fmla="*/ 765544 w 5381346"/>
                <a:gd name="connsiteY1" fmla="*/ 1935301 h 5890612"/>
                <a:gd name="connsiteX2" fmla="*/ 0 w 5381346"/>
                <a:gd name="connsiteY2" fmla="*/ 3051719 h 5890612"/>
                <a:gd name="connsiteX3" fmla="*/ 510363 w 5381346"/>
                <a:gd name="connsiteY3" fmla="*/ 3328166 h 5890612"/>
                <a:gd name="connsiteX4" fmla="*/ 297711 w 5381346"/>
                <a:gd name="connsiteY4" fmla="*/ 3657775 h 5890612"/>
                <a:gd name="connsiteX5" fmla="*/ 489097 w 5381346"/>
                <a:gd name="connsiteY5" fmla="*/ 3870426 h 5890612"/>
                <a:gd name="connsiteX6" fmla="*/ 372139 w 5381346"/>
                <a:gd name="connsiteY6" fmla="*/ 4061812 h 5890612"/>
                <a:gd name="connsiteX7" fmla="*/ 563525 w 5381346"/>
                <a:gd name="connsiteY7" fmla="*/ 4316994 h 5890612"/>
                <a:gd name="connsiteX8" fmla="*/ 499730 w 5381346"/>
                <a:gd name="connsiteY8" fmla="*/ 4976212 h 5890612"/>
                <a:gd name="connsiteX9" fmla="*/ 1754372 w 5381346"/>
                <a:gd name="connsiteY9" fmla="*/ 5199496 h 5890612"/>
                <a:gd name="connsiteX10" fmla="*/ 1945758 w 5381346"/>
                <a:gd name="connsiteY10" fmla="*/ 5890612 h 5890612"/>
                <a:gd name="connsiteX11" fmla="*/ 4784651 w 5381346"/>
                <a:gd name="connsiteY11" fmla="*/ 5858715 h 5890612"/>
                <a:gd name="connsiteX12" fmla="*/ 4890977 w 5381346"/>
                <a:gd name="connsiteY12" fmla="*/ 3519552 h 5890612"/>
                <a:gd name="connsiteX13" fmla="*/ 3030279 w 5381346"/>
                <a:gd name="connsiteY13" fmla="*/ 175 h 5890612"/>
                <a:gd name="connsiteX0" fmla="*/ 3030279 w 5381346"/>
                <a:gd name="connsiteY0" fmla="*/ 1733 h 5892170"/>
                <a:gd name="connsiteX1" fmla="*/ 0 w 5381346"/>
                <a:gd name="connsiteY1" fmla="*/ 3053277 h 5892170"/>
                <a:gd name="connsiteX2" fmla="*/ 510363 w 5381346"/>
                <a:gd name="connsiteY2" fmla="*/ 3329724 h 5892170"/>
                <a:gd name="connsiteX3" fmla="*/ 297711 w 5381346"/>
                <a:gd name="connsiteY3" fmla="*/ 3659333 h 5892170"/>
                <a:gd name="connsiteX4" fmla="*/ 489097 w 5381346"/>
                <a:gd name="connsiteY4" fmla="*/ 3871984 h 5892170"/>
                <a:gd name="connsiteX5" fmla="*/ 372139 w 5381346"/>
                <a:gd name="connsiteY5" fmla="*/ 4063370 h 5892170"/>
                <a:gd name="connsiteX6" fmla="*/ 563525 w 5381346"/>
                <a:gd name="connsiteY6" fmla="*/ 4318552 h 5892170"/>
                <a:gd name="connsiteX7" fmla="*/ 499730 w 5381346"/>
                <a:gd name="connsiteY7" fmla="*/ 4977770 h 5892170"/>
                <a:gd name="connsiteX8" fmla="*/ 1754372 w 5381346"/>
                <a:gd name="connsiteY8" fmla="*/ 5201054 h 5892170"/>
                <a:gd name="connsiteX9" fmla="*/ 1945758 w 5381346"/>
                <a:gd name="connsiteY9" fmla="*/ 5892170 h 5892170"/>
                <a:gd name="connsiteX10" fmla="*/ 4784651 w 5381346"/>
                <a:gd name="connsiteY10" fmla="*/ 5860273 h 5892170"/>
                <a:gd name="connsiteX11" fmla="*/ 4890977 w 5381346"/>
                <a:gd name="connsiteY11" fmla="*/ 3521110 h 5892170"/>
                <a:gd name="connsiteX12" fmla="*/ 3030279 w 5381346"/>
                <a:gd name="connsiteY12" fmla="*/ 1733 h 5892170"/>
                <a:gd name="connsiteX0" fmla="*/ 3030279 w 5381346"/>
                <a:gd name="connsiteY0" fmla="*/ 4 h 5890441"/>
                <a:gd name="connsiteX1" fmla="*/ 0 w 5381346"/>
                <a:gd name="connsiteY1" fmla="*/ 3051548 h 5890441"/>
                <a:gd name="connsiteX2" fmla="*/ 510363 w 5381346"/>
                <a:gd name="connsiteY2" fmla="*/ 3327995 h 5890441"/>
                <a:gd name="connsiteX3" fmla="*/ 297711 w 5381346"/>
                <a:gd name="connsiteY3" fmla="*/ 3657604 h 5890441"/>
                <a:gd name="connsiteX4" fmla="*/ 489097 w 5381346"/>
                <a:gd name="connsiteY4" fmla="*/ 3870255 h 5890441"/>
                <a:gd name="connsiteX5" fmla="*/ 372139 w 5381346"/>
                <a:gd name="connsiteY5" fmla="*/ 4061641 h 5890441"/>
                <a:gd name="connsiteX6" fmla="*/ 563525 w 5381346"/>
                <a:gd name="connsiteY6" fmla="*/ 4316823 h 5890441"/>
                <a:gd name="connsiteX7" fmla="*/ 499730 w 5381346"/>
                <a:gd name="connsiteY7" fmla="*/ 4976041 h 5890441"/>
                <a:gd name="connsiteX8" fmla="*/ 1754372 w 5381346"/>
                <a:gd name="connsiteY8" fmla="*/ 5199325 h 5890441"/>
                <a:gd name="connsiteX9" fmla="*/ 1945758 w 5381346"/>
                <a:gd name="connsiteY9" fmla="*/ 5890441 h 5890441"/>
                <a:gd name="connsiteX10" fmla="*/ 4784651 w 5381346"/>
                <a:gd name="connsiteY10" fmla="*/ 5858544 h 5890441"/>
                <a:gd name="connsiteX11" fmla="*/ 4890977 w 5381346"/>
                <a:gd name="connsiteY11" fmla="*/ 3519381 h 5890441"/>
                <a:gd name="connsiteX12" fmla="*/ 3030279 w 5381346"/>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30279 w 5381346"/>
                <a:gd name="connsiteY0" fmla="*/ 92120 h 5982557"/>
                <a:gd name="connsiteX1" fmla="*/ 914399 w 5381346"/>
                <a:gd name="connsiteY1" fmla="*/ 1187274 h 5982557"/>
                <a:gd name="connsiteX2" fmla="*/ 0 w 5381346"/>
                <a:gd name="connsiteY2" fmla="*/ 3143664 h 5982557"/>
                <a:gd name="connsiteX3" fmla="*/ 510363 w 5381346"/>
                <a:gd name="connsiteY3" fmla="*/ 3420111 h 5982557"/>
                <a:gd name="connsiteX4" fmla="*/ 297711 w 5381346"/>
                <a:gd name="connsiteY4" fmla="*/ 3749720 h 5982557"/>
                <a:gd name="connsiteX5" fmla="*/ 489097 w 5381346"/>
                <a:gd name="connsiteY5" fmla="*/ 3962371 h 5982557"/>
                <a:gd name="connsiteX6" fmla="*/ 372139 w 5381346"/>
                <a:gd name="connsiteY6" fmla="*/ 4153757 h 5982557"/>
                <a:gd name="connsiteX7" fmla="*/ 563525 w 5381346"/>
                <a:gd name="connsiteY7" fmla="*/ 4408939 h 5982557"/>
                <a:gd name="connsiteX8" fmla="*/ 499730 w 5381346"/>
                <a:gd name="connsiteY8" fmla="*/ 5068157 h 5982557"/>
                <a:gd name="connsiteX9" fmla="*/ 1754372 w 5381346"/>
                <a:gd name="connsiteY9" fmla="*/ 5291441 h 5982557"/>
                <a:gd name="connsiteX10" fmla="*/ 1945758 w 5381346"/>
                <a:gd name="connsiteY10" fmla="*/ 5982557 h 5982557"/>
                <a:gd name="connsiteX11" fmla="*/ 4784651 w 5381346"/>
                <a:gd name="connsiteY11" fmla="*/ 5950660 h 5982557"/>
                <a:gd name="connsiteX12" fmla="*/ 4890977 w 5381346"/>
                <a:gd name="connsiteY12" fmla="*/ 3611497 h 5982557"/>
                <a:gd name="connsiteX13" fmla="*/ 3030279 w 5381346"/>
                <a:gd name="connsiteY13" fmla="*/ 92120 h 5982557"/>
                <a:gd name="connsiteX0" fmla="*/ 3030279 w 5381346"/>
                <a:gd name="connsiteY0" fmla="*/ 94250 h 5984687"/>
                <a:gd name="connsiteX1" fmla="*/ 914399 w 5381346"/>
                <a:gd name="connsiteY1" fmla="*/ 1189404 h 5984687"/>
                <a:gd name="connsiteX2" fmla="*/ 0 w 5381346"/>
                <a:gd name="connsiteY2" fmla="*/ 3145794 h 5984687"/>
                <a:gd name="connsiteX3" fmla="*/ 510363 w 5381346"/>
                <a:gd name="connsiteY3" fmla="*/ 3422241 h 5984687"/>
                <a:gd name="connsiteX4" fmla="*/ 297711 w 5381346"/>
                <a:gd name="connsiteY4" fmla="*/ 3751850 h 5984687"/>
                <a:gd name="connsiteX5" fmla="*/ 489097 w 5381346"/>
                <a:gd name="connsiteY5" fmla="*/ 3964501 h 5984687"/>
                <a:gd name="connsiteX6" fmla="*/ 372139 w 5381346"/>
                <a:gd name="connsiteY6" fmla="*/ 4155887 h 5984687"/>
                <a:gd name="connsiteX7" fmla="*/ 563525 w 5381346"/>
                <a:gd name="connsiteY7" fmla="*/ 4411069 h 5984687"/>
                <a:gd name="connsiteX8" fmla="*/ 499730 w 5381346"/>
                <a:gd name="connsiteY8" fmla="*/ 5070287 h 5984687"/>
                <a:gd name="connsiteX9" fmla="*/ 1754372 w 5381346"/>
                <a:gd name="connsiteY9" fmla="*/ 5293571 h 5984687"/>
                <a:gd name="connsiteX10" fmla="*/ 1945758 w 5381346"/>
                <a:gd name="connsiteY10" fmla="*/ 5984687 h 5984687"/>
                <a:gd name="connsiteX11" fmla="*/ 4784651 w 5381346"/>
                <a:gd name="connsiteY11" fmla="*/ 5952790 h 5984687"/>
                <a:gd name="connsiteX12" fmla="*/ 4890977 w 5381346"/>
                <a:gd name="connsiteY12" fmla="*/ 3613627 h 5984687"/>
                <a:gd name="connsiteX13" fmla="*/ 3030279 w 5381346"/>
                <a:gd name="connsiteY13" fmla="*/ 94250 h 598468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765 w 5381832"/>
                <a:gd name="connsiteY0" fmla="*/ 0 h 5890437"/>
                <a:gd name="connsiteX1" fmla="*/ 890167 w 5381832"/>
                <a:gd name="connsiteY1" fmla="*/ 1098883 h 5890437"/>
                <a:gd name="connsiteX2" fmla="*/ 672821 w 5381832"/>
                <a:gd name="connsiteY2" fmla="*/ 2220272 h 5890437"/>
                <a:gd name="connsiteX3" fmla="*/ 486 w 5381832"/>
                <a:gd name="connsiteY3" fmla="*/ 3051544 h 5890437"/>
                <a:gd name="connsiteX4" fmla="*/ 510849 w 5381832"/>
                <a:gd name="connsiteY4" fmla="*/ 3327991 h 5890437"/>
                <a:gd name="connsiteX5" fmla="*/ 339761 w 5381832"/>
                <a:gd name="connsiteY5" fmla="*/ 3734790 h 5890437"/>
                <a:gd name="connsiteX6" fmla="*/ 531147 w 5381832"/>
                <a:gd name="connsiteY6" fmla="*/ 3870251 h 5890437"/>
                <a:gd name="connsiteX7" fmla="*/ 372625 w 5381832"/>
                <a:gd name="connsiteY7" fmla="*/ 4061637 h 5890437"/>
                <a:gd name="connsiteX8" fmla="*/ 564011 w 5381832"/>
                <a:gd name="connsiteY8" fmla="*/ 4316819 h 5890437"/>
                <a:gd name="connsiteX9" fmla="*/ 500216 w 5381832"/>
                <a:gd name="connsiteY9" fmla="*/ 4976037 h 5890437"/>
                <a:gd name="connsiteX10" fmla="*/ 1754858 w 5381832"/>
                <a:gd name="connsiteY10" fmla="*/ 5039004 h 5890437"/>
                <a:gd name="connsiteX11" fmla="*/ 1946244 w 5381832"/>
                <a:gd name="connsiteY11" fmla="*/ 5890437 h 5890437"/>
                <a:gd name="connsiteX12" fmla="*/ 4785137 w 5381832"/>
                <a:gd name="connsiteY12" fmla="*/ 5858540 h 5890437"/>
                <a:gd name="connsiteX13" fmla="*/ 4891463 w 5381832"/>
                <a:gd name="connsiteY13" fmla="*/ 3519377 h 5890437"/>
                <a:gd name="connsiteX14" fmla="*/ 3030765 w 5381832"/>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1751 h 5892188"/>
                <a:gd name="connsiteX1" fmla="*/ 927042 w 5381929"/>
                <a:gd name="connsiteY1" fmla="*/ 868002 h 5892188"/>
                <a:gd name="connsiteX2" fmla="*/ 672918 w 5381929"/>
                <a:gd name="connsiteY2" fmla="*/ 2222023 h 5892188"/>
                <a:gd name="connsiteX3" fmla="*/ 583 w 5381929"/>
                <a:gd name="connsiteY3" fmla="*/ 3053295 h 5892188"/>
                <a:gd name="connsiteX4" fmla="*/ 510946 w 5381929"/>
                <a:gd name="connsiteY4" fmla="*/ 3329742 h 5892188"/>
                <a:gd name="connsiteX5" fmla="*/ 339858 w 5381929"/>
                <a:gd name="connsiteY5" fmla="*/ 3736541 h 5892188"/>
                <a:gd name="connsiteX6" fmla="*/ 531244 w 5381929"/>
                <a:gd name="connsiteY6" fmla="*/ 3872002 h 5892188"/>
                <a:gd name="connsiteX7" fmla="*/ 372722 w 5381929"/>
                <a:gd name="connsiteY7" fmla="*/ 4063388 h 5892188"/>
                <a:gd name="connsiteX8" fmla="*/ 564108 w 5381929"/>
                <a:gd name="connsiteY8" fmla="*/ 4318570 h 5892188"/>
                <a:gd name="connsiteX9" fmla="*/ 500313 w 5381929"/>
                <a:gd name="connsiteY9" fmla="*/ 4977788 h 5892188"/>
                <a:gd name="connsiteX10" fmla="*/ 1754955 w 5381929"/>
                <a:gd name="connsiteY10" fmla="*/ 5040755 h 5892188"/>
                <a:gd name="connsiteX11" fmla="*/ 1946341 w 5381929"/>
                <a:gd name="connsiteY11" fmla="*/ 5892188 h 5892188"/>
                <a:gd name="connsiteX12" fmla="*/ 4785234 w 5381929"/>
                <a:gd name="connsiteY12" fmla="*/ 5860291 h 5892188"/>
                <a:gd name="connsiteX13" fmla="*/ 4891560 w 5381929"/>
                <a:gd name="connsiteY13" fmla="*/ 3521128 h 5892188"/>
                <a:gd name="connsiteX14" fmla="*/ 3030862 w 5381929"/>
                <a:gd name="connsiteY14" fmla="*/ 1751 h 5892188"/>
                <a:gd name="connsiteX0" fmla="*/ 3031042 w 5382109"/>
                <a:gd name="connsiteY0" fmla="*/ 1751 h 5892188"/>
                <a:gd name="connsiteX1" fmla="*/ 927222 w 5382109"/>
                <a:gd name="connsiteY1" fmla="*/ 868002 h 5892188"/>
                <a:gd name="connsiteX2" fmla="*/ 577563 w 5382109"/>
                <a:gd name="connsiteY2" fmla="*/ 2303910 h 5892188"/>
                <a:gd name="connsiteX3" fmla="*/ 763 w 5382109"/>
                <a:gd name="connsiteY3" fmla="*/ 3053295 h 5892188"/>
                <a:gd name="connsiteX4" fmla="*/ 511126 w 5382109"/>
                <a:gd name="connsiteY4" fmla="*/ 3329742 h 5892188"/>
                <a:gd name="connsiteX5" fmla="*/ 340038 w 5382109"/>
                <a:gd name="connsiteY5" fmla="*/ 3736541 h 5892188"/>
                <a:gd name="connsiteX6" fmla="*/ 531424 w 5382109"/>
                <a:gd name="connsiteY6" fmla="*/ 3872002 h 5892188"/>
                <a:gd name="connsiteX7" fmla="*/ 372902 w 5382109"/>
                <a:gd name="connsiteY7" fmla="*/ 4063388 h 5892188"/>
                <a:gd name="connsiteX8" fmla="*/ 564288 w 5382109"/>
                <a:gd name="connsiteY8" fmla="*/ 4318570 h 5892188"/>
                <a:gd name="connsiteX9" fmla="*/ 500493 w 5382109"/>
                <a:gd name="connsiteY9" fmla="*/ 4977788 h 5892188"/>
                <a:gd name="connsiteX10" fmla="*/ 1755135 w 5382109"/>
                <a:gd name="connsiteY10" fmla="*/ 5040755 h 5892188"/>
                <a:gd name="connsiteX11" fmla="*/ 1946521 w 5382109"/>
                <a:gd name="connsiteY11" fmla="*/ 5892188 h 5892188"/>
                <a:gd name="connsiteX12" fmla="*/ 4785414 w 5382109"/>
                <a:gd name="connsiteY12" fmla="*/ 5860291 h 5892188"/>
                <a:gd name="connsiteX13" fmla="*/ 4891740 w 5382109"/>
                <a:gd name="connsiteY13" fmla="*/ 3521128 h 5892188"/>
                <a:gd name="connsiteX14" fmla="*/ 3031042 w 5382109"/>
                <a:gd name="connsiteY14" fmla="*/ 1751 h 5892188"/>
                <a:gd name="connsiteX0" fmla="*/ 3031042 w 5382109"/>
                <a:gd name="connsiteY0" fmla="*/ 2101 h 5892538"/>
                <a:gd name="connsiteX1" fmla="*/ 913575 w 5382109"/>
                <a:gd name="connsiteY1" fmla="*/ 827408 h 5892538"/>
                <a:gd name="connsiteX2" fmla="*/ 577563 w 5382109"/>
                <a:gd name="connsiteY2" fmla="*/ 2304260 h 5892538"/>
                <a:gd name="connsiteX3" fmla="*/ 763 w 5382109"/>
                <a:gd name="connsiteY3" fmla="*/ 3053645 h 5892538"/>
                <a:gd name="connsiteX4" fmla="*/ 511126 w 5382109"/>
                <a:gd name="connsiteY4" fmla="*/ 3330092 h 5892538"/>
                <a:gd name="connsiteX5" fmla="*/ 340038 w 5382109"/>
                <a:gd name="connsiteY5" fmla="*/ 3736891 h 5892538"/>
                <a:gd name="connsiteX6" fmla="*/ 531424 w 5382109"/>
                <a:gd name="connsiteY6" fmla="*/ 3872352 h 5892538"/>
                <a:gd name="connsiteX7" fmla="*/ 372902 w 5382109"/>
                <a:gd name="connsiteY7" fmla="*/ 4063738 h 5892538"/>
                <a:gd name="connsiteX8" fmla="*/ 564288 w 5382109"/>
                <a:gd name="connsiteY8" fmla="*/ 4318920 h 5892538"/>
                <a:gd name="connsiteX9" fmla="*/ 500493 w 5382109"/>
                <a:gd name="connsiteY9" fmla="*/ 4978138 h 5892538"/>
                <a:gd name="connsiteX10" fmla="*/ 1755135 w 5382109"/>
                <a:gd name="connsiteY10" fmla="*/ 5041105 h 5892538"/>
                <a:gd name="connsiteX11" fmla="*/ 1946521 w 5382109"/>
                <a:gd name="connsiteY11" fmla="*/ 5892538 h 5892538"/>
                <a:gd name="connsiteX12" fmla="*/ 4785414 w 5382109"/>
                <a:gd name="connsiteY12" fmla="*/ 5860641 h 5892538"/>
                <a:gd name="connsiteX13" fmla="*/ 4891740 w 5382109"/>
                <a:gd name="connsiteY13" fmla="*/ 3521478 h 5892538"/>
                <a:gd name="connsiteX14" fmla="*/ 3031042 w 5382109"/>
                <a:gd name="connsiteY14" fmla="*/ 2101 h 5892538"/>
                <a:gd name="connsiteX0" fmla="*/ 3031042 w 5382109"/>
                <a:gd name="connsiteY0" fmla="*/ 941 h 5891378"/>
                <a:gd name="connsiteX1" fmla="*/ 886280 w 5382109"/>
                <a:gd name="connsiteY1" fmla="*/ 1071908 h 5891378"/>
                <a:gd name="connsiteX2" fmla="*/ 577563 w 5382109"/>
                <a:gd name="connsiteY2" fmla="*/ 2303100 h 5891378"/>
                <a:gd name="connsiteX3" fmla="*/ 763 w 5382109"/>
                <a:gd name="connsiteY3" fmla="*/ 3052485 h 5891378"/>
                <a:gd name="connsiteX4" fmla="*/ 511126 w 5382109"/>
                <a:gd name="connsiteY4" fmla="*/ 3328932 h 5891378"/>
                <a:gd name="connsiteX5" fmla="*/ 340038 w 5382109"/>
                <a:gd name="connsiteY5" fmla="*/ 3735731 h 5891378"/>
                <a:gd name="connsiteX6" fmla="*/ 531424 w 5382109"/>
                <a:gd name="connsiteY6" fmla="*/ 3871192 h 5891378"/>
                <a:gd name="connsiteX7" fmla="*/ 372902 w 5382109"/>
                <a:gd name="connsiteY7" fmla="*/ 4062578 h 5891378"/>
                <a:gd name="connsiteX8" fmla="*/ 564288 w 5382109"/>
                <a:gd name="connsiteY8" fmla="*/ 4317760 h 5891378"/>
                <a:gd name="connsiteX9" fmla="*/ 500493 w 5382109"/>
                <a:gd name="connsiteY9" fmla="*/ 4976978 h 5891378"/>
                <a:gd name="connsiteX10" fmla="*/ 1755135 w 5382109"/>
                <a:gd name="connsiteY10" fmla="*/ 5039945 h 5891378"/>
                <a:gd name="connsiteX11" fmla="*/ 1946521 w 5382109"/>
                <a:gd name="connsiteY11" fmla="*/ 5891378 h 5891378"/>
                <a:gd name="connsiteX12" fmla="*/ 4785414 w 5382109"/>
                <a:gd name="connsiteY12" fmla="*/ 5859481 h 5891378"/>
                <a:gd name="connsiteX13" fmla="*/ 4891740 w 5382109"/>
                <a:gd name="connsiteY13" fmla="*/ 3520318 h 5891378"/>
                <a:gd name="connsiteX14" fmla="*/ 3031042 w 5382109"/>
                <a:gd name="connsiteY14" fmla="*/ 941 h 5891378"/>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627 h 5891064"/>
                <a:gd name="connsiteX1" fmla="*/ 777098 w 5382109"/>
                <a:gd name="connsiteY1" fmla="*/ 1180776 h 5891064"/>
                <a:gd name="connsiteX2" fmla="*/ 577563 w 5382109"/>
                <a:gd name="connsiteY2" fmla="*/ 2302786 h 5891064"/>
                <a:gd name="connsiteX3" fmla="*/ 763 w 5382109"/>
                <a:gd name="connsiteY3" fmla="*/ 3052171 h 5891064"/>
                <a:gd name="connsiteX4" fmla="*/ 511126 w 5382109"/>
                <a:gd name="connsiteY4" fmla="*/ 3328618 h 5891064"/>
                <a:gd name="connsiteX5" fmla="*/ 340038 w 5382109"/>
                <a:gd name="connsiteY5" fmla="*/ 3735417 h 5891064"/>
                <a:gd name="connsiteX6" fmla="*/ 531424 w 5382109"/>
                <a:gd name="connsiteY6" fmla="*/ 3870878 h 5891064"/>
                <a:gd name="connsiteX7" fmla="*/ 372902 w 5382109"/>
                <a:gd name="connsiteY7" fmla="*/ 4062264 h 5891064"/>
                <a:gd name="connsiteX8" fmla="*/ 564288 w 5382109"/>
                <a:gd name="connsiteY8" fmla="*/ 4317446 h 5891064"/>
                <a:gd name="connsiteX9" fmla="*/ 500493 w 5382109"/>
                <a:gd name="connsiteY9" fmla="*/ 4976664 h 5891064"/>
                <a:gd name="connsiteX10" fmla="*/ 1755135 w 5382109"/>
                <a:gd name="connsiteY10" fmla="*/ 5039631 h 5891064"/>
                <a:gd name="connsiteX11" fmla="*/ 1946521 w 5382109"/>
                <a:gd name="connsiteY11" fmla="*/ 5891064 h 5891064"/>
                <a:gd name="connsiteX12" fmla="*/ 4785414 w 5382109"/>
                <a:gd name="connsiteY12" fmla="*/ 5859167 h 5891064"/>
                <a:gd name="connsiteX13" fmla="*/ 4891740 w 5382109"/>
                <a:gd name="connsiteY13" fmla="*/ 3520004 h 5891064"/>
                <a:gd name="connsiteX14" fmla="*/ 3031042 w 5382109"/>
                <a:gd name="connsiteY14" fmla="*/ 627 h 5891064"/>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8119 w 5389186"/>
                <a:gd name="connsiteY0" fmla="*/ 968 h 5891405"/>
                <a:gd name="connsiteX1" fmla="*/ 784175 w 5389186"/>
                <a:gd name="connsiteY1" fmla="*/ 1181117 h 5891405"/>
                <a:gd name="connsiteX2" fmla="*/ 530049 w 5389186"/>
                <a:gd name="connsiteY2" fmla="*/ 2303127 h 5891405"/>
                <a:gd name="connsiteX3" fmla="*/ 7840 w 5389186"/>
                <a:gd name="connsiteY3" fmla="*/ 3052512 h 5891405"/>
                <a:gd name="connsiteX4" fmla="*/ 518203 w 5389186"/>
                <a:gd name="connsiteY4" fmla="*/ 3328959 h 5891405"/>
                <a:gd name="connsiteX5" fmla="*/ 347115 w 5389186"/>
                <a:gd name="connsiteY5" fmla="*/ 3735758 h 5891405"/>
                <a:gd name="connsiteX6" fmla="*/ 538501 w 5389186"/>
                <a:gd name="connsiteY6" fmla="*/ 3871219 h 5891405"/>
                <a:gd name="connsiteX7" fmla="*/ 379979 w 5389186"/>
                <a:gd name="connsiteY7" fmla="*/ 4062605 h 5891405"/>
                <a:gd name="connsiteX8" fmla="*/ 571365 w 5389186"/>
                <a:gd name="connsiteY8" fmla="*/ 4317787 h 5891405"/>
                <a:gd name="connsiteX9" fmla="*/ 507570 w 5389186"/>
                <a:gd name="connsiteY9" fmla="*/ 4977005 h 5891405"/>
                <a:gd name="connsiteX10" fmla="*/ 1762212 w 5389186"/>
                <a:gd name="connsiteY10" fmla="*/ 5039972 h 5891405"/>
                <a:gd name="connsiteX11" fmla="*/ 1953598 w 5389186"/>
                <a:gd name="connsiteY11" fmla="*/ 5891405 h 5891405"/>
                <a:gd name="connsiteX12" fmla="*/ 4792491 w 5389186"/>
                <a:gd name="connsiteY12" fmla="*/ 5859508 h 5891405"/>
                <a:gd name="connsiteX13" fmla="*/ 4898817 w 5389186"/>
                <a:gd name="connsiteY13" fmla="*/ 3520345 h 5891405"/>
                <a:gd name="connsiteX14" fmla="*/ 3038119 w 5389186"/>
                <a:gd name="connsiteY14" fmla="*/ 968 h 5891405"/>
                <a:gd name="connsiteX0" fmla="*/ 3037057 w 5388124"/>
                <a:gd name="connsiteY0" fmla="*/ 968 h 5891405"/>
                <a:gd name="connsiteX1" fmla="*/ 783113 w 5388124"/>
                <a:gd name="connsiteY1" fmla="*/ 1181117 h 5891405"/>
                <a:gd name="connsiteX2" fmla="*/ 528987 w 5388124"/>
                <a:gd name="connsiteY2" fmla="*/ 2303127 h 5891405"/>
                <a:gd name="connsiteX3" fmla="*/ 6778 w 5388124"/>
                <a:gd name="connsiteY3" fmla="*/ 3052512 h 5891405"/>
                <a:gd name="connsiteX4" fmla="*/ 517141 w 5388124"/>
                <a:gd name="connsiteY4" fmla="*/ 3328959 h 5891405"/>
                <a:gd name="connsiteX5" fmla="*/ 346053 w 5388124"/>
                <a:gd name="connsiteY5" fmla="*/ 3735758 h 5891405"/>
                <a:gd name="connsiteX6" fmla="*/ 537439 w 5388124"/>
                <a:gd name="connsiteY6" fmla="*/ 3871219 h 5891405"/>
                <a:gd name="connsiteX7" fmla="*/ 378917 w 5388124"/>
                <a:gd name="connsiteY7" fmla="*/ 4062605 h 5891405"/>
                <a:gd name="connsiteX8" fmla="*/ 570303 w 5388124"/>
                <a:gd name="connsiteY8" fmla="*/ 4317787 h 5891405"/>
                <a:gd name="connsiteX9" fmla="*/ 506508 w 5388124"/>
                <a:gd name="connsiteY9" fmla="*/ 4977005 h 5891405"/>
                <a:gd name="connsiteX10" fmla="*/ 1761150 w 5388124"/>
                <a:gd name="connsiteY10" fmla="*/ 5039972 h 5891405"/>
                <a:gd name="connsiteX11" fmla="*/ 1952536 w 5388124"/>
                <a:gd name="connsiteY11" fmla="*/ 5891405 h 5891405"/>
                <a:gd name="connsiteX12" fmla="*/ 4791429 w 5388124"/>
                <a:gd name="connsiteY12" fmla="*/ 5859508 h 5891405"/>
                <a:gd name="connsiteX13" fmla="*/ 4897755 w 5388124"/>
                <a:gd name="connsiteY13" fmla="*/ 3520345 h 5891405"/>
                <a:gd name="connsiteX14" fmla="*/ 3037057 w 5388124"/>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2980702 w 5331769"/>
                <a:gd name="connsiteY0" fmla="*/ 968 h 5891405"/>
                <a:gd name="connsiteX1" fmla="*/ 726758 w 5331769"/>
                <a:gd name="connsiteY1" fmla="*/ 1181117 h 5891405"/>
                <a:gd name="connsiteX2" fmla="*/ 472632 w 5331769"/>
                <a:gd name="connsiteY2" fmla="*/ 2303127 h 5891405"/>
                <a:gd name="connsiteX3" fmla="*/ 5014 w 5331769"/>
                <a:gd name="connsiteY3" fmla="*/ 3079808 h 5891405"/>
                <a:gd name="connsiteX4" fmla="*/ 460786 w 5331769"/>
                <a:gd name="connsiteY4" fmla="*/ 3328959 h 5891405"/>
                <a:gd name="connsiteX5" fmla="*/ 289698 w 5331769"/>
                <a:gd name="connsiteY5" fmla="*/ 3735758 h 5891405"/>
                <a:gd name="connsiteX6" fmla="*/ 481084 w 5331769"/>
                <a:gd name="connsiteY6" fmla="*/ 3871219 h 5891405"/>
                <a:gd name="connsiteX7" fmla="*/ 322562 w 5331769"/>
                <a:gd name="connsiteY7" fmla="*/ 4062605 h 5891405"/>
                <a:gd name="connsiteX8" fmla="*/ 513948 w 5331769"/>
                <a:gd name="connsiteY8" fmla="*/ 4317787 h 5891405"/>
                <a:gd name="connsiteX9" fmla="*/ 450153 w 5331769"/>
                <a:gd name="connsiteY9" fmla="*/ 4977005 h 5891405"/>
                <a:gd name="connsiteX10" fmla="*/ 1704795 w 5331769"/>
                <a:gd name="connsiteY10" fmla="*/ 5039972 h 5891405"/>
                <a:gd name="connsiteX11" fmla="*/ 1896181 w 5331769"/>
                <a:gd name="connsiteY11" fmla="*/ 5891405 h 5891405"/>
                <a:gd name="connsiteX12" fmla="*/ 4735074 w 5331769"/>
                <a:gd name="connsiteY12" fmla="*/ 5859508 h 5891405"/>
                <a:gd name="connsiteX13" fmla="*/ 4841400 w 5331769"/>
                <a:gd name="connsiteY13" fmla="*/ 3520345 h 5891405"/>
                <a:gd name="connsiteX14" fmla="*/ 2980702 w 5331769"/>
                <a:gd name="connsiteY14" fmla="*/ 968 h 5891405"/>
                <a:gd name="connsiteX0" fmla="*/ 2980491 w 5331558"/>
                <a:gd name="connsiteY0" fmla="*/ 968 h 5891405"/>
                <a:gd name="connsiteX1" fmla="*/ 726547 w 5331558"/>
                <a:gd name="connsiteY1" fmla="*/ 1181117 h 5891405"/>
                <a:gd name="connsiteX2" fmla="*/ 486068 w 5331558"/>
                <a:gd name="connsiteY2" fmla="*/ 2371366 h 5891405"/>
                <a:gd name="connsiteX3" fmla="*/ 4803 w 5331558"/>
                <a:gd name="connsiteY3" fmla="*/ 3079808 h 5891405"/>
                <a:gd name="connsiteX4" fmla="*/ 460575 w 5331558"/>
                <a:gd name="connsiteY4" fmla="*/ 3328959 h 5891405"/>
                <a:gd name="connsiteX5" fmla="*/ 289487 w 5331558"/>
                <a:gd name="connsiteY5" fmla="*/ 3735758 h 5891405"/>
                <a:gd name="connsiteX6" fmla="*/ 480873 w 5331558"/>
                <a:gd name="connsiteY6" fmla="*/ 3871219 h 5891405"/>
                <a:gd name="connsiteX7" fmla="*/ 322351 w 5331558"/>
                <a:gd name="connsiteY7" fmla="*/ 4062605 h 5891405"/>
                <a:gd name="connsiteX8" fmla="*/ 513737 w 5331558"/>
                <a:gd name="connsiteY8" fmla="*/ 4317787 h 5891405"/>
                <a:gd name="connsiteX9" fmla="*/ 449942 w 5331558"/>
                <a:gd name="connsiteY9" fmla="*/ 4977005 h 5891405"/>
                <a:gd name="connsiteX10" fmla="*/ 1704584 w 5331558"/>
                <a:gd name="connsiteY10" fmla="*/ 5039972 h 5891405"/>
                <a:gd name="connsiteX11" fmla="*/ 1895970 w 5331558"/>
                <a:gd name="connsiteY11" fmla="*/ 5891405 h 5891405"/>
                <a:gd name="connsiteX12" fmla="*/ 4734863 w 5331558"/>
                <a:gd name="connsiteY12" fmla="*/ 5859508 h 5891405"/>
                <a:gd name="connsiteX13" fmla="*/ 4841189 w 5331558"/>
                <a:gd name="connsiteY13" fmla="*/ 3520345 h 5891405"/>
                <a:gd name="connsiteX14" fmla="*/ 2980491 w 5331558"/>
                <a:gd name="connsiteY14" fmla="*/ 968 h 58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4" name="Oval 37">
              <a:extLst>
                <a:ext uri="{FF2B5EF4-FFF2-40B4-BE49-F238E27FC236}">
                  <a16:creationId xmlns:a16="http://schemas.microsoft.com/office/drawing/2014/main" id="{0711327E-9191-4394-B64D-73AD56C41377}"/>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75" name="Rectangle 19">
            <a:extLst>
              <a:ext uri="{FF2B5EF4-FFF2-40B4-BE49-F238E27FC236}">
                <a16:creationId xmlns:a16="http://schemas.microsoft.com/office/drawing/2014/main" id="{8025BC4E-7A4E-42D9-9569-8844F8906CE5}"/>
              </a:ext>
            </a:extLst>
          </p:cNvPr>
          <p:cNvSpPr/>
          <p:nvPr/>
        </p:nvSpPr>
        <p:spPr>
          <a:xfrm>
            <a:off x="4471052" y="2446822"/>
            <a:ext cx="449751" cy="494370"/>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6" name="Freeform 114">
            <a:extLst>
              <a:ext uri="{FF2B5EF4-FFF2-40B4-BE49-F238E27FC236}">
                <a16:creationId xmlns:a16="http://schemas.microsoft.com/office/drawing/2014/main" id="{353DEA2B-7F2E-4C6B-B5D7-248AF895CCDB}"/>
              </a:ext>
            </a:extLst>
          </p:cNvPr>
          <p:cNvSpPr>
            <a:spLocks noChangeAspect="1"/>
          </p:cNvSpPr>
          <p:nvPr/>
        </p:nvSpPr>
        <p:spPr>
          <a:xfrm>
            <a:off x="10267646" y="2429101"/>
            <a:ext cx="549379" cy="529812"/>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7" name="Rounded Rectangle 31">
            <a:extLst>
              <a:ext uri="{FF2B5EF4-FFF2-40B4-BE49-F238E27FC236}">
                <a16:creationId xmlns:a16="http://schemas.microsoft.com/office/drawing/2014/main" id="{B25FCE9B-6DC5-4836-8DD9-E737D6782AA3}"/>
              </a:ext>
            </a:extLst>
          </p:cNvPr>
          <p:cNvSpPr>
            <a:spLocks noChangeAspect="1"/>
          </p:cNvSpPr>
          <p:nvPr/>
        </p:nvSpPr>
        <p:spPr>
          <a:xfrm>
            <a:off x="4509610" y="3571006"/>
            <a:ext cx="372634" cy="529812"/>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Oval 47">
            <a:extLst>
              <a:ext uri="{FF2B5EF4-FFF2-40B4-BE49-F238E27FC236}">
                <a16:creationId xmlns:a16="http://schemas.microsoft.com/office/drawing/2014/main" id="{2A7B72D2-455E-4647-BA7D-2D9A0D0187FB}"/>
              </a:ext>
            </a:extLst>
          </p:cNvPr>
          <p:cNvSpPr>
            <a:spLocks noChangeAspect="1"/>
          </p:cNvSpPr>
          <p:nvPr/>
        </p:nvSpPr>
        <p:spPr>
          <a:xfrm>
            <a:off x="11057974" y="2429101"/>
            <a:ext cx="529812" cy="529812"/>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Oval 50">
            <a:extLst>
              <a:ext uri="{FF2B5EF4-FFF2-40B4-BE49-F238E27FC236}">
                <a16:creationId xmlns:a16="http://schemas.microsoft.com/office/drawing/2014/main" id="{91CDD124-ED61-4ED3-81C2-B526853B9B84}"/>
              </a:ext>
            </a:extLst>
          </p:cNvPr>
          <p:cNvSpPr>
            <a:spLocks noChangeAspect="1"/>
          </p:cNvSpPr>
          <p:nvPr/>
        </p:nvSpPr>
        <p:spPr>
          <a:xfrm>
            <a:off x="5308362" y="3571006"/>
            <a:ext cx="469094" cy="529812"/>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Heart 17">
            <a:extLst>
              <a:ext uri="{FF2B5EF4-FFF2-40B4-BE49-F238E27FC236}">
                <a16:creationId xmlns:a16="http://schemas.microsoft.com/office/drawing/2014/main" id="{FD25AA3C-FD36-4FC1-9406-60F9CCE3DC0D}"/>
              </a:ext>
            </a:extLst>
          </p:cNvPr>
          <p:cNvSpPr/>
          <p:nvPr/>
        </p:nvSpPr>
        <p:spPr>
          <a:xfrm>
            <a:off x="7846544" y="3588496"/>
            <a:ext cx="501299" cy="491506"/>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Rounded Rectangle 25">
            <a:extLst>
              <a:ext uri="{FF2B5EF4-FFF2-40B4-BE49-F238E27FC236}">
                <a16:creationId xmlns:a16="http://schemas.microsoft.com/office/drawing/2014/main" id="{A53FDB1A-403D-4EBD-8EB6-3E1911FAEEC5}"/>
              </a:ext>
            </a:extLst>
          </p:cNvPr>
          <p:cNvSpPr/>
          <p:nvPr/>
        </p:nvSpPr>
        <p:spPr>
          <a:xfrm>
            <a:off x="6982048" y="3626197"/>
            <a:ext cx="497670" cy="419433"/>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Chord 32">
            <a:extLst>
              <a:ext uri="{FF2B5EF4-FFF2-40B4-BE49-F238E27FC236}">
                <a16:creationId xmlns:a16="http://schemas.microsoft.com/office/drawing/2014/main" id="{3D1BBD17-EB21-4265-8BCB-65380AD568C6}"/>
              </a:ext>
            </a:extLst>
          </p:cNvPr>
          <p:cNvSpPr/>
          <p:nvPr/>
        </p:nvSpPr>
        <p:spPr>
          <a:xfrm>
            <a:off x="6132058" y="3589260"/>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Rounded Rectangle 40">
            <a:extLst>
              <a:ext uri="{FF2B5EF4-FFF2-40B4-BE49-F238E27FC236}">
                <a16:creationId xmlns:a16="http://schemas.microsoft.com/office/drawing/2014/main" id="{9EAE5B7B-9157-44FC-AC9D-E519CCFB3F84}"/>
              </a:ext>
            </a:extLst>
          </p:cNvPr>
          <p:cNvSpPr/>
          <p:nvPr/>
        </p:nvSpPr>
        <p:spPr>
          <a:xfrm rot="2942052">
            <a:off x="8639059" y="3589842"/>
            <a:ext cx="462604" cy="492140"/>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Rounded Rectangle 7">
            <a:extLst>
              <a:ext uri="{FF2B5EF4-FFF2-40B4-BE49-F238E27FC236}">
                <a16:creationId xmlns:a16="http://schemas.microsoft.com/office/drawing/2014/main" id="{EC656316-B78D-4EC1-9C72-547CA566FED0}"/>
              </a:ext>
            </a:extLst>
          </p:cNvPr>
          <p:cNvSpPr>
            <a:spLocks noChangeAspect="1"/>
          </p:cNvSpPr>
          <p:nvPr/>
        </p:nvSpPr>
        <p:spPr>
          <a:xfrm rot="18924894" flipH="1">
            <a:off x="6299616" y="4621988"/>
            <a:ext cx="162556" cy="635774"/>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5" name="Rounded Rectangle 17">
            <a:extLst>
              <a:ext uri="{FF2B5EF4-FFF2-40B4-BE49-F238E27FC236}">
                <a16:creationId xmlns:a16="http://schemas.microsoft.com/office/drawing/2014/main" id="{6B94B2D2-8266-41F5-8364-5F47F1CD6CCC}"/>
              </a:ext>
            </a:extLst>
          </p:cNvPr>
          <p:cNvSpPr>
            <a:spLocks noChangeAspect="1"/>
          </p:cNvSpPr>
          <p:nvPr/>
        </p:nvSpPr>
        <p:spPr>
          <a:xfrm>
            <a:off x="11156386" y="3571006"/>
            <a:ext cx="332990" cy="529812"/>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Oval 21">
            <a:extLst>
              <a:ext uri="{FF2B5EF4-FFF2-40B4-BE49-F238E27FC236}">
                <a16:creationId xmlns:a16="http://schemas.microsoft.com/office/drawing/2014/main" id="{97FCD430-8257-484B-9F8F-22D7D55C6EEE}"/>
              </a:ext>
            </a:extLst>
          </p:cNvPr>
          <p:cNvSpPr>
            <a:spLocks noChangeAspect="1"/>
          </p:cNvSpPr>
          <p:nvPr/>
        </p:nvSpPr>
        <p:spPr>
          <a:xfrm>
            <a:off x="9438721" y="3571006"/>
            <a:ext cx="529812" cy="529812"/>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Oval 25">
            <a:extLst>
              <a:ext uri="{FF2B5EF4-FFF2-40B4-BE49-F238E27FC236}">
                <a16:creationId xmlns:a16="http://schemas.microsoft.com/office/drawing/2014/main" id="{662B9A10-B959-4031-98B4-3EA3760E7508}"/>
              </a:ext>
            </a:extLst>
          </p:cNvPr>
          <p:cNvSpPr>
            <a:spLocks noChangeAspect="1"/>
          </p:cNvSpPr>
          <p:nvPr/>
        </p:nvSpPr>
        <p:spPr>
          <a:xfrm>
            <a:off x="10277790" y="3571006"/>
            <a:ext cx="529090" cy="529812"/>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Block Arc 20">
            <a:extLst>
              <a:ext uri="{FF2B5EF4-FFF2-40B4-BE49-F238E27FC236}">
                <a16:creationId xmlns:a16="http://schemas.microsoft.com/office/drawing/2014/main" id="{442BD419-0F67-4BAB-976B-E90CC1C4AECE}"/>
              </a:ext>
            </a:extLst>
          </p:cNvPr>
          <p:cNvSpPr>
            <a:spLocks noChangeAspect="1"/>
          </p:cNvSpPr>
          <p:nvPr/>
        </p:nvSpPr>
        <p:spPr>
          <a:xfrm rot="10800000">
            <a:off x="5298601" y="4674968"/>
            <a:ext cx="488619" cy="529812"/>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Block Arc 11">
            <a:extLst>
              <a:ext uri="{FF2B5EF4-FFF2-40B4-BE49-F238E27FC236}">
                <a16:creationId xmlns:a16="http://schemas.microsoft.com/office/drawing/2014/main" id="{6237B46C-EE2F-45F5-A452-AEF5853F7D2C}"/>
              </a:ext>
            </a:extLst>
          </p:cNvPr>
          <p:cNvSpPr/>
          <p:nvPr/>
        </p:nvSpPr>
        <p:spPr>
          <a:xfrm rot="10800000">
            <a:off x="8710309" y="4659312"/>
            <a:ext cx="320105" cy="520850"/>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Rectangle 21">
            <a:extLst>
              <a:ext uri="{FF2B5EF4-FFF2-40B4-BE49-F238E27FC236}">
                <a16:creationId xmlns:a16="http://schemas.microsoft.com/office/drawing/2014/main" id="{3DFB5373-0015-4A31-8F01-1597E404815D}"/>
              </a:ext>
            </a:extLst>
          </p:cNvPr>
          <p:cNvSpPr/>
          <p:nvPr/>
        </p:nvSpPr>
        <p:spPr>
          <a:xfrm>
            <a:off x="6977936" y="4798176"/>
            <a:ext cx="505898" cy="28339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Round Same Side Corner Rectangle 8">
            <a:extLst>
              <a:ext uri="{FF2B5EF4-FFF2-40B4-BE49-F238E27FC236}">
                <a16:creationId xmlns:a16="http://schemas.microsoft.com/office/drawing/2014/main" id="{E4451B41-2F0A-4F98-8F16-0D0192492445}"/>
              </a:ext>
            </a:extLst>
          </p:cNvPr>
          <p:cNvSpPr/>
          <p:nvPr/>
        </p:nvSpPr>
        <p:spPr>
          <a:xfrm>
            <a:off x="11061660" y="4700090"/>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2" name="Rounded Rectangle 51">
            <a:extLst>
              <a:ext uri="{FF2B5EF4-FFF2-40B4-BE49-F238E27FC236}">
                <a16:creationId xmlns:a16="http://schemas.microsoft.com/office/drawing/2014/main" id="{B83253D3-E181-4488-9CD9-39D21527F719}"/>
              </a:ext>
            </a:extLst>
          </p:cNvPr>
          <p:cNvSpPr/>
          <p:nvPr/>
        </p:nvSpPr>
        <p:spPr>
          <a:xfrm rot="16200000" flipH="1">
            <a:off x="9442736" y="5628226"/>
            <a:ext cx="541566" cy="51002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3" name="Isosceles Triangle 5">
            <a:extLst>
              <a:ext uri="{FF2B5EF4-FFF2-40B4-BE49-F238E27FC236}">
                <a16:creationId xmlns:a16="http://schemas.microsoft.com/office/drawing/2014/main" id="{C90FA9E7-BC2A-492A-9790-9857E5ADE9BC}"/>
              </a:ext>
            </a:extLst>
          </p:cNvPr>
          <p:cNvSpPr>
            <a:spLocks noChangeAspect="1"/>
          </p:cNvSpPr>
          <p:nvPr/>
        </p:nvSpPr>
        <p:spPr>
          <a:xfrm>
            <a:off x="7895083" y="4737985"/>
            <a:ext cx="404220" cy="403783"/>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Trapezoid 22">
            <a:extLst>
              <a:ext uri="{FF2B5EF4-FFF2-40B4-BE49-F238E27FC236}">
                <a16:creationId xmlns:a16="http://schemas.microsoft.com/office/drawing/2014/main" id="{D2EC6B0A-E896-40D9-B4A8-1556019F68B9}"/>
              </a:ext>
            </a:extLst>
          </p:cNvPr>
          <p:cNvSpPr>
            <a:spLocks noChangeAspect="1"/>
          </p:cNvSpPr>
          <p:nvPr/>
        </p:nvSpPr>
        <p:spPr>
          <a:xfrm>
            <a:off x="9438721" y="4805113"/>
            <a:ext cx="529812" cy="269525"/>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5" name="Rounded Rectangle 20">
            <a:extLst>
              <a:ext uri="{FF2B5EF4-FFF2-40B4-BE49-F238E27FC236}">
                <a16:creationId xmlns:a16="http://schemas.microsoft.com/office/drawing/2014/main" id="{B5A75B4D-CA52-4F78-AC74-CB42B7BD2898}"/>
              </a:ext>
            </a:extLst>
          </p:cNvPr>
          <p:cNvSpPr>
            <a:spLocks noChangeAspect="1"/>
          </p:cNvSpPr>
          <p:nvPr/>
        </p:nvSpPr>
        <p:spPr>
          <a:xfrm rot="2160000">
            <a:off x="10296822" y="4674968"/>
            <a:ext cx="491028" cy="529812"/>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Trapezoid 28">
            <a:extLst>
              <a:ext uri="{FF2B5EF4-FFF2-40B4-BE49-F238E27FC236}">
                <a16:creationId xmlns:a16="http://schemas.microsoft.com/office/drawing/2014/main" id="{013F6F7D-652C-40EF-B339-66A172676932}"/>
              </a:ext>
            </a:extLst>
          </p:cNvPr>
          <p:cNvSpPr>
            <a:spLocks noChangeAspect="1"/>
          </p:cNvSpPr>
          <p:nvPr/>
        </p:nvSpPr>
        <p:spPr>
          <a:xfrm>
            <a:off x="4477340" y="4674968"/>
            <a:ext cx="437175" cy="529812"/>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7" name="Rounded Rectangle 2">
            <a:extLst>
              <a:ext uri="{FF2B5EF4-FFF2-40B4-BE49-F238E27FC236}">
                <a16:creationId xmlns:a16="http://schemas.microsoft.com/office/drawing/2014/main" id="{2CB3F902-7F51-468E-928D-DF8ED92CA432}"/>
              </a:ext>
            </a:extLst>
          </p:cNvPr>
          <p:cNvSpPr/>
          <p:nvPr/>
        </p:nvSpPr>
        <p:spPr>
          <a:xfrm>
            <a:off x="5283276" y="5634756"/>
            <a:ext cx="519265" cy="519265"/>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71732 w 3960440"/>
              <a:gd name="connsiteY2" fmla="*/ 2285845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8" name="Rounded Rectangle 8">
            <a:extLst>
              <a:ext uri="{FF2B5EF4-FFF2-40B4-BE49-F238E27FC236}">
                <a16:creationId xmlns:a16="http://schemas.microsoft.com/office/drawing/2014/main" id="{CF999092-51D0-4040-A441-EE93FB3BE0AB}"/>
              </a:ext>
            </a:extLst>
          </p:cNvPr>
          <p:cNvSpPr/>
          <p:nvPr/>
        </p:nvSpPr>
        <p:spPr>
          <a:xfrm>
            <a:off x="4436267" y="5634756"/>
            <a:ext cx="519323" cy="51926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9" name="Rounded Rectangle 2">
            <a:extLst>
              <a:ext uri="{FF2B5EF4-FFF2-40B4-BE49-F238E27FC236}">
                <a16:creationId xmlns:a16="http://schemas.microsoft.com/office/drawing/2014/main" id="{5394194E-40CF-4800-82F4-DA12261F9012}"/>
              </a:ext>
            </a:extLst>
          </p:cNvPr>
          <p:cNvSpPr/>
          <p:nvPr/>
        </p:nvSpPr>
        <p:spPr>
          <a:xfrm>
            <a:off x="6971252" y="5634756"/>
            <a:ext cx="519265" cy="519265"/>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207849 w 3960000"/>
              <a:gd name="connsiteY16" fmla="*/ 1493166 h 3960000"/>
              <a:gd name="connsiteX17" fmla="*/ 3407333 w 3960000"/>
              <a:gd name="connsiteY17" fmla="*/ 1117847 h 3960000"/>
              <a:gd name="connsiteX18" fmla="*/ 3108461 w 3960000"/>
              <a:gd name="connsiteY18" fmla="*/ 1185086 h 3960000"/>
              <a:gd name="connsiteX19" fmla="*/ 3334650 w 3960000"/>
              <a:gd name="connsiteY19" fmla="*/ 883134 h 3960000"/>
              <a:gd name="connsiteX20" fmla="*/ 2995677 w 3960000"/>
              <a:gd name="connsiteY20" fmla="*/ 1008938 h 3960000"/>
              <a:gd name="connsiteX21" fmla="*/ 2538382 w 3960000"/>
              <a:gd name="connsiteY21" fmla="*/ 802616 h 3960000"/>
              <a:gd name="connsiteX22" fmla="*/ 308009 w 3960000"/>
              <a:gd name="connsiteY22" fmla="*/ 0 h 3960000"/>
              <a:gd name="connsiteX23" fmla="*/ 3651991 w 3960000"/>
              <a:gd name="connsiteY23" fmla="*/ 0 h 3960000"/>
              <a:gd name="connsiteX24" fmla="*/ 3960000 w 3960000"/>
              <a:gd name="connsiteY24" fmla="*/ 308009 h 3960000"/>
              <a:gd name="connsiteX25" fmla="*/ 3960000 w 3960000"/>
              <a:gd name="connsiteY25" fmla="*/ 3651991 h 3960000"/>
              <a:gd name="connsiteX26" fmla="*/ 3651991 w 3960000"/>
              <a:gd name="connsiteY26" fmla="*/ 3960000 h 3960000"/>
              <a:gd name="connsiteX27" fmla="*/ 308009 w 3960000"/>
              <a:gd name="connsiteY27" fmla="*/ 3960000 h 3960000"/>
              <a:gd name="connsiteX28" fmla="*/ 0 w 3960000"/>
              <a:gd name="connsiteY28" fmla="*/ 3651991 h 3960000"/>
              <a:gd name="connsiteX29" fmla="*/ 0 w 3960000"/>
              <a:gd name="connsiteY29" fmla="*/ 308009 h 3960000"/>
              <a:gd name="connsiteX30" fmla="*/ 308009 w 3960000"/>
              <a:gd name="connsiteY30"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08461 w 3960000"/>
              <a:gd name="connsiteY17" fmla="*/ 1185086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0" name="Rounded Rectangle 3">
            <a:extLst>
              <a:ext uri="{FF2B5EF4-FFF2-40B4-BE49-F238E27FC236}">
                <a16:creationId xmlns:a16="http://schemas.microsoft.com/office/drawing/2014/main" id="{C2FE4DD9-BD0F-42FA-8558-1E2788EACC02}"/>
              </a:ext>
            </a:extLst>
          </p:cNvPr>
          <p:cNvSpPr>
            <a:spLocks noChangeAspect="1"/>
          </p:cNvSpPr>
          <p:nvPr/>
        </p:nvSpPr>
        <p:spPr>
          <a:xfrm>
            <a:off x="6121262" y="5634756"/>
            <a:ext cx="519265" cy="51926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1" name="Rounded Rectangle 10">
            <a:extLst>
              <a:ext uri="{FF2B5EF4-FFF2-40B4-BE49-F238E27FC236}">
                <a16:creationId xmlns:a16="http://schemas.microsoft.com/office/drawing/2014/main" id="{798E328E-1056-4BD6-8D0A-FEC675AE63E6}"/>
              </a:ext>
            </a:extLst>
          </p:cNvPr>
          <p:cNvSpPr>
            <a:spLocks noChangeAspect="1"/>
          </p:cNvSpPr>
          <p:nvPr/>
        </p:nvSpPr>
        <p:spPr>
          <a:xfrm>
            <a:off x="7836637" y="5624208"/>
            <a:ext cx="521115" cy="52981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2" name="Block Arc 6">
            <a:extLst>
              <a:ext uri="{FF2B5EF4-FFF2-40B4-BE49-F238E27FC236}">
                <a16:creationId xmlns:a16="http://schemas.microsoft.com/office/drawing/2014/main" id="{62965521-2EFF-4BE9-866C-3D9369FA5C74}"/>
              </a:ext>
            </a:extLst>
          </p:cNvPr>
          <p:cNvSpPr/>
          <p:nvPr/>
        </p:nvSpPr>
        <p:spPr>
          <a:xfrm>
            <a:off x="8626102" y="5660698"/>
            <a:ext cx="488516" cy="49332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03" name="Left Arrow 1">
            <a:extLst>
              <a:ext uri="{FF2B5EF4-FFF2-40B4-BE49-F238E27FC236}">
                <a16:creationId xmlns:a16="http://schemas.microsoft.com/office/drawing/2014/main" id="{1947BE1D-5A1D-43CF-B583-1D9110F2864D}"/>
              </a:ext>
            </a:extLst>
          </p:cNvPr>
          <p:cNvSpPr>
            <a:spLocks noChangeAspect="1"/>
          </p:cNvSpPr>
          <p:nvPr/>
        </p:nvSpPr>
        <p:spPr>
          <a:xfrm>
            <a:off x="11088980" y="5624208"/>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4" name="Oval 35">
            <a:extLst>
              <a:ext uri="{FF2B5EF4-FFF2-40B4-BE49-F238E27FC236}">
                <a16:creationId xmlns:a16="http://schemas.microsoft.com/office/drawing/2014/main" id="{BCF76AF1-1ADE-45FB-9D44-99BC7FEECFA3}"/>
              </a:ext>
            </a:extLst>
          </p:cNvPr>
          <p:cNvSpPr/>
          <p:nvPr/>
        </p:nvSpPr>
        <p:spPr>
          <a:xfrm>
            <a:off x="10359195" y="5625275"/>
            <a:ext cx="426213" cy="5374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Tree>
    <p:extLst>
      <p:ext uri="{BB962C8B-B14F-4D97-AF65-F5344CB8AC3E}">
        <p14:creationId xmlns:p14="http://schemas.microsoft.com/office/powerpoint/2010/main" val="212682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C</a:t>
            </a:r>
          </a:p>
        </p:txBody>
      </p:sp>
      <p:sp>
        <p:nvSpPr>
          <p:cNvPr id="54" name="Isosceles Triangle 68">
            <a:extLst>
              <a:ext uri="{FF2B5EF4-FFF2-40B4-BE49-F238E27FC236}">
                <a16:creationId xmlns:a16="http://schemas.microsoft.com/office/drawing/2014/main" id="{870C564B-4826-4504-AD55-BCA183FFA29B}"/>
              </a:ext>
            </a:extLst>
          </p:cNvPr>
          <p:cNvSpPr/>
          <p:nvPr/>
        </p:nvSpPr>
        <p:spPr>
          <a:xfrm rot="10800000">
            <a:off x="7871934" y="4610240"/>
            <a:ext cx="220703" cy="687310"/>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Rectangle 9">
            <a:extLst>
              <a:ext uri="{FF2B5EF4-FFF2-40B4-BE49-F238E27FC236}">
                <a16:creationId xmlns:a16="http://schemas.microsoft.com/office/drawing/2014/main" id="{F4DF7C3C-D955-465B-A7ED-DA6CEFF74209}"/>
              </a:ext>
            </a:extLst>
          </p:cNvPr>
          <p:cNvSpPr/>
          <p:nvPr/>
        </p:nvSpPr>
        <p:spPr>
          <a:xfrm>
            <a:off x="8435540" y="4689594"/>
            <a:ext cx="529466" cy="528605"/>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Isosceles Triangle 8">
            <a:extLst>
              <a:ext uri="{FF2B5EF4-FFF2-40B4-BE49-F238E27FC236}">
                <a16:creationId xmlns:a16="http://schemas.microsoft.com/office/drawing/2014/main" id="{FED1BF7A-7546-4AF8-89CC-3CEC8A5874C0}"/>
              </a:ext>
            </a:extLst>
          </p:cNvPr>
          <p:cNvSpPr/>
          <p:nvPr/>
        </p:nvSpPr>
        <p:spPr>
          <a:xfrm rot="16200000">
            <a:off x="4359308" y="3634371"/>
            <a:ext cx="444149" cy="529543"/>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7" name="Donut 8">
            <a:extLst>
              <a:ext uri="{FF2B5EF4-FFF2-40B4-BE49-F238E27FC236}">
                <a16:creationId xmlns:a16="http://schemas.microsoft.com/office/drawing/2014/main" id="{E6D41FF5-B672-4C8A-A062-73A4028D9602}"/>
              </a:ext>
            </a:extLst>
          </p:cNvPr>
          <p:cNvSpPr/>
          <p:nvPr/>
        </p:nvSpPr>
        <p:spPr>
          <a:xfrm>
            <a:off x="9475134" y="3608548"/>
            <a:ext cx="486216" cy="58118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8" name="Freeform 18">
            <a:extLst>
              <a:ext uri="{FF2B5EF4-FFF2-40B4-BE49-F238E27FC236}">
                <a16:creationId xmlns:a16="http://schemas.microsoft.com/office/drawing/2014/main" id="{F57ADD61-A5C9-4BA6-A485-F46349246C4A}"/>
              </a:ext>
            </a:extLst>
          </p:cNvPr>
          <p:cNvSpPr/>
          <p:nvPr/>
        </p:nvSpPr>
        <p:spPr>
          <a:xfrm>
            <a:off x="10104940" y="4747559"/>
            <a:ext cx="511325" cy="412677"/>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Oval 7">
            <a:extLst>
              <a:ext uri="{FF2B5EF4-FFF2-40B4-BE49-F238E27FC236}">
                <a16:creationId xmlns:a16="http://schemas.microsoft.com/office/drawing/2014/main" id="{5B3365E1-0E4A-4E37-8487-402BEAEC4C18}"/>
              </a:ext>
            </a:extLst>
          </p:cNvPr>
          <p:cNvSpPr/>
          <p:nvPr/>
        </p:nvSpPr>
        <p:spPr>
          <a:xfrm>
            <a:off x="10252271" y="3641889"/>
            <a:ext cx="514505" cy="514505"/>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0" name="Freeform 20">
            <a:extLst>
              <a:ext uri="{FF2B5EF4-FFF2-40B4-BE49-F238E27FC236}">
                <a16:creationId xmlns:a16="http://schemas.microsoft.com/office/drawing/2014/main" id="{E674EC10-6DF4-4D79-8C68-8E0E302F4814}"/>
              </a:ext>
            </a:extLst>
          </p:cNvPr>
          <p:cNvSpPr/>
          <p:nvPr/>
        </p:nvSpPr>
        <p:spPr>
          <a:xfrm>
            <a:off x="10998217" y="5652772"/>
            <a:ext cx="536427" cy="57329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 fmla="*/ 795647 w 2149434"/>
              <a:gd name="connsiteY0" fmla="*/ 2933205 h 2933205"/>
              <a:gd name="connsiteX1" fmla="*/ 0 w 2149434"/>
              <a:gd name="connsiteY1" fmla="*/ 1531917 h 2933205"/>
              <a:gd name="connsiteX2" fmla="*/ 463138 w 2149434"/>
              <a:gd name="connsiteY2" fmla="*/ 1733797 h 2933205"/>
              <a:gd name="connsiteX3" fmla="*/ 676894 w 2149434"/>
              <a:gd name="connsiteY3" fmla="*/ 0 h 2933205"/>
              <a:gd name="connsiteX4" fmla="*/ 2066307 w 2149434"/>
              <a:gd name="connsiteY4" fmla="*/ 819397 h 2933205"/>
              <a:gd name="connsiteX5" fmla="*/ 2149434 w 2149434"/>
              <a:gd name="connsiteY5" fmla="*/ 593766 h 2933205"/>
              <a:gd name="connsiteX6" fmla="*/ 1816925 w 2149434"/>
              <a:gd name="connsiteY6" fmla="*/ 2933205 h 2933205"/>
              <a:gd name="connsiteX7" fmla="*/ 1187533 w 2149434"/>
              <a:gd name="connsiteY7" fmla="*/ 926275 h 2933205"/>
              <a:gd name="connsiteX8" fmla="*/ 1080655 w 2149434"/>
              <a:gd name="connsiteY8" fmla="*/ 1828800 h 2933205"/>
              <a:gd name="connsiteX9" fmla="*/ 914400 w 2149434"/>
              <a:gd name="connsiteY9" fmla="*/ 1448790 h 2933205"/>
              <a:gd name="connsiteX10" fmla="*/ 795647 w 2149434"/>
              <a:gd name="connsiteY10" fmla="*/ 2933205 h 2933205"/>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095113"/>
              <a:gd name="connsiteY0" fmla="*/ 3150488 h 3150488"/>
              <a:gd name="connsiteX1" fmla="*/ 0 w 2095113"/>
              <a:gd name="connsiteY1" fmla="*/ 1749200 h 3150488"/>
              <a:gd name="connsiteX2" fmla="*/ 463138 w 2095113"/>
              <a:gd name="connsiteY2" fmla="*/ 1951080 h 3150488"/>
              <a:gd name="connsiteX3" fmla="*/ 776482 w 2095113"/>
              <a:gd name="connsiteY3" fmla="*/ 0 h 3150488"/>
              <a:gd name="connsiteX4" fmla="*/ 1975772 w 2095113"/>
              <a:gd name="connsiteY4" fmla="*/ 991413 h 3150488"/>
              <a:gd name="connsiteX5" fmla="*/ 2095113 w 2095113"/>
              <a:gd name="connsiteY5" fmla="*/ 702407 h 3150488"/>
              <a:gd name="connsiteX6" fmla="*/ 1816925 w 2095113"/>
              <a:gd name="connsiteY6" fmla="*/ 3150488 h 3150488"/>
              <a:gd name="connsiteX7" fmla="*/ 1187533 w 2095113"/>
              <a:gd name="connsiteY7" fmla="*/ 1143558 h 3150488"/>
              <a:gd name="connsiteX8" fmla="*/ 1080655 w 2095113"/>
              <a:gd name="connsiteY8" fmla="*/ 2046083 h 3150488"/>
              <a:gd name="connsiteX9" fmla="*/ 914400 w 2095113"/>
              <a:gd name="connsiteY9" fmla="*/ 1666073 h 3150488"/>
              <a:gd name="connsiteX10" fmla="*/ 795647 w 2095113"/>
              <a:gd name="connsiteY10" fmla="*/ 3150488 h 3150488"/>
              <a:gd name="connsiteX0" fmla="*/ 795647 w 2760540"/>
              <a:gd name="connsiteY0" fmla="*/ 3150488 h 3150488"/>
              <a:gd name="connsiteX1" fmla="*/ 0 w 2760540"/>
              <a:gd name="connsiteY1" fmla="*/ 1749200 h 3150488"/>
              <a:gd name="connsiteX2" fmla="*/ 463138 w 2760540"/>
              <a:gd name="connsiteY2" fmla="*/ 1951080 h 3150488"/>
              <a:gd name="connsiteX3" fmla="*/ 776482 w 2760540"/>
              <a:gd name="connsiteY3" fmla="*/ 0 h 3150488"/>
              <a:gd name="connsiteX4" fmla="*/ 1975772 w 2760540"/>
              <a:gd name="connsiteY4" fmla="*/ 991413 h 3150488"/>
              <a:gd name="connsiteX5" fmla="*/ 2095113 w 2760540"/>
              <a:gd name="connsiteY5" fmla="*/ 702407 h 3150488"/>
              <a:gd name="connsiteX6" fmla="*/ 1816925 w 2760540"/>
              <a:gd name="connsiteY6" fmla="*/ 3150488 h 3150488"/>
              <a:gd name="connsiteX7" fmla="*/ 1187533 w 2760540"/>
              <a:gd name="connsiteY7" fmla="*/ 1143558 h 3150488"/>
              <a:gd name="connsiteX8" fmla="*/ 1080655 w 2760540"/>
              <a:gd name="connsiteY8" fmla="*/ 2046083 h 3150488"/>
              <a:gd name="connsiteX9" fmla="*/ 914400 w 2760540"/>
              <a:gd name="connsiteY9" fmla="*/ 1666073 h 3150488"/>
              <a:gd name="connsiteX10" fmla="*/ 795647 w 2760540"/>
              <a:gd name="connsiteY10" fmla="*/ 3150488 h 3150488"/>
              <a:gd name="connsiteX0" fmla="*/ 795647 w 2904019"/>
              <a:gd name="connsiteY0" fmla="*/ 3150488 h 3150488"/>
              <a:gd name="connsiteX1" fmla="*/ 0 w 2904019"/>
              <a:gd name="connsiteY1" fmla="*/ 1749200 h 3150488"/>
              <a:gd name="connsiteX2" fmla="*/ 463138 w 2904019"/>
              <a:gd name="connsiteY2" fmla="*/ 1951080 h 3150488"/>
              <a:gd name="connsiteX3" fmla="*/ 776482 w 2904019"/>
              <a:gd name="connsiteY3" fmla="*/ 0 h 3150488"/>
              <a:gd name="connsiteX4" fmla="*/ 1975772 w 2904019"/>
              <a:gd name="connsiteY4" fmla="*/ 991413 h 3150488"/>
              <a:gd name="connsiteX5" fmla="*/ 2095113 w 2904019"/>
              <a:gd name="connsiteY5" fmla="*/ 702407 h 3150488"/>
              <a:gd name="connsiteX6" fmla="*/ 1816925 w 2904019"/>
              <a:gd name="connsiteY6" fmla="*/ 3150488 h 3150488"/>
              <a:gd name="connsiteX7" fmla="*/ 1187533 w 2904019"/>
              <a:gd name="connsiteY7" fmla="*/ 1143558 h 3150488"/>
              <a:gd name="connsiteX8" fmla="*/ 1080655 w 2904019"/>
              <a:gd name="connsiteY8" fmla="*/ 2046083 h 3150488"/>
              <a:gd name="connsiteX9" fmla="*/ 914400 w 2904019"/>
              <a:gd name="connsiteY9" fmla="*/ 1666073 h 3150488"/>
              <a:gd name="connsiteX10" fmla="*/ 795647 w 2904019"/>
              <a:gd name="connsiteY10" fmla="*/ 3150488 h 3150488"/>
              <a:gd name="connsiteX0" fmla="*/ 795647 w 2905418"/>
              <a:gd name="connsiteY0" fmla="*/ 3150488 h 3186701"/>
              <a:gd name="connsiteX1" fmla="*/ 0 w 2905418"/>
              <a:gd name="connsiteY1" fmla="*/ 1749200 h 3186701"/>
              <a:gd name="connsiteX2" fmla="*/ 463138 w 2905418"/>
              <a:gd name="connsiteY2" fmla="*/ 1951080 h 3186701"/>
              <a:gd name="connsiteX3" fmla="*/ 776482 w 2905418"/>
              <a:gd name="connsiteY3" fmla="*/ 0 h 3186701"/>
              <a:gd name="connsiteX4" fmla="*/ 1975772 w 2905418"/>
              <a:gd name="connsiteY4" fmla="*/ 991413 h 3186701"/>
              <a:gd name="connsiteX5" fmla="*/ 2095113 w 2905418"/>
              <a:gd name="connsiteY5" fmla="*/ 702407 h 3186701"/>
              <a:gd name="connsiteX6" fmla="*/ 1821452 w 2905418"/>
              <a:gd name="connsiteY6" fmla="*/ 3186701 h 3186701"/>
              <a:gd name="connsiteX7" fmla="*/ 1187533 w 2905418"/>
              <a:gd name="connsiteY7" fmla="*/ 1143558 h 3186701"/>
              <a:gd name="connsiteX8" fmla="*/ 1080655 w 2905418"/>
              <a:gd name="connsiteY8" fmla="*/ 2046083 h 3186701"/>
              <a:gd name="connsiteX9" fmla="*/ 914400 w 2905418"/>
              <a:gd name="connsiteY9" fmla="*/ 1666073 h 3186701"/>
              <a:gd name="connsiteX10" fmla="*/ 795647 w 2905418"/>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1975772 w 2937337"/>
              <a:gd name="connsiteY4" fmla="*/ 991413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893849"/>
              <a:gd name="connsiteY0" fmla="*/ 3150488 h 3186701"/>
              <a:gd name="connsiteX1" fmla="*/ 0 w 2893849"/>
              <a:gd name="connsiteY1" fmla="*/ 1749200 h 3186701"/>
              <a:gd name="connsiteX2" fmla="*/ 463138 w 2893849"/>
              <a:gd name="connsiteY2" fmla="*/ 1951080 h 3186701"/>
              <a:gd name="connsiteX3" fmla="*/ 776482 w 2893849"/>
              <a:gd name="connsiteY3" fmla="*/ 0 h 3186701"/>
              <a:gd name="connsiteX4" fmla="*/ 2034620 w 2893849"/>
              <a:gd name="connsiteY4" fmla="*/ 1294704 h 3186701"/>
              <a:gd name="connsiteX5" fmla="*/ 2031739 w 2893849"/>
              <a:gd name="connsiteY5" fmla="*/ 711461 h 3186701"/>
              <a:gd name="connsiteX6" fmla="*/ 1821452 w 2893849"/>
              <a:gd name="connsiteY6" fmla="*/ 3186701 h 3186701"/>
              <a:gd name="connsiteX7" fmla="*/ 1187533 w 2893849"/>
              <a:gd name="connsiteY7" fmla="*/ 1143558 h 3186701"/>
              <a:gd name="connsiteX8" fmla="*/ 1080655 w 2893849"/>
              <a:gd name="connsiteY8" fmla="*/ 2046083 h 3186701"/>
              <a:gd name="connsiteX9" fmla="*/ 914400 w 2893849"/>
              <a:gd name="connsiteY9" fmla="*/ 1666073 h 3186701"/>
              <a:gd name="connsiteX10" fmla="*/ 795647 w 2893849"/>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03465 w 2936139"/>
              <a:gd name="connsiteY0" fmla="*/ 3168594 h 3186701"/>
              <a:gd name="connsiteX1" fmla="*/ 0 w 2936139"/>
              <a:gd name="connsiteY1" fmla="*/ 1726566 h 3186701"/>
              <a:gd name="connsiteX2" fmla="*/ 404291 w 2936139"/>
              <a:gd name="connsiteY2" fmla="*/ 2009927 h 3186701"/>
              <a:gd name="connsiteX3" fmla="*/ 781009 w 2936139"/>
              <a:gd name="connsiteY3" fmla="*/ 0 h 3186701"/>
              <a:gd name="connsiteX4" fmla="*/ 2039147 w 2936139"/>
              <a:gd name="connsiteY4" fmla="*/ 1294704 h 3186701"/>
              <a:gd name="connsiteX5" fmla="*/ 2036266 w 2936139"/>
              <a:gd name="connsiteY5" fmla="*/ 711461 h 3186701"/>
              <a:gd name="connsiteX6" fmla="*/ 1825979 w 2936139"/>
              <a:gd name="connsiteY6" fmla="*/ 3186701 h 3186701"/>
              <a:gd name="connsiteX7" fmla="*/ 1192060 w 2936139"/>
              <a:gd name="connsiteY7" fmla="*/ 1143558 h 3186701"/>
              <a:gd name="connsiteX8" fmla="*/ 1085182 w 2936139"/>
              <a:gd name="connsiteY8" fmla="*/ 2046083 h 3186701"/>
              <a:gd name="connsiteX9" fmla="*/ 918927 w 2936139"/>
              <a:gd name="connsiteY9" fmla="*/ 1666073 h 3186701"/>
              <a:gd name="connsiteX10" fmla="*/ 1103465 w 2936139"/>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897156"/>
              <a:gd name="connsiteY0" fmla="*/ 3168594 h 3173121"/>
              <a:gd name="connsiteX1" fmla="*/ 0 w 2897156"/>
              <a:gd name="connsiteY1" fmla="*/ 1749200 h 3173121"/>
              <a:gd name="connsiteX2" fmla="*/ 449559 w 2897156"/>
              <a:gd name="connsiteY2" fmla="*/ 2009927 h 3173121"/>
              <a:gd name="connsiteX3" fmla="*/ 826277 w 2897156"/>
              <a:gd name="connsiteY3" fmla="*/ 0 h 3173121"/>
              <a:gd name="connsiteX4" fmla="*/ 2084415 w 2897156"/>
              <a:gd name="connsiteY4" fmla="*/ 1294704 h 3173121"/>
              <a:gd name="connsiteX5" fmla="*/ 2081534 w 2897156"/>
              <a:gd name="connsiteY5" fmla="*/ 711461 h 3173121"/>
              <a:gd name="connsiteX6" fmla="*/ 1581537 w 2897156"/>
              <a:gd name="connsiteY6" fmla="*/ 3173121 h 3173121"/>
              <a:gd name="connsiteX7" fmla="*/ 1237328 w 2897156"/>
              <a:gd name="connsiteY7" fmla="*/ 1143558 h 3173121"/>
              <a:gd name="connsiteX8" fmla="*/ 1130450 w 2897156"/>
              <a:gd name="connsiteY8" fmla="*/ 2046083 h 3173121"/>
              <a:gd name="connsiteX9" fmla="*/ 918927 w 2897156"/>
              <a:gd name="connsiteY9" fmla="*/ 1697760 h 3173121"/>
              <a:gd name="connsiteX10" fmla="*/ 1148733 w 2897156"/>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288886 w 2969045"/>
              <a:gd name="connsiteY8" fmla="*/ 2367481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1" name="Rounded Rectangle 25">
            <a:extLst>
              <a:ext uri="{FF2B5EF4-FFF2-40B4-BE49-F238E27FC236}">
                <a16:creationId xmlns:a16="http://schemas.microsoft.com/office/drawing/2014/main" id="{52251A18-A73B-4A26-9FEC-6B831E23205B}"/>
              </a:ext>
            </a:extLst>
          </p:cNvPr>
          <p:cNvSpPr/>
          <p:nvPr/>
        </p:nvSpPr>
        <p:spPr>
          <a:xfrm>
            <a:off x="10972939" y="2640819"/>
            <a:ext cx="586980" cy="43016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Block Arc 41">
            <a:extLst>
              <a:ext uri="{FF2B5EF4-FFF2-40B4-BE49-F238E27FC236}">
                <a16:creationId xmlns:a16="http://schemas.microsoft.com/office/drawing/2014/main" id="{36DCD789-FED8-401C-8C81-CF9F331DAB6D}"/>
              </a:ext>
            </a:extLst>
          </p:cNvPr>
          <p:cNvSpPr/>
          <p:nvPr/>
        </p:nvSpPr>
        <p:spPr>
          <a:xfrm>
            <a:off x="9454085" y="5654191"/>
            <a:ext cx="563324" cy="570461"/>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3" name="Round Same Side Corner Rectangle 11">
            <a:extLst>
              <a:ext uri="{FF2B5EF4-FFF2-40B4-BE49-F238E27FC236}">
                <a16:creationId xmlns:a16="http://schemas.microsoft.com/office/drawing/2014/main" id="{AFBCEF67-A3DE-45DE-97FD-374E910A67D8}"/>
              </a:ext>
            </a:extLst>
          </p:cNvPr>
          <p:cNvSpPr/>
          <p:nvPr/>
        </p:nvSpPr>
        <p:spPr>
          <a:xfrm rot="9900000">
            <a:off x="10208910" y="1534987"/>
            <a:ext cx="579867" cy="49248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4" name="Donut 39">
            <a:extLst>
              <a:ext uri="{FF2B5EF4-FFF2-40B4-BE49-F238E27FC236}">
                <a16:creationId xmlns:a16="http://schemas.microsoft.com/office/drawing/2014/main" id="{439297A1-2150-467C-8B3E-08A8C9E0E56F}"/>
              </a:ext>
            </a:extLst>
          </p:cNvPr>
          <p:cNvSpPr/>
          <p:nvPr/>
        </p:nvSpPr>
        <p:spPr>
          <a:xfrm>
            <a:off x="4246301" y="4666128"/>
            <a:ext cx="575536" cy="57553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5" name="Freeform 25">
            <a:extLst>
              <a:ext uri="{FF2B5EF4-FFF2-40B4-BE49-F238E27FC236}">
                <a16:creationId xmlns:a16="http://schemas.microsoft.com/office/drawing/2014/main" id="{115A3EAB-6A86-45ED-8F48-A7797A2D6676}"/>
              </a:ext>
            </a:extLst>
          </p:cNvPr>
          <p:cNvSpPr/>
          <p:nvPr/>
        </p:nvSpPr>
        <p:spPr>
          <a:xfrm>
            <a:off x="8766358" y="3640606"/>
            <a:ext cx="417857" cy="5170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6" name="Rectangle 36">
            <a:extLst>
              <a:ext uri="{FF2B5EF4-FFF2-40B4-BE49-F238E27FC236}">
                <a16:creationId xmlns:a16="http://schemas.microsoft.com/office/drawing/2014/main" id="{11A06711-0A15-47E5-AAA2-F0E6DC05BD1B}"/>
              </a:ext>
            </a:extLst>
          </p:cNvPr>
          <p:cNvSpPr/>
          <p:nvPr/>
        </p:nvSpPr>
        <p:spPr>
          <a:xfrm>
            <a:off x="5164740" y="4708915"/>
            <a:ext cx="586136" cy="489963"/>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7" name="Rounded Rectangle 27">
            <a:extLst>
              <a:ext uri="{FF2B5EF4-FFF2-40B4-BE49-F238E27FC236}">
                <a16:creationId xmlns:a16="http://schemas.microsoft.com/office/drawing/2014/main" id="{7A5ED58F-9964-4886-8BFC-E301F23293AB}"/>
              </a:ext>
            </a:extLst>
          </p:cNvPr>
          <p:cNvSpPr/>
          <p:nvPr/>
        </p:nvSpPr>
        <p:spPr>
          <a:xfrm>
            <a:off x="8316455" y="1548746"/>
            <a:ext cx="605315" cy="46496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Rounded Rectangle 7">
            <a:extLst>
              <a:ext uri="{FF2B5EF4-FFF2-40B4-BE49-F238E27FC236}">
                <a16:creationId xmlns:a16="http://schemas.microsoft.com/office/drawing/2014/main" id="{7D6C3C70-FD86-419A-8B89-365FC328FB88}"/>
              </a:ext>
            </a:extLst>
          </p:cNvPr>
          <p:cNvSpPr/>
          <p:nvPr/>
        </p:nvSpPr>
        <p:spPr>
          <a:xfrm>
            <a:off x="9257631" y="1515680"/>
            <a:ext cx="615416" cy="53109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Chord 15">
            <a:extLst>
              <a:ext uri="{FF2B5EF4-FFF2-40B4-BE49-F238E27FC236}">
                <a16:creationId xmlns:a16="http://schemas.microsoft.com/office/drawing/2014/main" id="{42E9D490-3DD3-4F66-B124-FE910E0FACBF}"/>
              </a:ext>
            </a:extLst>
          </p:cNvPr>
          <p:cNvSpPr/>
          <p:nvPr/>
        </p:nvSpPr>
        <p:spPr>
          <a:xfrm>
            <a:off x="11124640" y="1472088"/>
            <a:ext cx="283580" cy="61828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0" name="Rectangle 16">
            <a:extLst>
              <a:ext uri="{FF2B5EF4-FFF2-40B4-BE49-F238E27FC236}">
                <a16:creationId xmlns:a16="http://schemas.microsoft.com/office/drawing/2014/main" id="{F1978DC7-2159-40E0-A5D4-88F414868797}"/>
              </a:ext>
            </a:extLst>
          </p:cNvPr>
          <p:cNvSpPr/>
          <p:nvPr/>
        </p:nvSpPr>
        <p:spPr>
          <a:xfrm>
            <a:off x="6093780" y="4751666"/>
            <a:ext cx="615416" cy="40446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1" name="Rounded Rectangle 6">
            <a:extLst>
              <a:ext uri="{FF2B5EF4-FFF2-40B4-BE49-F238E27FC236}">
                <a16:creationId xmlns:a16="http://schemas.microsoft.com/office/drawing/2014/main" id="{48E90455-C4C4-4792-86FF-218C5EFE04F0}"/>
              </a:ext>
            </a:extLst>
          </p:cNvPr>
          <p:cNvSpPr/>
          <p:nvPr/>
        </p:nvSpPr>
        <p:spPr>
          <a:xfrm>
            <a:off x="5137072"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2" name="Rounded Rectangle 6">
            <a:extLst>
              <a:ext uri="{FF2B5EF4-FFF2-40B4-BE49-F238E27FC236}">
                <a16:creationId xmlns:a16="http://schemas.microsoft.com/office/drawing/2014/main" id="{8329069E-6F6C-4466-BEA3-223D7C56FECC}"/>
              </a:ext>
            </a:extLst>
          </p:cNvPr>
          <p:cNvSpPr/>
          <p:nvPr/>
        </p:nvSpPr>
        <p:spPr>
          <a:xfrm>
            <a:off x="6044394"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3" name="Rounded Rectangle 6">
            <a:extLst>
              <a:ext uri="{FF2B5EF4-FFF2-40B4-BE49-F238E27FC236}">
                <a16:creationId xmlns:a16="http://schemas.microsoft.com/office/drawing/2014/main" id="{740CC869-4793-4E41-A92A-FDB14A2B194C}"/>
              </a:ext>
            </a:extLst>
          </p:cNvPr>
          <p:cNvSpPr/>
          <p:nvPr/>
        </p:nvSpPr>
        <p:spPr>
          <a:xfrm>
            <a:off x="695171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4" name="Rounded Rectangle 6">
            <a:extLst>
              <a:ext uri="{FF2B5EF4-FFF2-40B4-BE49-F238E27FC236}">
                <a16:creationId xmlns:a16="http://schemas.microsoft.com/office/drawing/2014/main" id="{17C1EAE2-459E-491D-81FC-F8924F353B13}"/>
              </a:ext>
            </a:extLst>
          </p:cNvPr>
          <p:cNvSpPr/>
          <p:nvPr/>
        </p:nvSpPr>
        <p:spPr>
          <a:xfrm>
            <a:off x="785903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5" name="Teardrop 6">
            <a:extLst>
              <a:ext uri="{FF2B5EF4-FFF2-40B4-BE49-F238E27FC236}">
                <a16:creationId xmlns:a16="http://schemas.microsoft.com/office/drawing/2014/main" id="{3FF8E6D1-A5CA-4857-BFE4-E947E4F2F934}"/>
              </a:ext>
            </a:extLst>
          </p:cNvPr>
          <p:cNvSpPr/>
          <p:nvPr/>
        </p:nvSpPr>
        <p:spPr>
          <a:xfrm rot="8100000">
            <a:off x="11057693" y="3690402"/>
            <a:ext cx="417475" cy="41747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6" name="Donut 24">
            <a:extLst>
              <a:ext uri="{FF2B5EF4-FFF2-40B4-BE49-F238E27FC236}">
                <a16:creationId xmlns:a16="http://schemas.microsoft.com/office/drawing/2014/main" id="{2358F6B7-5407-478C-BBCE-24DB33354B70}"/>
              </a:ext>
            </a:extLst>
          </p:cNvPr>
          <p:cNvSpPr/>
          <p:nvPr/>
        </p:nvSpPr>
        <p:spPr>
          <a:xfrm>
            <a:off x="5773604" y="2544635"/>
            <a:ext cx="617508" cy="622535"/>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77" name="Chord 38">
            <a:extLst>
              <a:ext uri="{FF2B5EF4-FFF2-40B4-BE49-F238E27FC236}">
                <a16:creationId xmlns:a16="http://schemas.microsoft.com/office/drawing/2014/main" id="{284AD387-FD7A-4FAE-86E7-99768FD2F34F}"/>
              </a:ext>
            </a:extLst>
          </p:cNvPr>
          <p:cNvSpPr/>
          <p:nvPr/>
        </p:nvSpPr>
        <p:spPr>
          <a:xfrm>
            <a:off x="6733448" y="2544108"/>
            <a:ext cx="484927" cy="623588"/>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Heart 38">
            <a:extLst>
              <a:ext uri="{FF2B5EF4-FFF2-40B4-BE49-F238E27FC236}">
                <a16:creationId xmlns:a16="http://schemas.microsoft.com/office/drawing/2014/main" id="{07191768-391A-445C-9738-68FC969D5D3B}"/>
              </a:ext>
            </a:extLst>
          </p:cNvPr>
          <p:cNvSpPr/>
          <p:nvPr/>
        </p:nvSpPr>
        <p:spPr>
          <a:xfrm>
            <a:off x="7436317" y="1509092"/>
            <a:ext cx="544275" cy="544275"/>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Round Same Side Corner Rectangle 19">
            <a:extLst>
              <a:ext uri="{FF2B5EF4-FFF2-40B4-BE49-F238E27FC236}">
                <a16:creationId xmlns:a16="http://schemas.microsoft.com/office/drawing/2014/main" id="{4F6F0E8F-9F3A-4C37-B8FA-77940D946D49}"/>
              </a:ext>
            </a:extLst>
          </p:cNvPr>
          <p:cNvSpPr/>
          <p:nvPr/>
        </p:nvSpPr>
        <p:spPr>
          <a:xfrm>
            <a:off x="10301960" y="5685084"/>
            <a:ext cx="411706" cy="508675"/>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Rectangle 23">
            <a:extLst>
              <a:ext uri="{FF2B5EF4-FFF2-40B4-BE49-F238E27FC236}">
                <a16:creationId xmlns:a16="http://schemas.microsoft.com/office/drawing/2014/main" id="{411254AD-C704-4DA8-B5ED-2CB7E0E42884}"/>
              </a:ext>
            </a:extLst>
          </p:cNvPr>
          <p:cNvSpPr/>
          <p:nvPr/>
        </p:nvSpPr>
        <p:spPr>
          <a:xfrm>
            <a:off x="4242330" y="5739982"/>
            <a:ext cx="678102" cy="398876"/>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Oval 31">
            <a:extLst>
              <a:ext uri="{FF2B5EF4-FFF2-40B4-BE49-F238E27FC236}">
                <a16:creationId xmlns:a16="http://schemas.microsoft.com/office/drawing/2014/main" id="{9CEA4298-5C72-495F-935E-04B7A42F93E1}"/>
              </a:ext>
            </a:extLst>
          </p:cNvPr>
          <p:cNvSpPr/>
          <p:nvPr/>
        </p:nvSpPr>
        <p:spPr>
          <a:xfrm>
            <a:off x="8665030" y="5684794"/>
            <a:ext cx="504505" cy="509254"/>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Rectangle 23">
            <a:extLst>
              <a:ext uri="{FF2B5EF4-FFF2-40B4-BE49-F238E27FC236}">
                <a16:creationId xmlns:a16="http://schemas.microsoft.com/office/drawing/2014/main" id="{D1D013BE-5839-41BC-BC72-D7D6A426C477}"/>
              </a:ext>
            </a:extLst>
          </p:cNvPr>
          <p:cNvSpPr/>
          <p:nvPr/>
        </p:nvSpPr>
        <p:spPr>
          <a:xfrm>
            <a:off x="5963174" y="5716474"/>
            <a:ext cx="691882" cy="445892"/>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Oval 31">
            <a:extLst>
              <a:ext uri="{FF2B5EF4-FFF2-40B4-BE49-F238E27FC236}">
                <a16:creationId xmlns:a16="http://schemas.microsoft.com/office/drawing/2014/main" id="{F2B4C20E-6F83-4700-819A-B889CC4F8028}"/>
              </a:ext>
            </a:extLst>
          </p:cNvPr>
          <p:cNvSpPr/>
          <p:nvPr/>
        </p:nvSpPr>
        <p:spPr>
          <a:xfrm>
            <a:off x="6939606" y="5653380"/>
            <a:ext cx="579873" cy="572083"/>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Teardrop 17">
            <a:extLst>
              <a:ext uri="{FF2B5EF4-FFF2-40B4-BE49-F238E27FC236}">
                <a16:creationId xmlns:a16="http://schemas.microsoft.com/office/drawing/2014/main" id="{04CFE412-7B77-4FD8-A796-DE7E55B89403}"/>
              </a:ext>
            </a:extLst>
          </p:cNvPr>
          <p:cNvSpPr/>
          <p:nvPr/>
        </p:nvSpPr>
        <p:spPr>
          <a:xfrm rot="18900000">
            <a:off x="5204982" y="5698880"/>
            <a:ext cx="473640" cy="48108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5" name="Rectangle 23">
            <a:extLst>
              <a:ext uri="{FF2B5EF4-FFF2-40B4-BE49-F238E27FC236}">
                <a16:creationId xmlns:a16="http://schemas.microsoft.com/office/drawing/2014/main" id="{2246F171-72B7-42E7-B6C0-D78C12504E9B}"/>
              </a:ext>
            </a:extLst>
          </p:cNvPr>
          <p:cNvSpPr/>
          <p:nvPr/>
        </p:nvSpPr>
        <p:spPr>
          <a:xfrm>
            <a:off x="7804030" y="5649492"/>
            <a:ext cx="576449" cy="579858"/>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Round Same Side Corner Rectangle 8">
            <a:extLst>
              <a:ext uri="{FF2B5EF4-FFF2-40B4-BE49-F238E27FC236}">
                <a16:creationId xmlns:a16="http://schemas.microsoft.com/office/drawing/2014/main" id="{DB67113F-D303-42DA-95BD-610BBED8BE92}"/>
              </a:ext>
            </a:extLst>
          </p:cNvPr>
          <p:cNvSpPr/>
          <p:nvPr/>
        </p:nvSpPr>
        <p:spPr>
          <a:xfrm>
            <a:off x="4455730" y="1450295"/>
            <a:ext cx="251302" cy="661867"/>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2238914 h 3923699"/>
              <a:gd name="connsiteX20" fmla="*/ 330887 w 1489775"/>
              <a:gd name="connsiteY20" fmla="*/ 1390678 h 3923699"/>
              <a:gd name="connsiteX21" fmla="*/ 288033 w 1489775"/>
              <a:gd name="connsiteY21" fmla="*/ 1390678 h 3923699"/>
              <a:gd name="connsiteX22" fmla="*/ 288033 w 1489775"/>
              <a:gd name="connsiteY22" fmla="*/ 2063902 h 3923699"/>
              <a:gd name="connsiteX23" fmla="*/ 144017 w 1489775"/>
              <a:gd name="connsiteY23" fmla="*/ 2207918 h 3923699"/>
              <a:gd name="connsiteX24" fmla="*/ 1 w 1489775"/>
              <a:gd name="connsiteY24" fmla="*/ 2063902 h 3923699"/>
              <a:gd name="connsiteX25" fmla="*/ 1 w 1489775"/>
              <a:gd name="connsiteY25" fmla="*/ 1390678 h 3923699"/>
              <a:gd name="connsiteX26" fmla="*/ 0 w 1489775"/>
              <a:gd name="connsiteY26" fmla="*/ 1390678 h 3923699"/>
              <a:gd name="connsiteX27" fmla="*/ 0 w 1489775"/>
              <a:gd name="connsiteY27" fmla="*/ 1030958 h 3923699"/>
              <a:gd name="connsiteX28" fmla="*/ 280204 w 1489775"/>
              <a:gd name="connsiteY28" fmla="*/ 750754 h 3923699"/>
              <a:gd name="connsiteX29" fmla="*/ 744888 w 1489775"/>
              <a:gd name="connsiteY29" fmla="*/ 0 h 3923699"/>
              <a:gd name="connsiteX30" fmla="*/ 1082199 w 1489775"/>
              <a:gd name="connsiteY30" fmla="*/ 337311 h 3923699"/>
              <a:gd name="connsiteX31" fmla="*/ 744888 w 1489775"/>
              <a:gd name="connsiteY31" fmla="*/ 674622 h 3923699"/>
              <a:gd name="connsiteX32" fmla="*/ 407577 w 1489775"/>
              <a:gd name="connsiteY32" fmla="*/ 337311 h 3923699"/>
              <a:gd name="connsiteX33" fmla="*/ 744888 w 1489775"/>
              <a:gd name="connsiteY33"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1390678 h 3923699"/>
              <a:gd name="connsiteX20" fmla="*/ 288033 w 1489775"/>
              <a:gd name="connsiteY20" fmla="*/ 1390678 h 3923699"/>
              <a:gd name="connsiteX21" fmla="*/ 288033 w 1489775"/>
              <a:gd name="connsiteY21" fmla="*/ 2063902 h 3923699"/>
              <a:gd name="connsiteX22" fmla="*/ 144017 w 1489775"/>
              <a:gd name="connsiteY22" fmla="*/ 2207918 h 3923699"/>
              <a:gd name="connsiteX23" fmla="*/ 1 w 1489775"/>
              <a:gd name="connsiteY23" fmla="*/ 2063902 h 3923699"/>
              <a:gd name="connsiteX24" fmla="*/ 1 w 1489775"/>
              <a:gd name="connsiteY24" fmla="*/ 1390678 h 3923699"/>
              <a:gd name="connsiteX25" fmla="*/ 0 w 1489775"/>
              <a:gd name="connsiteY25" fmla="*/ 1390678 h 3923699"/>
              <a:gd name="connsiteX26" fmla="*/ 0 w 1489775"/>
              <a:gd name="connsiteY26" fmla="*/ 1030958 h 3923699"/>
              <a:gd name="connsiteX27" fmla="*/ 280204 w 1489775"/>
              <a:gd name="connsiteY27" fmla="*/ 750754 h 3923699"/>
              <a:gd name="connsiteX28" fmla="*/ 744888 w 1489775"/>
              <a:gd name="connsiteY28" fmla="*/ 0 h 3923699"/>
              <a:gd name="connsiteX29" fmla="*/ 1082199 w 1489775"/>
              <a:gd name="connsiteY29" fmla="*/ 337311 h 3923699"/>
              <a:gd name="connsiteX30" fmla="*/ 744888 w 1489775"/>
              <a:gd name="connsiteY30" fmla="*/ 674622 h 3923699"/>
              <a:gd name="connsiteX31" fmla="*/ 407577 w 1489775"/>
              <a:gd name="connsiteY31" fmla="*/ 337311 h 3923699"/>
              <a:gd name="connsiteX32" fmla="*/ 744888 w 1489775"/>
              <a:gd name="connsiteY32"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30887 w 1489775"/>
              <a:gd name="connsiteY18" fmla="*/ 1390678 h 3923699"/>
              <a:gd name="connsiteX19" fmla="*/ 288033 w 1489775"/>
              <a:gd name="connsiteY19" fmla="*/ 1390678 h 3923699"/>
              <a:gd name="connsiteX20" fmla="*/ 288033 w 1489775"/>
              <a:gd name="connsiteY20" fmla="*/ 2063902 h 3923699"/>
              <a:gd name="connsiteX21" fmla="*/ 144017 w 1489775"/>
              <a:gd name="connsiteY21" fmla="*/ 2207918 h 3923699"/>
              <a:gd name="connsiteX22" fmla="*/ 1 w 1489775"/>
              <a:gd name="connsiteY22" fmla="*/ 2063902 h 3923699"/>
              <a:gd name="connsiteX23" fmla="*/ 1 w 1489775"/>
              <a:gd name="connsiteY23" fmla="*/ 1390678 h 3923699"/>
              <a:gd name="connsiteX24" fmla="*/ 0 w 1489775"/>
              <a:gd name="connsiteY24" fmla="*/ 1390678 h 3923699"/>
              <a:gd name="connsiteX25" fmla="*/ 0 w 1489775"/>
              <a:gd name="connsiteY25" fmla="*/ 1030958 h 3923699"/>
              <a:gd name="connsiteX26" fmla="*/ 280204 w 1489775"/>
              <a:gd name="connsiteY26" fmla="*/ 750754 h 3923699"/>
              <a:gd name="connsiteX27" fmla="*/ 744888 w 1489775"/>
              <a:gd name="connsiteY27" fmla="*/ 0 h 3923699"/>
              <a:gd name="connsiteX28" fmla="*/ 1082199 w 1489775"/>
              <a:gd name="connsiteY28" fmla="*/ 337311 h 3923699"/>
              <a:gd name="connsiteX29" fmla="*/ 744888 w 1489775"/>
              <a:gd name="connsiteY29" fmla="*/ 674622 h 3923699"/>
              <a:gd name="connsiteX30" fmla="*/ 407577 w 1489775"/>
              <a:gd name="connsiteY30" fmla="*/ 337311 h 3923699"/>
              <a:gd name="connsiteX31" fmla="*/ 744888 w 1489775"/>
              <a:gd name="connsiteY31" fmla="*/ 0 h 3923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Round Same Side Corner Rectangle 20">
            <a:extLst>
              <a:ext uri="{FF2B5EF4-FFF2-40B4-BE49-F238E27FC236}">
                <a16:creationId xmlns:a16="http://schemas.microsoft.com/office/drawing/2014/main" id="{64493E6A-B33B-4279-A44A-DC445D86772A}"/>
              </a:ext>
            </a:extLst>
          </p:cNvPr>
          <p:cNvSpPr/>
          <p:nvPr/>
        </p:nvSpPr>
        <p:spPr>
          <a:xfrm rot="10800000">
            <a:off x="5042893" y="1447239"/>
            <a:ext cx="313136" cy="667981"/>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Donut 87">
            <a:extLst>
              <a:ext uri="{FF2B5EF4-FFF2-40B4-BE49-F238E27FC236}">
                <a16:creationId xmlns:a16="http://schemas.microsoft.com/office/drawing/2014/main" id="{4E09E652-E42B-4D35-B750-1E418CF08FA6}"/>
              </a:ext>
            </a:extLst>
          </p:cNvPr>
          <p:cNvSpPr/>
          <p:nvPr/>
        </p:nvSpPr>
        <p:spPr>
          <a:xfrm>
            <a:off x="5691893" y="1539942"/>
            <a:ext cx="507661" cy="521714"/>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Donut 90">
            <a:extLst>
              <a:ext uri="{FF2B5EF4-FFF2-40B4-BE49-F238E27FC236}">
                <a16:creationId xmlns:a16="http://schemas.microsoft.com/office/drawing/2014/main" id="{D86BE85A-63D8-48D0-8B07-9669B75E9D9D}"/>
              </a:ext>
            </a:extLst>
          </p:cNvPr>
          <p:cNvSpPr/>
          <p:nvPr/>
        </p:nvSpPr>
        <p:spPr>
          <a:xfrm>
            <a:off x="6568402" y="1501877"/>
            <a:ext cx="532052" cy="54375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Oval 6">
            <a:extLst>
              <a:ext uri="{FF2B5EF4-FFF2-40B4-BE49-F238E27FC236}">
                <a16:creationId xmlns:a16="http://schemas.microsoft.com/office/drawing/2014/main" id="{319E467E-1F19-4CBB-A070-3B6CE4078D17}"/>
              </a:ext>
            </a:extLst>
          </p:cNvPr>
          <p:cNvSpPr/>
          <p:nvPr/>
        </p:nvSpPr>
        <p:spPr>
          <a:xfrm>
            <a:off x="7560710" y="2604583"/>
            <a:ext cx="507960" cy="50263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Block Arc 25">
            <a:extLst>
              <a:ext uri="{FF2B5EF4-FFF2-40B4-BE49-F238E27FC236}">
                <a16:creationId xmlns:a16="http://schemas.microsoft.com/office/drawing/2014/main" id="{5F7FD4D6-1C06-4ABB-98F4-AC79D3C6A6D8}"/>
              </a:ext>
            </a:extLst>
          </p:cNvPr>
          <p:cNvSpPr/>
          <p:nvPr/>
        </p:nvSpPr>
        <p:spPr>
          <a:xfrm>
            <a:off x="5081797" y="2603460"/>
            <a:ext cx="349473" cy="504884"/>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Block Arc 31">
            <a:extLst>
              <a:ext uri="{FF2B5EF4-FFF2-40B4-BE49-F238E27FC236}">
                <a16:creationId xmlns:a16="http://schemas.microsoft.com/office/drawing/2014/main" id="{7D9DF903-DA8F-4191-AEDF-7DDF26A64847}"/>
              </a:ext>
            </a:extLst>
          </p:cNvPr>
          <p:cNvSpPr/>
          <p:nvPr/>
        </p:nvSpPr>
        <p:spPr>
          <a:xfrm>
            <a:off x="8411005" y="2603460"/>
            <a:ext cx="455959" cy="504884"/>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3" name="Freeform 53">
            <a:extLst>
              <a:ext uri="{FF2B5EF4-FFF2-40B4-BE49-F238E27FC236}">
                <a16:creationId xmlns:a16="http://schemas.microsoft.com/office/drawing/2014/main" id="{D57F2C4B-7240-41A7-B169-E1E9E5390396}"/>
              </a:ext>
            </a:extLst>
          </p:cNvPr>
          <p:cNvSpPr/>
          <p:nvPr/>
        </p:nvSpPr>
        <p:spPr>
          <a:xfrm>
            <a:off x="10130939" y="2599748"/>
            <a:ext cx="499664" cy="512309"/>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60071 w 2305050"/>
              <a:gd name="connsiteY16" fmla="*/ 2087575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6647 w 2305050"/>
              <a:gd name="connsiteY16" fmla="*/ 209489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81480 w 2305050"/>
              <a:gd name="connsiteY2" fmla="*/ 476174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04671 w 2305050"/>
              <a:gd name="connsiteY2" fmla="*/ 468859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70609 w 2305050"/>
              <a:gd name="connsiteY3" fmla="*/ 649910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82725 w 2305050"/>
              <a:gd name="connsiteY2" fmla="*/ 494463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294077"/>
              <a:gd name="connsiteY0" fmla="*/ 0 h 2363647"/>
              <a:gd name="connsiteX1" fmla="*/ 760552 w 2294077"/>
              <a:gd name="connsiteY1" fmla="*/ 572947 h 2363647"/>
              <a:gd name="connsiteX2" fmla="*/ 2030273 w 2294077"/>
              <a:gd name="connsiteY2" fmla="*/ 509092 h 2363647"/>
              <a:gd name="connsiteX3" fmla="*/ 2285239 w 2294077"/>
              <a:gd name="connsiteY3" fmla="*/ 657224 h 2363647"/>
              <a:gd name="connsiteX4" fmla="*/ 1132027 w 2294077"/>
              <a:gd name="connsiteY4" fmla="*/ 1020622 h 2363647"/>
              <a:gd name="connsiteX5" fmla="*/ 1617802 w 2294077"/>
              <a:gd name="connsiteY5" fmla="*/ 1544497 h 2363647"/>
              <a:gd name="connsiteX6" fmla="*/ 2065477 w 2294077"/>
              <a:gd name="connsiteY6" fmla="*/ 1544497 h 2363647"/>
              <a:gd name="connsiteX7" fmla="*/ 2294077 w 2294077"/>
              <a:gd name="connsiteY7" fmla="*/ 1734997 h 2363647"/>
              <a:gd name="connsiteX8" fmla="*/ 1827352 w 2294077"/>
              <a:gd name="connsiteY8" fmla="*/ 1868347 h 2363647"/>
              <a:gd name="connsiteX9" fmla="*/ 1998802 w 2294077"/>
              <a:gd name="connsiteY9" fmla="*/ 2115997 h 2363647"/>
              <a:gd name="connsiteX10" fmla="*/ 1722577 w 2294077"/>
              <a:gd name="connsiteY10" fmla="*/ 1982647 h 2363647"/>
              <a:gd name="connsiteX11" fmla="*/ 1532077 w 2294077"/>
              <a:gd name="connsiteY11" fmla="*/ 2363647 h 2363647"/>
              <a:gd name="connsiteX12" fmla="*/ 1303477 w 2294077"/>
              <a:gd name="connsiteY12" fmla="*/ 2144572 h 2363647"/>
              <a:gd name="connsiteX13" fmla="*/ 1436827 w 2294077"/>
              <a:gd name="connsiteY13" fmla="*/ 1782622 h 2363647"/>
              <a:gd name="connsiteX14" fmla="*/ 912952 w 2294077"/>
              <a:gd name="connsiteY14" fmla="*/ 1201597 h 2363647"/>
              <a:gd name="connsiteX15" fmla="*/ 403784 w 2294077"/>
              <a:gd name="connsiteY15" fmla="*/ 2316707 h 2363647"/>
              <a:gd name="connsiteX16" fmla="*/ 282017 w 2294077"/>
              <a:gd name="connsiteY16" fmla="*/ 2047340 h 2363647"/>
              <a:gd name="connsiteX17" fmla="*/ 509244 w 2294077"/>
              <a:gd name="connsiteY17" fmla="*/ 761923 h 2363647"/>
              <a:gd name="connsiteX18" fmla="*/ 0 w 2294077"/>
              <a:gd name="connsiteY18" fmla="*/ 0 h 2363647"/>
              <a:gd name="connsiteX0" fmla="*/ 6569 w 2300646"/>
              <a:gd name="connsiteY0" fmla="*/ 0 h 2363647"/>
              <a:gd name="connsiteX1" fmla="*/ 767121 w 2300646"/>
              <a:gd name="connsiteY1" fmla="*/ 572947 h 2363647"/>
              <a:gd name="connsiteX2" fmla="*/ 2036842 w 2300646"/>
              <a:gd name="connsiteY2" fmla="*/ 509092 h 2363647"/>
              <a:gd name="connsiteX3" fmla="*/ 2291808 w 2300646"/>
              <a:gd name="connsiteY3" fmla="*/ 657224 h 2363647"/>
              <a:gd name="connsiteX4" fmla="*/ 1138596 w 2300646"/>
              <a:gd name="connsiteY4" fmla="*/ 1020622 h 2363647"/>
              <a:gd name="connsiteX5" fmla="*/ 1624371 w 2300646"/>
              <a:gd name="connsiteY5" fmla="*/ 1544497 h 2363647"/>
              <a:gd name="connsiteX6" fmla="*/ 2072046 w 2300646"/>
              <a:gd name="connsiteY6" fmla="*/ 1544497 h 2363647"/>
              <a:gd name="connsiteX7" fmla="*/ 2300646 w 2300646"/>
              <a:gd name="connsiteY7" fmla="*/ 1734997 h 2363647"/>
              <a:gd name="connsiteX8" fmla="*/ 1833921 w 2300646"/>
              <a:gd name="connsiteY8" fmla="*/ 1868347 h 2363647"/>
              <a:gd name="connsiteX9" fmla="*/ 2005371 w 2300646"/>
              <a:gd name="connsiteY9" fmla="*/ 2115997 h 2363647"/>
              <a:gd name="connsiteX10" fmla="*/ 1729146 w 2300646"/>
              <a:gd name="connsiteY10" fmla="*/ 1982647 h 2363647"/>
              <a:gd name="connsiteX11" fmla="*/ 1538646 w 2300646"/>
              <a:gd name="connsiteY11" fmla="*/ 2363647 h 2363647"/>
              <a:gd name="connsiteX12" fmla="*/ 1310046 w 2300646"/>
              <a:gd name="connsiteY12" fmla="*/ 2144572 h 2363647"/>
              <a:gd name="connsiteX13" fmla="*/ 1443396 w 2300646"/>
              <a:gd name="connsiteY13" fmla="*/ 1782622 h 2363647"/>
              <a:gd name="connsiteX14" fmla="*/ 919521 w 2300646"/>
              <a:gd name="connsiteY14" fmla="*/ 1201597 h 2363647"/>
              <a:gd name="connsiteX15" fmla="*/ 410353 w 2300646"/>
              <a:gd name="connsiteY15" fmla="*/ 2316707 h 2363647"/>
              <a:gd name="connsiteX16" fmla="*/ 288586 w 2300646"/>
              <a:gd name="connsiteY16" fmla="*/ 2047340 h 2363647"/>
              <a:gd name="connsiteX17" fmla="*/ 515813 w 2300646"/>
              <a:gd name="connsiteY17" fmla="*/ 761923 h 2363647"/>
              <a:gd name="connsiteX18" fmla="*/ 6569 w 2300646"/>
              <a:gd name="connsiteY18" fmla="*/ 0 h 2363647"/>
              <a:gd name="connsiteX0" fmla="*/ 6569 w 2300646"/>
              <a:gd name="connsiteY0" fmla="*/ 5505 h 2369152"/>
              <a:gd name="connsiteX1" fmla="*/ 767121 w 2300646"/>
              <a:gd name="connsiteY1" fmla="*/ 578452 h 2369152"/>
              <a:gd name="connsiteX2" fmla="*/ 2036842 w 2300646"/>
              <a:gd name="connsiteY2" fmla="*/ 514597 h 2369152"/>
              <a:gd name="connsiteX3" fmla="*/ 2291808 w 2300646"/>
              <a:gd name="connsiteY3" fmla="*/ 662729 h 2369152"/>
              <a:gd name="connsiteX4" fmla="*/ 1138596 w 2300646"/>
              <a:gd name="connsiteY4" fmla="*/ 1026127 h 2369152"/>
              <a:gd name="connsiteX5" fmla="*/ 1624371 w 2300646"/>
              <a:gd name="connsiteY5" fmla="*/ 1550002 h 2369152"/>
              <a:gd name="connsiteX6" fmla="*/ 2072046 w 2300646"/>
              <a:gd name="connsiteY6" fmla="*/ 1550002 h 2369152"/>
              <a:gd name="connsiteX7" fmla="*/ 2300646 w 2300646"/>
              <a:gd name="connsiteY7" fmla="*/ 1740502 h 2369152"/>
              <a:gd name="connsiteX8" fmla="*/ 1833921 w 2300646"/>
              <a:gd name="connsiteY8" fmla="*/ 1873852 h 2369152"/>
              <a:gd name="connsiteX9" fmla="*/ 2005371 w 2300646"/>
              <a:gd name="connsiteY9" fmla="*/ 2121502 h 2369152"/>
              <a:gd name="connsiteX10" fmla="*/ 1729146 w 2300646"/>
              <a:gd name="connsiteY10" fmla="*/ 1988152 h 2369152"/>
              <a:gd name="connsiteX11" fmla="*/ 1538646 w 2300646"/>
              <a:gd name="connsiteY11" fmla="*/ 2369152 h 2369152"/>
              <a:gd name="connsiteX12" fmla="*/ 1310046 w 2300646"/>
              <a:gd name="connsiteY12" fmla="*/ 2150077 h 2369152"/>
              <a:gd name="connsiteX13" fmla="*/ 1443396 w 2300646"/>
              <a:gd name="connsiteY13" fmla="*/ 1788127 h 2369152"/>
              <a:gd name="connsiteX14" fmla="*/ 919521 w 2300646"/>
              <a:gd name="connsiteY14" fmla="*/ 1207102 h 2369152"/>
              <a:gd name="connsiteX15" fmla="*/ 410353 w 2300646"/>
              <a:gd name="connsiteY15" fmla="*/ 2322212 h 2369152"/>
              <a:gd name="connsiteX16" fmla="*/ 288586 w 2300646"/>
              <a:gd name="connsiteY16" fmla="*/ 2052845 h 2369152"/>
              <a:gd name="connsiteX17" fmla="*/ 515813 w 2300646"/>
              <a:gd name="connsiteY17" fmla="*/ 767428 h 2369152"/>
              <a:gd name="connsiteX18" fmla="*/ 6569 w 2300646"/>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24119 w 2305244"/>
              <a:gd name="connsiteY14" fmla="*/ 1207102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73597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513830 w 2305244"/>
              <a:gd name="connsiteY13" fmla="*/ 1784469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50914 w 2305244"/>
              <a:gd name="connsiteY5" fmla="*/ 1597551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32752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24192 w 2305244"/>
              <a:gd name="connsiteY17" fmla="*/ 1641442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02246 w 2305244"/>
              <a:gd name="connsiteY17" fmla="*/ 1579262 h 2369152"/>
              <a:gd name="connsiteX0" fmla="*/ 2275983 w 2296406"/>
              <a:gd name="connsiteY0" fmla="*/ 1747817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7707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57695 w 2296406"/>
              <a:gd name="connsiteY0" fmla="*/ 1755133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9145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80482 w 2296406"/>
              <a:gd name="connsiteY5" fmla="*/ 2120816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54521"/>
              <a:gd name="connsiteX1" fmla="*/ 1838519 w 2296406"/>
              <a:gd name="connsiteY1" fmla="*/ 1873852 h 2354521"/>
              <a:gd name="connsiteX2" fmla="*/ 2009969 w 2296406"/>
              <a:gd name="connsiteY2" fmla="*/ 2121502 h 2354521"/>
              <a:gd name="connsiteX3" fmla="*/ 1733744 w 2296406"/>
              <a:gd name="connsiteY3" fmla="*/ 1988152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38519 w 2296406"/>
              <a:gd name="connsiteY1" fmla="*/ 1873852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91681 w 2296406"/>
              <a:gd name="connsiteY2" fmla="*/ 2136133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42887 w 2296406"/>
              <a:gd name="connsiteY2" fmla="*/ 2194655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3889 w 2296406"/>
              <a:gd name="connsiteY1" fmla="*/ 183727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7546 w 2296406"/>
              <a:gd name="connsiteY1" fmla="*/ 1826304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Block Arc 10">
            <a:extLst>
              <a:ext uri="{FF2B5EF4-FFF2-40B4-BE49-F238E27FC236}">
                <a16:creationId xmlns:a16="http://schemas.microsoft.com/office/drawing/2014/main" id="{75C14C12-5F78-4BDD-B8A3-69BB465A2216}"/>
              </a:ext>
            </a:extLst>
          </p:cNvPr>
          <p:cNvSpPr/>
          <p:nvPr/>
        </p:nvSpPr>
        <p:spPr>
          <a:xfrm>
            <a:off x="10959168" y="4745774"/>
            <a:ext cx="614525" cy="416246"/>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Freeform 55">
            <a:extLst>
              <a:ext uri="{FF2B5EF4-FFF2-40B4-BE49-F238E27FC236}">
                <a16:creationId xmlns:a16="http://schemas.microsoft.com/office/drawing/2014/main" id="{E1F21ECA-3730-4E2A-BB32-69C99B2546BB}"/>
              </a:ext>
            </a:extLst>
          </p:cNvPr>
          <p:cNvSpPr/>
          <p:nvPr/>
        </p:nvSpPr>
        <p:spPr>
          <a:xfrm>
            <a:off x="4423300" y="2468550"/>
            <a:ext cx="316162" cy="77470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Round Same Side Corner Rectangle 36">
            <a:extLst>
              <a:ext uri="{FF2B5EF4-FFF2-40B4-BE49-F238E27FC236}">
                <a16:creationId xmlns:a16="http://schemas.microsoft.com/office/drawing/2014/main" id="{E0C4F70F-DCCD-48F1-A750-DF4F32AC8F75}"/>
              </a:ext>
            </a:extLst>
          </p:cNvPr>
          <p:cNvSpPr/>
          <p:nvPr/>
        </p:nvSpPr>
        <p:spPr>
          <a:xfrm>
            <a:off x="9209300" y="2626898"/>
            <a:ext cx="579306" cy="458009"/>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7" name="Oval 21">
            <a:extLst>
              <a:ext uri="{FF2B5EF4-FFF2-40B4-BE49-F238E27FC236}">
                <a16:creationId xmlns:a16="http://schemas.microsoft.com/office/drawing/2014/main" id="{B92F2676-D90E-40BF-8AC5-C623D6EC5932}"/>
              </a:ext>
            </a:extLst>
          </p:cNvPr>
          <p:cNvSpPr>
            <a:spLocks noChangeAspect="1"/>
          </p:cNvSpPr>
          <p:nvPr/>
        </p:nvSpPr>
        <p:spPr>
          <a:xfrm>
            <a:off x="7052100" y="4713438"/>
            <a:ext cx="476931" cy="48091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8" name="Oval 32">
            <a:extLst>
              <a:ext uri="{FF2B5EF4-FFF2-40B4-BE49-F238E27FC236}">
                <a16:creationId xmlns:a16="http://schemas.microsoft.com/office/drawing/2014/main" id="{06C7F06B-394E-4FE3-88AA-93210AFF9C00}"/>
              </a:ext>
            </a:extLst>
          </p:cNvPr>
          <p:cNvSpPr/>
          <p:nvPr/>
        </p:nvSpPr>
        <p:spPr>
          <a:xfrm>
            <a:off x="9307908" y="4680733"/>
            <a:ext cx="454128" cy="54632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48617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849220" y="2216238"/>
            <a:ext cx="2766324" cy="2564862"/>
          </a:xfrm>
          <a:prstGeom prst="rect">
            <a:avLst/>
          </a:prstGeom>
        </p:spPr>
      </p:pic>
      <p:sp>
        <p:nvSpPr>
          <p:cNvPr id="8" name="TextBox 3"/>
          <p:cNvSpPr>
            <a:spLocks noChangeArrowheads="1"/>
          </p:cNvSpPr>
          <p:nvPr/>
        </p:nvSpPr>
        <p:spPr bwMode="auto">
          <a:xfrm>
            <a:off x="6686074" y="3007930"/>
            <a:ext cx="2238113" cy="523220"/>
          </a:xfrm>
          <a:prstGeom prst="rect">
            <a:avLst/>
          </a:prstGeom>
          <a:noFill/>
          <a:ln>
            <a:solidFill>
              <a:srgbClr val="5E5E5E"/>
            </a:solid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2800" b="0" i="0" u="none" strike="noStrike" kern="0" cap="none" spc="0" normalizeH="0" baseline="0" noProof="0" dirty="0">
                <a:ln>
                  <a:noFill/>
                </a:ln>
                <a:solidFill>
                  <a:srgbClr val="5E5E5E"/>
                </a:solidFill>
                <a:effectLst/>
                <a:uLnTx/>
                <a:uFillTx/>
                <a:latin typeface="+mn-lt"/>
                <a:ea typeface="+mn-ea"/>
                <a:cs typeface="+mn-ea"/>
                <a:sym typeface="+mn-lt"/>
              </a:rPr>
              <a:t>YOUR TEXT</a:t>
            </a:r>
            <a:endParaRPr kumimoji="0" lang="zh-CN" altLang="en-US" sz="2800" b="0" i="0" u="none" strike="noStrike" kern="0" cap="none" spc="0" normalizeH="0" baseline="0" noProof="0" dirty="0">
              <a:ln>
                <a:noFill/>
              </a:ln>
              <a:solidFill>
                <a:srgbClr val="5E5E5E"/>
              </a:solidFill>
              <a:effectLst/>
              <a:uLnTx/>
              <a:uFillTx/>
              <a:latin typeface="+mn-lt"/>
              <a:ea typeface="+mn-ea"/>
              <a:cs typeface="+mn-ea"/>
              <a:sym typeface="+mn-lt"/>
            </a:endParaRPr>
          </a:p>
        </p:txBody>
      </p:sp>
      <p:sp>
        <p:nvSpPr>
          <p:cNvPr id="9" name="TextBox 5"/>
          <p:cNvSpPr>
            <a:spLocks noChangeArrowheads="1"/>
          </p:cNvSpPr>
          <p:nvPr/>
        </p:nvSpPr>
        <p:spPr bwMode="auto">
          <a:xfrm>
            <a:off x="5206123" y="2767280"/>
            <a:ext cx="132600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8000" b="1" i="0" u="none" strike="noStrike" kern="0" cap="none" spc="0" normalizeH="0" baseline="0" noProof="0" dirty="0">
                <a:ln>
                  <a:noFill/>
                </a:ln>
                <a:solidFill>
                  <a:srgbClr val="5E5E5E"/>
                </a:solidFill>
                <a:effectLst/>
                <a:uLnTx/>
                <a:uFillTx/>
                <a:latin typeface="+mn-lt"/>
                <a:ea typeface="+mn-ea"/>
                <a:cs typeface="+mn-ea"/>
                <a:sym typeface="+mn-lt"/>
              </a:rPr>
              <a:t>01</a:t>
            </a:r>
            <a:endParaRPr kumimoji="0" lang="zh-CN" altLang="en-US" sz="8000" b="1" i="0" u="none" strike="noStrike" kern="0" cap="none" spc="0" normalizeH="0" baseline="0" noProof="0" dirty="0">
              <a:ln>
                <a:noFill/>
              </a:ln>
              <a:solidFill>
                <a:srgbClr val="5E5E5E"/>
              </a:solidFill>
              <a:effectLst/>
              <a:uLnTx/>
              <a:uFillTx/>
              <a:latin typeface="+mn-lt"/>
              <a:ea typeface="+mn-ea"/>
              <a:cs typeface="+mn-ea"/>
              <a:sym typeface="+mn-lt"/>
            </a:endParaRPr>
          </a:p>
        </p:txBody>
      </p:sp>
      <p:sp>
        <p:nvSpPr>
          <p:cNvPr id="10" name="TextBox 4"/>
          <p:cNvSpPr>
            <a:spLocks noChangeArrowheads="1"/>
          </p:cNvSpPr>
          <p:nvPr/>
        </p:nvSpPr>
        <p:spPr bwMode="auto">
          <a:xfrm>
            <a:off x="6610936" y="3630004"/>
            <a:ext cx="356176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1600" b="1" i="0" u="none" strike="noStrike" kern="0" cap="none" spc="0" normalizeH="0" baseline="0" noProof="0" dirty="0">
                <a:ln>
                  <a:noFill/>
                </a:ln>
                <a:solidFill>
                  <a:srgbClr val="5E5E5E"/>
                </a:solidFill>
                <a:effectLst/>
                <a:uLnTx/>
                <a:uFillTx/>
                <a:latin typeface="+mn-lt"/>
                <a:ea typeface="+mn-ea"/>
                <a:cs typeface="+mn-ea"/>
                <a:sym typeface="+mn-lt"/>
              </a:rPr>
              <a:t>Add up anything what you like</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zh-CN" altLang="en-US" sz="1400" b="1" i="0" u="none" strike="noStrike" kern="0" cap="none" spc="0" normalizeH="0" baseline="0" noProof="0" dirty="0">
                <a:ln>
                  <a:noFill/>
                </a:ln>
                <a:solidFill>
                  <a:srgbClr val="5E5E5E"/>
                </a:solidFill>
                <a:effectLst/>
                <a:uLnTx/>
                <a:uFillTx/>
                <a:latin typeface="+mn-lt"/>
                <a:ea typeface="+mn-ea"/>
                <a:cs typeface="+mn-ea"/>
                <a:sym typeface="+mn-lt"/>
              </a:rPr>
              <a:t>Please add title text here</a:t>
            </a:r>
            <a:endParaRPr kumimoji="0" lang="en-US" altLang="zh-CN" sz="1400" b="1" i="0" u="none" strike="noStrike" kern="0" cap="none" spc="0" normalizeH="0" baseline="0" noProof="0" dirty="0">
              <a:ln>
                <a:noFill/>
              </a:ln>
              <a:solidFill>
                <a:srgbClr val="5E5E5E"/>
              </a:solidFill>
              <a:effectLst/>
              <a:uLnTx/>
              <a:uFillTx/>
              <a:latin typeface="+mn-lt"/>
              <a:ea typeface="+mn-ea"/>
              <a:cs typeface="+mn-ea"/>
              <a:sym typeface="+mn-lt"/>
            </a:endParaRPr>
          </a:p>
        </p:txBody>
      </p:sp>
    </p:spTree>
    <p:extLst>
      <p:ext uri="{BB962C8B-B14F-4D97-AF65-F5344CB8AC3E}">
        <p14:creationId xmlns:p14="http://schemas.microsoft.com/office/powerpoint/2010/main" val="1612942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7" y="279017"/>
            <a:ext cx="3018781" cy="369332"/>
          </a:xfrm>
          <a:prstGeom prst="rect">
            <a:avLst/>
          </a:prstGeom>
          <a:noFill/>
        </p:spPr>
        <p:txBody>
          <a:bodyPr wrap="square" rtlCol="0">
            <a:spAutoFit/>
          </a:bodyPr>
          <a:lstStyle/>
          <a:p>
            <a:pPr algn="ctr"/>
            <a:r>
              <a:rPr lang="zh-CN" altLang="en-US" dirty="0">
                <a:cs typeface="+mn-ea"/>
                <a:sym typeface="+mn-lt"/>
              </a:rPr>
              <a:t>Please add title text here</a:t>
            </a:r>
          </a:p>
        </p:txBody>
      </p:sp>
      <p:sp>
        <p:nvSpPr>
          <p:cNvPr id="11" name="六边形 8"/>
          <p:cNvSpPr>
            <a:spLocks noChangeArrowheads="1"/>
          </p:cNvSpPr>
          <p:nvPr/>
        </p:nvSpPr>
        <p:spPr bwMode="auto">
          <a:xfrm>
            <a:off x="6890477" y="2059831"/>
            <a:ext cx="3714750" cy="3203575"/>
          </a:xfrm>
          <a:prstGeom prst="hexagon">
            <a:avLst>
              <a:gd name="adj" fmla="val 24990"/>
              <a:gd name="vf" fmla="val 115470"/>
            </a:avLst>
          </a:prstGeom>
          <a:solidFill>
            <a:schemeClr val="bg1"/>
          </a:solidFill>
          <a:ln w="12700">
            <a:solidFill>
              <a:srgbClr val="A06843"/>
            </a:solidFill>
            <a:miter lim="800000"/>
          </a:ln>
        </p:spPr>
        <p:txBody>
          <a:bodyPr anchor="ct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algn="ctr" fontAlgn="base">
              <a:lnSpc>
                <a:spcPct val="100000"/>
              </a:lnSpc>
              <a:spcBef>
                <a:spcPct val="0"/>
              </a:spcBef>
              <a:spcAft>
                <a:spcPct val="0"/>
              </a:spcAft>
              <a:buFont typeface="Arial" pitchFamily="34" charset="0"/>
              <a:buNone/>
            </a:pPr>
            <a:endParaRPr lang="zh-CN" altLang="zh-CN" sz="1800">
              <a:solidFill>
                <a:srgbClr val="5E5E5E"/>
              </a:solidFill>
              <a:latin typeface="+mn-lt"/>
              <a:ea typeface="+mn-ea"/>
              <a:cs typeface="+mn-ea"/>
              <a:sym typeface="+mn-lt"/>
            </a:endParaRPr>
          </a:p>
        </p:txBody>
      </p:sp>
      <p:sp>
        <p:nvSpPr>
          <p:cNvPr id="12" name="六边形 9"/>
          <p:cNvSpPr>
            <a:spLocks noChangeArrowheads="1"/>
          </p:cNvSpPr>
          <p:nvPr/>
        </p:nvSpPr>
        <p:spPr bwMode="auto">
          <a:xfrm>
            <a:off x="3565813" y="2059831"/>
            <a:ext cx="3714750" cy="3203575"/>
          </a:xfrm>
          <a:prstGeom prst="hexagon">
            <a:avLst>
              <a:gd name="adj" fmla="val 24990"/>
              <a:gd name="vf" fmla="val 115470"/>
            </a:avLst>
          </a:prstGeom>
          <a:solidFill>
            <a:schemeClr val="bg1"/>
          </a:solidFill>
          <a:ln w="12700">
            <a:solidFill>
              <a:srgbClr val="A06843"/>
            </a:solidFill>
            <a:miter lim="800000"/>
          </a:ln>
        </p:spPr>
        <p:txBody>
          <a:bodyPr anchor="ct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algn="ctr" fontAlgn="base">
              <a:lnSpc>
                <a:spcPct val="100000"/>
              </a:lnSpc>
              <a:spcBef>
                <a:spcPct val="0"/>
              </a:spcBef>
              <a:spcAft>
                <a:spcPct val="0"/>
              </a:spcAft>
              <a:buFont typeface="Arial" pitchFamily="34" charset="0"/>
              <a:buNone/>
            </a:pPr>
            <a:endParaRPr lang="zh-CN" altLang="zh-CN" sz="1800">
              <a:solidFill>
                <a:srgbClr val="5E5E5E"/>
              </a:solidFill>
              <a:latin typeface="+mn-lt"/>
              <a:ea typeface="+mn-ea"/>
              <a:cs typeface="+mn-ea"/>
              <a:sym typeface="+mn-lt"/>
            </a:endParaRPr>
          </a:p>
        </p:txBody>
      </p:sp>
      <p:sp>
        <p:nvSpPr>
          <p:cNvPr id="13" name="文本框 10"/>
          <p:cNvSpPr>
            <a:spLocks noChangeArrowheads="1"/>
          </p:cNvSpPr>
          <p:nvPr/>
        </p:nvSpPr>
        <p:spPr bwMode="auto">
          <a:xfrm>
            <a:off x="4443700" y="2615456"/>
            <a:ext cx="19208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algn="ctr" fontAlgn="base">
              <a:lnSpc>
                <a:spcPct val="100000"/>
              </a:lnSpc>
              <a:spcBef>
                <a:spcPct val="0"/>
              </a:spcBef>
              <a:spcAft>
                <a:spcPct val="0"/>
              </a:spcAft>
              <a:buFont typeface="Arial" pitchFamily="34" charset="0"/>
              <a:buNone/>
            </a:pPr>
            <a:r>
              <a:rPr lang="zh-CN" altLang="en-US" sz="1800" b="1" dirty="0">
                <a:solidFill>
                  <a:srgbClr val="A06843"/>
                </a:solidFill>
                <a:latin typeface="+mn-lt"/>
                <a:ea typeface="+mn-ea"/>
                <a:cs typeface="+mn-ea"/>
                <a:sym typeface="+mn-lt"/>
              </a:rPr>
              <a:t>Title text</a:t>
            </a:r>
            <a:endParaRPr lang="en-US" altLang="zh-CN" sz="1800" b="1" dirty="0">
              <a:solidFill>
                <a:srgbClr val="A06843"/>
              </a:solidFill>
              <a:latin typeface="+mn-lt"/>
              <a:ea typeface="+mn-ea"/>
              <a:cs typeface="+mn-ea"/>
              <a:sym typeface="+mn-lt"/>
            </a:endParaRPr>
          </a:p>
        </p:txBody>
      </p:sp>
      <p:sp>
        <p:nvSpPr>
          <p:cNvPr id="15" name="文本框 12"/>
          <p:cNvSpPr>
            <a:spLocks noChangeArrowheads="1"/>
          </p:cNvSpPr>
          <p:nvPr/>
        </p:nvSpPr>
        <p:spPr bwMode="auto">
          <a:xfrm>
            <a:off x="7803289" y="2615456"/>
            <a:ext cx="19208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ea typeface="宋体" pitchFamily="2"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宋体" pitchFamily="2"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sym typeface="Calibri" pitchFamily="34" charset="0"/>
              </a:defRPr>
            </a:lvl9pPr>
          </a:lstStyle>
          <a:p>
            <a:pPr algn="ctr" fontAlgn="base">
              <a:lnSpc>
                <a:spcPct val="100000"/>
              </a:lnSpc>
              <a:spcBef>
                <a:spcPct val="0"/>
              </a:spcBef>
              <a:spcAft>
                <a:spcPct val="0"/>
              </a:spcAft>
              <a:buFont typeface="Arial" pitchFamily="34" charset="0"/>
              <a:buNone/>
            </a:pPr>
            <a:r>
              <a:rPr lang="zh-CN" altLang="en-US" sz="1800" b="1" dirty="0">
                <a:solidFill>
                  <a:srgbClr val="A06843"/>
                </a:solidFill>
                <a:latin typeface="+mn-lt"/>
                <a:ea typeface="+mn-ea"/>
                <a:cs typeface="+mn-ea"/>
                <a:sym typeface="+mn-lt"/>
              </a:rPr>
              <a:t>Title text</a:t>
            </a:r>
            <a:endParaRPr lang="en-US" altLang="zh-CN" sz="1800" b="1" dirty="0">
              <a:solidFill>
                <a:srgbClr val="A06843"/>
              </a:solidFill>
              <a:latin typeface="+mn-lt"/>
              <a:ea typeface="+mn-ea"/>
              <a:cs typeface="+mn-ea"/>
              <a:sym typeface="+mn-lt"/>
            </a:endParaRPr>
          </a:p>
        </p:txBody>
      </p:sp>
      <p:sp>
        <p:nvSpPr>
          <p:cNvPr id="16" name="矩形 1"/>
          <p:cNvSpPr>
            <a:spLocks noChangeArrowheads="1"/>
          </p:cNvSpPr>
          <p:nvPr/>
        </p:nvSpPr>
        <p:spPr bwMode="auto">
          <a:xfrm>
            <a:off x="4460465" y="3089185"/>
            <a:ext cx="1904110" cy="89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cs typeface="+mn-ea"/>
                <a:sym typeface="+mn-lt"/>
              </a:rPr>
              <a:t>Please fill in what you need here. Please fill in what you need here.</a:t>
            </a:r>
            <a:endParaRPr lang="en-US" altLang="zh-CN" sz="1100" dirty="0">
              <a:solidFill>
                <a:srgbClr val="A06843"/>
              </a:solidFill>
              <a:cs typeface="+mn-ea"/>
              <a:sym typeface="+mn-lt"/>
            </a:endParaRPr>
          </a:p>
        </p:txBody>
      </p:sp>
      <p:sp>
        <p:nvSpPr>
          <p:cNvPr id="17" name="矩形 1"/>
          <p:cNvSpPr>
            <a:spLocks noChangeArrowheads="1"/>
          </p:cNvSpPr>
          <p:nvPr/>
        </p:nvSpPr>
        <p:spPr bwMode="auto">
          <a:xfrm>
            <a:off x="8031540" y="3083927"/>
            <a:ext cx="1904110" cy="89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cs typeface="+mn-ea"/>
                <a:sym typeface="+mn-lt"/>
              </a:rPr>
              <a:t>Please fill in what you need here. Please fill in what you need here.</a:t>
            </a:r>
            <a:endParaRPr lang="en-US" altLang="zh-CN" sz="1100" dirty="0">
              <a:solidFill>
                <a:srgbClr val="A06843"/>
              </a:solidFill>
              <a:cs typeface="+mn-ea"/>
              <a:sym typeface="+mn-lt"/>
            </a:endParaRPr>
          </a:p>
        </p:txBody>
      </p:sp>
      <p:pic>
        <p:nvPicPr>
          <p:cNvPr id="18" name="图片 17"/>
          <p:cNvPicPr>
            <a:picLocks noChangeAspect="1"/>
          </p:cNvPicPr>
          <p:nvPr/>
        </p:nvPicPr>
        <p:blipFill>
          <a:blip r:embed="rId4"/>
          <a:stretch>
            <a:fillRect/>
          </a:stretch>
        </p:blipFill>
        <p:spPr>
          <a:xfrm>
            <a:off x="1663722" y="1881963"/>
            <a:ext cx="1463148" cy="3381443"/>
          </a:xfrm>
          <a:prstGeom prst="rect">
            <a:avLst/>
          </a:prstGeom>
        </p:spPr>
      </p:pic>
    </p:spTree>
    <p:extLst>
      <p:ext uri="{BB962C8B-B14F-4D97-AF65-F5344CB8AC3E}">
        <p14:creationId xmlns:p14="http://schemas.microsoft.com/office/powerpoint/2010/main" val="285284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4"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00"/>
                                        <p:tgtEl>
                                          <p:spTgt spid="12"/>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down)">
                                      <p:cBhvr>
                                        <p:cTn id="29" dur="500"/>
                                        <p:tgtEl>
                                          <p:spTgt spid="13"/>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down)">
                                      <p:cBhvr>
                                        <p:cTn id="32" dur="500"/>
                                        <p:tgtEl>
                                          <p:spTgt spid="15"/>
                                        </p:tgtEl>
                                      </p:cBhvr>
                                    </p:animEffect>
                                  </p:childTnLst>
                                </p:cTn>
                              </p:par>
                            </p:childTnLst>
                          </p:cTn>
                        </p:par>
                        <p:par>
                          <p:cTn id="33" fill="hold">
                            <p:stCondLst>
                              <p:cond delay="1000"/>
                            </p:stCondLst>
                            <p:childTnLst>
                              <p:par>
                                <p:cTn id="34" presetID="10" presetClass="entr" presetSubtype="0" fill="hold"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bldLvl="0" animBg="1"/>
      <p:bldP spid="12" grpId="0" bldLvl="0" animBg="1"/>
      <p:bldP spid="13" grpId="0"/>
      <p:bldP spid="15"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7" y="279017"/>
            <a:ext cx="3009903" cy="369332"/>
          </a:xfrm>
          <a:prstGeom prst="rect">
            <a:avLst/>
          </a:prstGeom>
          <a:noFill/>
        </p:spPr>
        <p:txBody>
          <a:bodyPr wrap="square" rtlCol="0">
            <a:spAutoFit/>
          </a:bodyPr>
          <a:lstStyle/>
          <a:p>
            <a:pPr algn="ctr"/>
            <a:r>
              <a:rPr lang="zh-CN" altLang="en-US" dirty="0">
                <a:cs typeface="+mn-ea"/>
                <a:sym typeface="+mn-lt"/>
              </a:rPr>
              <a:t>Please add title text here</a:t>
            </a:r>
          </a:p>
        </p:txBody>
      </p:sp>
      <p:grpSp>
        <p:nvGrpSpPr>
          <p:cNvPr id="20" name="组合 19"/>
          <p:cNvGrpSpPr/>
          <p:nvPr/>
        </p:nvGrpSpPr>
        <p:grpSpPr>
          <a:xfrm>
            <a:off x="1607511" y="1251670"/>
            <a:ext cx="4199131" cy="4813449"/>
            <a:chOff x="1180679" y="1207839"/>
            <a:chExt cx="4286250" cy="4913313"/>
          </a:xfrm>
        </p:grpSpPr>
        <p:sp>
          <p:nvSpPr>
            <p:cNvPr id="21" name="任意多边形 47"/>
            <p:cNvSpPr>
              <a:spLocks noChangeArrowheads="1"/>
            </p:cNvSpPr>
            <p:nvPr/>
          </p:nvSpPr>
          <p:spPr bwMode="auto">
            <a:xfrm>
              <a:off x="1180679" y="1207839"/>
              <a:ext cx="3771900" cy="4913313"/>
            </a:xfrm>
            <a:custGeom>
              <a:avLst/>
              <a:gdLst>
                <a:gd name="T0" fmla="*/ 0 w 3771900"/>
                <a:gd name="T1" fmla="*/ 0 h 4914514"/>
                <a:gd name="T2" fmla="*/ 3771900 w 3771900"/>
                <a:gd name="T3" fmla="*/ 0 h 4914514"/>
                <a:gd name="T4" fmla="*/ 3771900 w 3771900"/>
                <a:gd name="T5" fmla="*/ 1646074 h 4914514"/>
                <a:gd name="T6" fmla="*/ 3119718 w 3771900"/>
                <a:gd name="T7" fmla="*/ 2297936 h 4914514"/>
                <a:gd name="T8" fmla="*/ 3771900 w 3771900"/>
                <a:gd name="T9" fmla="*/ 2949800 h 4914514"/>
                <a:gd name="T10" fmla="*/ 3771900 w 3771900"/>
                <a:gd name="T11" fmla="*/ 4912112 h 4914514"/>
                <a:gd name="T12" fmla="*/ 0 w 3771900"/>
                <a:gd name="T13" fmla="*/ 4912112 h 4914514"/>
                <a:gd name="T14" fmla="*/ 0 w 3771900"/>
                <a:gd name="T15" fmla="*/ 0 h 4914514"/>
                <a:gd name="T16" fmla="*/ 0 60000 65536"/>
                <a:gd name="T17" fmla="*/ 0 60000 65536"/>
                <a:gd name="T18" fmla="*/ 0 60000 65536"/>
                <a:gd name="T19" fmla="*/ 0 60000 65536"/>
                <a:gd name="T20" fmla="*/ 0 60000 65536"/>
                <a:gd name="T21" fmla="*/ 0 60000 65536"/>
                <a:gd name="T22" fmla="*/ 0 60000 65536"/>
                <a:gd name="T23" fmla="*/ 0 60000 65536"/>
                <a:gd name="T24" fmla="*/ 0 w 3771900"/>
                <a:gd name="T25" fmla="*/ 0 h 4914514"/>
                <a:gd name="T26" fmla="*/ 3771900 w 3771900"/>
                <a:gd name="T27" fmla="*/ 4914514 h 49145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71900" h="4914514">
                  <a:moveTo>
                    <a:pt x="0" y="0"/>
                  </a:moveTo>
                  <a:lnTo>
                    <a:pt x="3771900" y="0"/>
                  </a:lnTo>
                  <a:lnTo>
                    <a:pt x="3771900" y="1646878"/>
                  </a:lnTo>
                  <a:cubicBezTo>
                    <a:pt x="3411710" y="1646878"/>
                    <a:pt x="3119718" y="1938870"/>
                    <a:pt x="3119718" y="2299060"/>
                  </a:cubicBezTo>
                  <a:cubicBezTo>
                    <a:pt x="3119718" y="2659250"/>
                    <a:pt x="3411710" y="2951242"/>
                    <a:pt x="3771900" y="2951242"/>
                  </a:cubicBezTo>
                  <a:lnTo>
                    <a:pt x="3771900" y="4914514"/>
                  </a:lnTo>
                  <a:lnTo>
                    <a:pt x="0" y="4914514"/>
                  </a:lnTo>
                  <a:lnTo>
                    <a:pt x="0" y="0"/>
                  </a:lnTo>
                  <a:close/>
                </a:path>
              </a:pathLst>
            </a:custGeom>
            <a:noFill/>
            <a:ln w="12700" cap="flat" cmpd="sng">
              <a:solidFill>
                <a:srgbClr val="FFC86E"/>
              </a:solidFill>
              <a:miter lim="800000"/>
            </a:ln>
            <a:extLst>
              <a:ext uri="{909E8E84-426E-40DD-AFC4-6F175D3DCCD1}">
                <a14:hiddenFill xmlns:a14="http://schemas.microsoft.com/office/drawing/2010/main">
                  <a:solidFill>
                    <a:srgbClr val="FFFFFF"/>
                  </a:solidFill>
                </a14:hiddenFill>
              </a:ext>
            </a:extLst>
          </p:spPr>
          <p:txBody>
            <a:bodyPr anchor="ctr"/>
            <a:lstStyle/>
            <a:p>
              <a:pPr eaLnBrk="0" fontAlgn="base" hangingPunct="0">
                <a:spcBef>
                  <a:spcPct val="0"/>
                </a:spcBef>
                <a:spcAft>
                  <a:spcPct val="0"/>
                </a:spcAft>
                <a:defRPr/>
              </a:pPr>
              <a:endParaRPr lang="zh-CN" altLang="en-US" kern="0">
                <a:solidFill>
                  <a:srgbClr val="000000"/>
                </a:solidFill>
                <a:cs typeface="+mn-ea"/>
                <a:sym typeface="+mn-lt"/>
              </a:endParaRPr>
            </a:p>
          </p:txBody>
        </p:sp>
        <p:sp>
          <p:nvSpPr>
            <p:cNvPr id="22" name="椭圆 50"/>
            <p:cNvSpPr>
              <a:spLocks noChangeArrowheads="1"/>
            </p:cNvSpPr>
            <p:nvPr/>
          </p:nvSpPr>
          <p:spPr bwMode="auto">
            <a:xfrm>
              <a:off x="4439816" y="2996952"/>
              <a:ext cx="1027113" cy="1027112"/>
            </a:xfrm>
            <a:prstGeom prst="ellipse">
              <a:avLst/>
            </a:prstGeom>
            <a:solidFill>
              <a:srgbClr val="FFC86E"/>
            </a:solidFill>
            <a:ln w="9525">
              <a:solidFill>
                <a:srgbClr val="FFC86E"/>
              </a:solidFill>
              <a:round/>
            </a:ln>
          </p:spPr>
          <p:txBody>
            <a:bodyPr anchor="ctr"/>
            <a:lstStyle>
              <a:lvl1pPr>
                <a:lnSpc>
                  <a:spcPct val="90000"/>
                </a:lnSpc>
                <a:spcBef>
                  <a:spcPts val="1000"/>
                </a:spcBef>
                <a:buFont typeface="Arial" pitchFamily="34" charset="0"/>
                <a:buChar char="•"/>
                <a:defRPr sz="2800">
                  <a:solidFill>
                    <a:schemeClr val="tx1"/>
                  </a:solidFill>
                  <a:latin typeface="Calibri" pitchFamily="34" charset="0"/>
                  <a:ea typeface="微软雅黑" pitchFamily="34"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微软雅黑" pitchFamily="34"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微软雅黑" pitchFamily="34"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微软雅黑" pitchFamily="34"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微软雅黑" pitchFamily="34"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9pPr>
            </a:lstStyle>
            <a:p>
              <a:pPr algn="ctr" eaLnBrk="0" fontAlgn="base" hangingPunct="0">
                <a:lnSpc>
                  <a:spcPct val="100000"/>
                </a:lnSpc>
                <a:spcBef>
                  <a:spcPct val="0"/>
                </a:spcBef>
                <a:spcAft>
                  <a:spcPct val="0"/>
                </a:spcAft>
                <a:buFont typeface="Arial" pitchFamily="34" charset="0"/>
                <a:buNone/>
              </a:pPr>
              <a:r>
                <a:rPr lang="en-US" altLang="zh-CN" sz="3200" dirty="0">
                  <a:solidFill>
                    <a:srgbClr val="FFFFFF"/>
                  </a:solidFill>
                  <a:latin typeface="+mn-lt"/>
                  <a:ea typeface="+mn-ea"/>
                  <a:cs typeface="+mn-ea"/>
                  <a:sym typeface="+mn-lt"/>
                </a:rPr>
                <a:t>1</a:t>
              </a:r>
              <a:endParaRPr lang="zh-CN" altLang="en-US" sz="3200" dirty="0">
                <a:solidFill>
                  <a:srgbClr val="000000"/>
                </a:solidFill>
                <a:latin typeface="+mn-lt"/>
                <a:ea typeface="+mn-ea"/>
                <a:cs typeface="+mn-ea"/>
                <a:sym typeface="+mn-lt"/>
              </a:endParaRPr>
            </a:p>
          </p:txBody>
        </p:sp>
        <p:sp>
          <p:nvSpPr>
            <p:cNvPr id="23" name="直接连接符 56"/>
            <p:cNvSpPr>
              <a:spLocks noChangeShapeType="1"/>
            </p:cNvSpPr>
            <p:nvPr/>
          </p:nvSpPr>
          <p:spPr bwMode="auto">
            <a:xfrm>
              <a:off x="2277641" y="3528764"/>
              <a:ext cx="1957388" cy="0"/>
            </a:xfrm>
            <a:prstGeom prst="line">
              <a:avLst/>
            </a:prstGeom>
            <a:noFill/>
            <a:ln w="6350">
              <a:solidFill>
                <a:srgbClr val="FFC86E"/>
              </a:solidFill>
              <a:miter lim="800000"/>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defRPr/>
              </a:pPr>
              <a:endParaRPr lang="zh-CN" altLang="en-US" kern="0">
                <a:solidFill>
                  <a:srgbClr val="000000"/>
                </a:solidFill>
                <a:cs typeface="+mn-ea"/>
                <a:sym typeface="+mn-lt"/>
              </a:endParaRPr>
            </a:p>
          </p:txBody>
        </p:sp>
        <p:sp>
          <p:nvSpPr>
            <p:cNvPr id="24" name="椭圆 59"/>
            <p:cNvSpPr>
              <a:spLocks noChangeArrowheads="1"/>
            </p:cNvSpPr>
            <p:nvPr/>
          </p:nvSpPr>
          <p:spPr bwMode="auto">
            <a:xfrm>
              <a:off x="1825204" y="3303339"/>
              <a:ext cx="452437" cy="450850"/>
            </a:xfrm>
            <a:prstGeom prst="ellipse">
              <a:avLst/>
            </a:prstGeom>
            <a:solidFill>
              <a:srgbClr val="EACE88"/>
            </a:solidFill>
            <a:ln w="9525">
              <a:noFill/>
              <a:round/>
            </a:ln>
          </p:spPr>
          <p:txBody>
            <a:bodyPr anchor="ctr"/>
            <a:lstStyle>
              <a:lvl1pPr>
                <a:lnSpc>
                  <a:spcPct val="90000"/>
                </a:lnSpc>
                <a:spcBef>
                  <a:spcPts val="1000"/>
                </a:spcBef>
                <a:buFont typeface="Arial" pitchFamily="34" charset="0"/>
                <a:buChar char="•"/>
                <a:defRPr sz="2800">
                  <a:solidFill>
                    <a:schemeClr val="tx1"/>
                  </a:solidFill>
                  <a:latin typeface="Calibri" pitchFamily="34" charset="0"/>
                  <a:ea typeface="微软雅黑" pitchFamily="34"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微软雅黑" pitchFamily="34"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微软雅黑" pitchFamily="34"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微软雅黑" pitchFamily="34"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微软雅黑" pitchFamily="34"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9pPr>
            </a:lstStyle>
            <a:p>
              <a:pPr algn="ctr" eaLnBrk="0" fontAlgn="base" hangingPunct="0">
                <a:lnSpc>
                  <a:spcPct val="100000"/>
                </a:lnSpc>
                <a:spcBef>
                  <a:spcPct val="0"/>
                </a:spcBef>
                <a:spcAft>
                  <a:spcPct val="0"/>
                </a:spcAft>
                <a:buFont typeface="Arial" pitchFamily="34" charset="0"/>
                <a:buNone/>
              </a:pPr>
              <a:endParaRPr lang="zh-CN" altLang="zh-CN" sz="1800">
                <a:solidFill>
                  <a:srgbClr val="FFFFFF"/>
                </a:solidFill>
                <a:latin typeface="+mn-lt"/>
                <a:ea typeface="+mn-ea"/>
                <a:cs typeface="+mn-ea"/>
                <a:sym typeface="+mn-lt"/>
              </a:endParaRPr>
            </a:p>
          </p:txBody>
        </p:sp>
        <p:sp>
          <p:nvSpPr>
            <p:cNvPr id="25" name="矩形 1"/>
            <p:cNvSpPr>
              <a:spLocks noChangeArrowheads="1"/>
            </p:cNvSpPr>
            <p:nvPr/>
          </p:nvSpPr>
          <p:spPr bwMode="auto">
            <a:xfrm>
              <a:off x="1642741" y="4505077"/>
              <a:ext cx="2592288" cy="6260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50000"/>
                </a:lnSpc>
              </a:pPr>
              <a:r>
                <a:rPr lang="zh-CN" altLang="en-US" sz="1200" dirty="0">
                  <a:solidFill>
                    <a:schemeClr val="accent2">
                      <a:lumMod val="50000"/>
                    </a:schemeClr>
                  </a:solidFill>
                  <a:cs typeface="+mn-ea"/>
                  <a:sym typeface="+mn-lt"/>
                </a:rPr>
                <a:t>Please fill in what you need here. Please fill in what you need here.</a:t>
              </a:r>
              <a:endParaRPr lang="en-US" altLang="zh-CN" sz="1100" dirty="0">
                <a:solidFill>
                  <a:schemeClr val="accent2">
                    <a:lumMod val="50000"/>
                  </a:schemeClr>
                </a:solidFill>
                <a:cs typeface="+mn-ea"/>
                <a:sym typeface="+mn-lt"/>
              </a:endParaRPr>
            </a:p>
          </p:txBody>
        </p:sp>
        <p:sp>
          <p:nvSpPr>
            <p:cNvPr id="26" name="矩形 1"/>
            <p:cNvSpPr>
              <a:spLocks noChangeArrowheads="1"/>
            </p:cNvSpPr>
            <p:nvPr/>
          </p:nvSpPr>
          <p:spPr bwMode="auto">
            <a:xfrm>
              <a:off x="1642741" y="2073622"/>
              <a:ext cx="2592288" cy="6260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50000"/>
                </a:lnSpc>
              </a:pPr>
              <a:r>
                <a:rPr lang="zh-CN" altLang="en-US" sz="1200" dirty="0">
                  <a:solidFill>
                    <a:schemeClr val="accent2">
                      <a:lumMod val="50000"/>
                    </a:schemeClr>
                  </a:solidFill>
                  <a:cs typeface="+mn-ea"/>
                  <a:sym typeface="+mn-lt"/>
                </a:rPr>
                <a:t>Please fill in what you need here. Please fill in what you need here.</a:t>
              </a:r>
              <a:endParaRPr lang="en-US" altLang="zh-CN" sz="1100" dirty="0">
                <a:solidFill>
                  <a:schemeClr val="accent2">
                    <a:lumMod val="50000"/>
                  </a:schemeClr>
                </a:solidFill>
                <a:cs typeface="+mn-ea"/>
                <a:sym typeface="+mn-lt"/>
              </a:endParaRPr>
            </a:p>
          </p:txBody>
        </p:sp>
      </p:grpSp>
      <p:grpSp>
        <p:nvGrpSpPr>
          <p:cNvPr id="27" name="组合 26"/>
          <p:cNvGrpSpPr/>
          <p:nvPr/>
        </p:nvGrpSpPr>
        <p:grpSpPr>
          <a:xfrm>
            <a:off x="6344404" y="1251669"/>
            <a:ext cx="4329142" cy="4813449"/>
            <a:chOff x="6503566" y="1207839"/>
            <a:chExt cx="4424363" cy="4913313"/>
          </a:xfrm>
        </p:grpSpPr>
        <p:sp>
          <p:nvSpPr>
            <p:cNvPr id="28" name="任意多边形 49"/>
            <p:cNvSpPr>
              <a:spLocks noChangeArrowheads="1"/>
            </p:cNvSpPr>
            <p:nvPr/>
          </p:nvSpPr>
          <p:spPr bwMode="auto">
            <a:xfrm>
              <a:off x="6503566" y="1207839"/>
              <a:ext cx="4424363" cy="4913313"/>
            </a:xfrm>
            <a:custGeom>
              <a:avLst/>
              <a:gdLst>
                <a:gd name="T0" fmla="*/ 652264 w 4424082"/>
                <a:gd name="T1" fmla="*/ 0 h 4914514"/>
                <a:gd name="T2" fmla="*/ 4424644 w 4424082"/>
                <a:gd name="T3" fmla="*/ 0 h 4914514"/>
                <a:gd name="T4" fmla="*/ 4424644 w 4424082"/>
                <a:gd name="T5" fmla="*/ 4912112 h 4914514"/>
                <a:gd name="T6" fmla="*/ 652264 w 4424082"/>
                <a:gd name="T7" fmla="*/ 4912112 h 4914514"/>
                <a:gd name="T8" fmla="*/ 652264 w 4424082"/>
                <a:gd name="T9" fmla="*/ 2949800 h 4914514"/>
                <a:gd name="T10" fmla="*/ 0 w 4424082"/>
                <a:gd name="T11" fmla="*/ 2297936 h 4914514"/>
                <a:gd name="T12" fmla="*/ 652264 w 4424082"/>
                <a:gd name="T13" fmla="*/ 1646074 h 4914514"/>
                <a:gd name="T14" fmla="*/ 0 60000 65536"/>
                <a:gd name="T15" fmla="*/ 0 60000 65536"/>
                <a:gd name="T16" fmla="*/ 0 60000 65536"/>
                <a:gd name="T17" fmla="*/ 0 60000 65536"/>
                <a:gd name="T18" fmla="*/ 0 60000 65536"/>
                <a:gd name="T19" fmla="*/ 0 60000 65536"/>
                <a:gd name="T20" fmla="*/ 0 60000 65536"/>
                <a:gd name="T21" fmla="*/ 0 w 4424082"/>
                <a:gd name="T22" fmla="*/ 0 h 4914514"/>
                <a:gd name="T23" fmla="*/ 4424082 w 4424082"/>
                <a:gd name="T24" fmla="*/ 4914514 h 49145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24082" h="4914514">
                  <a:moveTo>
                    <a:pt x="652182" y="0"/>
                  </a:moveTo>
                  <a:lnTo>
                    <a:pt x="4424082" y="0"/>
                  </a:lnTo>
                  <a:lnTo>
                    <a:pt x="4424082" y="4914514"/>
                  </a:lnTo>
                  <a:lnTo>
                    <a:pt x="652182" y="4914514"/>
                  </a:lnTo>
                  <a:lnTo>
                    <a:pt x="652182" y="2951242"/>
                  </a:lnTo>
                  <a:cubicBezTo>
                    <a:pt x="291992" y="2951242"/>
                    <a:pt x="0" y="2659250"/>
                    <a:pt x="0" y="2299060"/>
                  </a:cubicBezTo>
                  <a:cubicBezTo>
                    <a:pt x="0" y="1938870"/>
                    <a:pt x="291992" y="1646878"/>
                    <a:pt x="652182" y="1646878"/>
                  </a:cubicBezTo>
                  <a:lnTo>
                    <a:pt x="652182" y="0"/>
                  </a:lnTo>
                  <a:close/>
                </a:path>
              </a:pathLst>
            </a:custGeom>
            <a:noFill/>
            <a:ln w="12700" cap="flat" cmpd="sng">
              <a:solidFill>
                <a:srgbClr val="EACE88"/>
              </a:solidFill>
              <a:miter lim="800000"/>
            </a:ln>
            <a:extLst>
              <a:ext uri="{909E8E84-426E-40DD-AFC4-6F175D3DCCD1}">
                <a14:hiddenFill xmlns:a14="http://schemas.microsoft.com/office/drawing/2010/main">
                  <a:solidFill>
                    <a:srgbClr val="FFFFFF"/>
                  </a:solidFill>
                </a14:hiddenFill>
              </a:ext>
            </a:extLst>
          </p:spPr>
          <p:txBody>
            <a:bodyPr anchor="ctr"/>
            <a:lstStyle/>
            <a:p>
              <a:pPr eaLnBrk="0" fontAlgn="base" hangingPunct="0">
                <a:spcBef>
                  <a:spcPct val="0"/>
                </a:spcBef>
                <a:spcAft>
                  <a:spcPct val="0"/>
                </a:spcAft>
                <a:defRPr/>
              </a:pPr>
              <a:endParaRPr lang="zh-CN" altLang="en-US" kern="0">
                <a:solidFill>
                  <a:srgbClr val="000000"/>
                </a:solidFill>
                <a:cs typeface="+mn-ea"/>
                <a:sym typeface="+mn-lt"/>
              </a:endParaRPr>
            </a:p>
          </p:txBody>
        </p:sp>
        <p:sp>
          <p:nvSpPr>
            <p:cNvPr id="29" name="椭圆 51"/>
            <p:cNvSpPr>
              <a:spLocks noChangeArrowheads="1"/>
            </p:cNvSpPr>
            <p:nvPr/>
          </p:nvSpPr>
          <p:spPr bwMode="auto">
            <a:xfrm>
              <a:off x="6622629" y="3008064"/>
              <a:ext cx="1027112" cy="1027113"/>
            </a:xfrm>
            <a:prstGeom prst="ellipse">
              <a:avLst/>
            </a:prstGeom>
            <a:solidFill>
              <a:srgbClr val="EACE88"/>
            </a:solidFill>
            <a:ln w="9525">
              <a:solidFill>
                <a:srgbClr val="EACE88"/>
              </a:solidFill>
              <a:round/>
            </a:ln>
          </p:spPr>
          <p:txBody>
            <a:bodyPr anchor="ctr"/>
            <a:lstStyle>
              <a:lvl1pPr>
                <a:lnSpc>
                  <a:spcPct val="90000"/>
                </a:lnSpc>
                <a:spcBef>
                  <a:spcPts val="1000"/>
                </a:spcBef>
                <a:buFont typeface="Arial" pitchFamily="34" charset="0"/>
                <a:buChar char="•"/>
                <a:defRPr sz="2800">
                  <a:solidFill>
                    <a:schemeClr val="tx1"/>
                  </a:solidFill>
                  <a:latin typeface="Calibri" pitchFamily="34" charset="0"/>
                  <a:ea typeface="微软雅黑" pitchFamily="34"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微软雅黑" pitchFamily="34"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微软雅黑" pitchFamily="34"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微软雅黑" pitchFamily="34"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微软雅黑" pitchFamily="34"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9pPr>
            </a:lstStyle>
            <a:p>
              <a:pPr algn="ctr" eaLnBrk="0" fontAlgn="base" hangingPunct="0">
                <a:lnSpc>
                  <a:spcPct val="100000"/>
                </a:lnSpc>
                <a:spcBef>
                  <a:spcPct val="0"/>
                </a:spcBef>
                <a:spcAft>
                  <a:spcPct val="0"/>
                </a:spcAft>
                <a:buFont typeface="Arial" pitchFamily="34" charset="0"/>
                <a:buNone/>
              </a:pPr>
              <a:r>
                <a:rPr lang="en-US" altLang="zh-CN" sz="3200" dirty="0">
                  <a:solidFill>
                    <a:srgbClr val="FFFFFF"/>
                  </a:solidFill>
                  <a:latin typeface="+mn-lt"/>
                  <a:ea typeface="+mn-ea"/>
                  <a:cs typeface="+mn-ea"/>
                  <a:sym typeface="+mn-lt"/>
                </a:rPr>
                <a:t>2</a:t>
              </a:r>
              <a:endParaRPr lang="zh-CN" altLang="en-US" sz="3200" dirty="0">
                <a:solidFill>
                  <a:srgbClr val="FFFFFF"/>
                </a:solidFill>
                <a:latin typeface="+mn-lt"/>
                <a:ea typeface="+mn-ea"/>
                <a:cs typeface="+mn-ea"/>
                <a:sym typeface="+mn-lt"/>
              </a:endParaRPr>
            </a:p>
          </p:txBody>
        </p:sp>
        <p:sp>
          <p:nvSpPr>
            <p:cNvPr id="30" name="直接连接符 58"/>
            <p:cNvSpPr>
              <a:spLocks noChangeShapeType="1"/>
            </p:cNvSpPr>
            <p:nvPr/>
          </p:nvSpPr>
          <p:spPr bwMode="auto">
            <a:xfrm>
              <a:off x="7716416" y="3528764"/>
              <a:ext cx="1957388" cy="0"/>
            </a:xfrm>
            <a:prstGeom prst="line">
              <a:avLst/>
            </a:prstGeom>
            <a:noFill/>
            <a:ln w="6350">
              <a:solidFill>
                <a:srgbClr val="EACE88"/>
              </a:solidFill>
              <a:miter lim="800000"/>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defRPr/>
              </a:pPr>
              <a:endParaRPr lang="zh-CN" altLang="en-US" kern="0" dirty="0">
                <a:solidFill>
                  <a:srgbClr val="000000"/>
                </a:solidFill>
                <a:cs typeface="+mn-ea"/>
                <a:sym typeface="+mn-lt"/>
              </a:endParaRPr>
            </a:p>
          </p:txBody>
        </p:sp>
        <p:sp>
          <p:nvSpPr>
            <p:cNvPr id="31" name="椭圆 60"/>
            <p:cNvSpPr>
              <a:spLocks noChangeArrowheads="1"/>
            </p:cNvSpPr>
            <p:nvPr/>
          </p:nvSpPr>
          <p:spPr bwMode="auto">
            <a:xfrm>
              <a:off x="9686504" y="3303339"/>
              <a:ext cx="452437" cy="450850"/>
            </a:xfrm>
            <a:prstGeom prst="ellipse">
              <a:avLst/>
            </a:prstGeom>
            <a:solidFill>
              <a:srgbClr val="FFC86E"/>
            </a:solidFill>
            <a:ln w="9525">
              <a:noFill/>
              <a:round/>
            </a:ln>
          </p:spPr>
          <p:txBody>
            <a:bodyPr anchor="ctr"/>
            <a:lstStyle>
              <a:lvl1pPr>
                <a:lnSpc>
                  <a:spcPct val="90000"/>
                </a:lnSpc>
                <a:spcBef>
                  <a:spcPts val="1000"/>
                </a:spcBef>
                <a:buFont typeface="Arial" pitchFamily="34" charset="0"/>
                <a:buChar char="•"/>
                <a:defRPr sz="2800">
                  <a:solidFill>
                    <a:schemeClr val="tx1"/>
                  </a:solidFill>
                  <a:latin typeface="Calibri" pitchFamily="34" charset="0"/>
                  <a:ea typeface="微软雅黑" pitchFamily="34" charset="-122"/>
                  <a:sym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ea typeface="微软雅黑" pitchFamily="34" charset="-122"/>
                  <a:sym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微软雅黑" pitchFamily="34" charset="-122"/>
                  <a:sym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ea typeface="微软雅黑" pitchFamily="34" charset="-122"/>
                  <a:sym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ea typeface="微软雅黑" pitchFamily="34" charset="-122"/>
                  <a:sym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微软雅黑" pitchFamily="34" charset="-122"/>
                  <a:sym typeface="Calibri" pitchFamily="34" charset="0"/>
                </a:defRPr>
              </a:lvl9pPr>
            </a:lstStyle>
            <a:p>
              <a:pPr algn="ctr" eaLnBrk="0" fontAlgn="base" hangingPunct="0">
                <a:lnSpc>
                  <a:spcPct val="100000"/>
                </a:lnSpc>
                <a:spcBef>
                  <a:spcPct val="0"/>
                </a:spcBef>
                <a:spcAft>
                  <a:spcPct val="0"/>
                </a:spcAft>
                <a:buFont typeface="Arial" pitchFamily="34" charset="0"/>
                <a:buNone/>
              </a:pPr>
              <a:endParaRPr lang="zh-CN" altLang="zh-CN" sz="1800">
                <a:solidFill>
                  <a:srgbClr val="FFFFFF"/>
                </a:solidFill>
                <a:latin typeface="+mn-lt"/>
                <a:ea typeface="+mn-ea"/>
                <a:cs typeface="+mn-ea"/>
                <a:sym typeface="+mn-lt"/>
              </a:endParaRPr>
            </a:p>
          </p:txBody>
        </p:sp>
        <p:sp>
          <p:nvSpPr>
            <p:cNvPr id="32" name="矩形 1"/>
            <p:cNvSpPr>
              <a:spLocks noChangeArrowheads="1"/>
            </p:cNvSpPr>
            <p:nvPr/>
          </p:nvSpPr>
          <p:spPr bwMode="auto">
            <a:xfrm>
              <a:off x="7721600" y="4504639"/>
              <a:ext cx="2592288" cy="6260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50000"/>
                </a:lnSpc>
              </a:pPr>
              <a:r>
                <a:rPr lang="zh-CN" altLang="en-US" sz="1200" dirty="0">
                  <a:solidFill>
                    <a:srgbClr val="A06843"/>
                  </a:solidFill>
                  <a:cs typeface="+mn-ea"/>
                  <a:sym typeface="+mn-lt"/>
                </a:rPr>
                <a:t>Please fill in what you need here. Please fill in what you need here.</a:t>
              </a:r>
              <a:endParaRPr lang="en-US" altLang="zh-CN" sz="1100" dirty="0">
                <a:solidFill>
                  <a:srgbClr val="A06843"/>
                </a:solidFill>
                <a:cs typeface="+mn-ea"/>
                <a:sym typeface="+mn-lt"/>
              </a:endParaRPr>
            </a:p>
          </p:txBody>
        </p:sp>
        <p:sp>
          <p:nvSpPr>
            <p:cNvPr id="33" name="矩形 1"/>
            <p:cNvSpPr>
              <a:spLocks noChangeArrowheads="1"/>
            </p:cNvSpPr>
            <p:nvPr/>
          </p:nvSpPr>
          <p:spPr bwMode="auto">
            <a:xfrm>
              <a:off x="7721600" y="2073184"/>
              <a:ext cx="2592288" cy="6260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50000"/>
                </a:lnSpc>
              </a:pPr>
              <a:r>
                <a:rPr lang="zh-CN" altLang="en-US" sz="1200" dirty="0">
                  <a:solidFill>
                    <a:schemeClr val="accent2">
                      <a:lumMod val="50000"/>
                    </a:schemeClr>
                  </a:solidFill>
                  <a:cs typeface="+mn-ea"/>
                  <a:sym typeface="+mn-lt"/>
                </a:rPr>
                <a:t>Please fill in what you need here. Please fill in what you need here.</a:t>
              </a:r>
              <a:endParaRPr lang="en-US" altLang="zh-CN" sz="1100" dirty="0">
                <a:solidFill>
                  <a:schemeClr val="accent2">
                    <a:lumMod val="50000"/>
                  </a:schemeClr>
                </a:solidFill>
                <a:cs typeface="+mn-ea"/>
                <a:sym typeface="+mn-lt"/>
              </a:endParaRPr>
            </a:p>
          </p:txBody>
        </p:sp>
      </p:grpSp>
    </p:spTree>
    <p:extLst>
      <p:ext uri="{BB962C8B-B14F-4D97-AF65-F5344CB8AC3E}">
        <p14:creationId xmlns:p14="http://schemas.microsoft.com/office/powerpoint/2010/main" val="184316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53" presetClass="entr" presetSubtype="16"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53" presetClass="entr" presetSubtype="16"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7" y="279017"/>
            <a:ext cx="3262375" cy="369332"/>
          </a:xfrm>
          <a:prstGeom prst="rect">
            <a:avLst/>
          </a:prstGeom>
          <a:noFill/>
        </p:spPr>
        <p:txBody>
          <a:bodyPr wrap="square" rtlCol="0">
            <a:spAutoFit/>
          </a:bodyPr>
          <a:lstStyle/>
          <a:p>
            <a:pPr algn="ctr"/>
            <a:r>
              <a:rPr lang="zh-CN" altLang="en-US" dirty="0">
                <a:cs typeface="+mn-ea"/>
                <a:sym typeface="+mn-lt"/>
              </a:rPr>
              <a:t>Please add title text here</a:t>
            </a:r>
          </a:p>
        </p:txBody>
      </p:sp>
      <p:sp>
        <p:nvSpPr>
          <p:cNvPr id="5" name="椭圆 4"/>
          <p:cNvSpPr/>
          <p:nvPr/>
        </p:nvSpPr>
        <p:spPr>
          <a:xfrm>
            <a:off x="1352193" y="3440754"/>
            <a:ext cx="2438400" cy="2301240"/>
          </a:xfrm>
          <a:prstGeom prst="ellipse">
            <a:avLst/>
          </a:prstGeom>
          <a:solidFill>
            <a:srgbClr val="FFC86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6"/>
          <p:cNvSpPr/>
          <p:nvPr/>
        </p:nvSpPr>
        <p:spPr>
          <a:xfrm>
            <a:off x="2876193" y="3166434"/>
            <a:ext cx="1937801" cy="1828800"/>
          </a:xfrm>
          <a:prstGeom prst="ellipse">
            <a:avLst/>
          </a:prstGeom>
          <a:solidFill>
            <a:srgbClr val="EACE88">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06843"/>
              </a:solidFill>
              <a:cs typeface="+mn-ea"/>
              <a:sym typeface="+mn-lt"/>
            </a:endParaRPr>
          </a:p>
        </p:txBody>
      </p:sp>
      <p:sp>
        <p:nvSpPr>
          <p:cNvPr id="8" name="椭圆 7"/>
          <p:cNvSpPr/>
          <p:nvPr/>
        </p:nvSpPr>
        <p:spPr>
          <a:xfrm>
            <a:off x="1161693" y="1307154"/>
            <a:ext cx="2819400" cy="2773680"/>
          </a:xfrm>
          <a:prstGeom prst="ellipse">
            <a:avLst/>
          </a:prstGeom>
          <a:blipFill rotWithShape="1">
            <a:blip r:embed="rId4"/>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9" name="组合 8"/>
          <p:cNvGrpSpPr/>
          <p:nvPr/>
        </p:nvGrpSpPr>
        <p:grpSpPr>
          <a:xfrm>
            <a:off x="4864514" y="2260591"/>
            <a:ext cx="6139150" cy="646332"/>
            <a:chOff x="4108657" y="1553017"/>
            <a:chExt cx="7223610" cy="373527"/>
          </a:xfrm>
        </p:grpSpPr>
        <p:sp>
          <p:nvSpPr>
            <p:cNvPr id="10" name="TextBox 35"/>
            <p:cNvSpPr txBox="1"/>
            <p:nvPr/>
          </p:nvSpPr>
          <p:spPr>
            <a:xfrm>
              <a:off x="4110646" y="1766461"/>
              <a:ext cx="7221621" cy="160083"/>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11" name="文本框 10"/>
            <p:cNvSpPr txBox="1"/>
            <p:nvPr/>
          </p:nvSpPr>
          <p:spPr>
            <a:xfrm>
              <a:off x="4108657" y="1553017"/>
              <a:ext cx="2183839" cy="213444"/>
            </a:xfrm>
            <a:prstGeom prst="rect">
              <a:avLst/>
            </a:prstGeom>
            <a:noFill/>
          </p:spPr>
          <p:txBody>
            <a:bodyPr wrap="square" rtlCol="0">
              <a:spAutoFit/>
            </a:bodyPr>
            <a:lstStyle/>
            <a:p>
              <a:r>
                <a:rPr lang="en-US" altLang="zh-CN" b="1" dirty="0">
                  <a:solidFill>
                    <a:srgbClr val="A06843"/>
                  </a:solidFill>
                  <a:cs typeface="+mn-ea"/>
                  <a:sym typeface="+mn-lt"/>
                </a:rPr>
                <a:t>1.</a:t>
              </a:r>
              <a:r>
                <a:rPr lang="zh-CN" altLang="en-US" b="1" dirty="0">
                  <a:solidFill>
                    <a:srgbClr val="A06843"/>
                  </a:solidFill>
                  <a:cs typeface="+mn-ea"/>
                  <a:sym typeface="+mn-lt"/>
                </a:rPr>
                <a:t>Add your text</a:t>
              </a:r>
            </a:p>
          </p:txBody>
        </p:sp>
      </p:grpSp>
      <p:grpSp>
        <p:nvGrpSpPr>
          <p:cNvPr id="12" name="组合 11"/>
          <p:cNvGrpSpPr/>
          <p:nvPr/>
        </p:nvGrpSpPr>
        <p:grpSpPr>
          <a:xfrm>
            <a:off x="4865401" y="3428765"/>
            <a:ext cx="6138263" cy="646332"/>
            <a:chOff x="4108657" y="1553017"/>
            <a:chExt cx="7223610" cy="373527"/>
          </a:xfrm>
        </p:grpSpPr>
        <p:sp>
          <p:nvSpPr>
            <p:cNvPr id="13" name="TextBox 35"/>
            <p:cNvSpPr txBox="1"/>
            <p:nvPr/>
          </p:nvSpPr>
          <p:spPr>
            <a:xfrm>
              <a:off x="4110645" y="1766461"/>
              <a:ext cx="7221622" cy="160083"/>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15" name="文本框 14"/>
            <p:cNvSpPr txBox="1"/>
            <p:nvPr/>
          </p:nvSpPr>
          <p:spPr>
            <a:xfrm>
              <a:off x="4108657" y="1553017"/>
              <a:ext cx="2183839" cy="213444"/>
            </a:xfrm>
            <a:prstGeom prst="rect">
              <a:avLst/>
            </a:prstGeom>
            <a:noFill/>
          </p:spPr>
          <p:txBody>
            <a:bodyPr wrap="square" rtlCol="0">
              <a:spAutoFit/>
            </a:bodyPr>
            <a:lstStyle/>
            <a:p>
              <a:r>
                <a:rPr lang="en-US" altLang="zh-CN" b="1" dirty="0">
                  <a:solidFill>
                    <a:srgbClr val="A06843"/>
                  </a:solidFill>
                  <a:cs typeface="+mn-ea"/>
                  <a:sym typeface="+mn-lt"/>
                </a:rPr>
                <a:t>2.</a:t>
              </a:r>
              <a:r>
                <a:rPr lang="zh-CN" altLang="en-US" b="1" dirty="0">
                  <a:solidFill>
                    <a:srgbClr val="A06843"/>
                  </a:solidFill>
                  <a:cs typeface="+mn-ea"/>
                  <a:sym typeface="+mn-lt"/>
                </a:rPr>
                <a:t>Add your text</a:t>
              </a:r>
            </a:p>
          </p:txBody>
        </p:sp>
      </p:grpSp>
      <p:grpSp>
        <p:nvGrpSpPr>
          <p:cNvPr id="16" name="组合 15"/>
          <p:cNvGrpSpPr/>
          <p:nvPr/>
        </p:nvGrpSpPr>
        <p:grpSpPr>
          <a:xfrm>
            <a:off x="4813994" y="4573820"/>
            <a:ext cx="6189670" cy="646332"/>
            <a:chOff x="4108657" y="1553017"/>
            <a:chExt cx="7223610" cy="373527"/>
          </a:xfrm>
        </p:grpSpPr>
        <p:sp>
          <p:nvSpPr>
            <p:cNvPr id="17" name="TextBox 35"/>
            <p:cNvSpPr txBox="1"/>
            <p:nvPr/>
          </p:nvSpPr>
          <p:spPr>
            <a:xfrm>
              <a:off x="4110644" y="1766461"/>
              <a:ext cx="7221623" cy="160083"/>
            </a:xfrm>
            <a:prstGeom prst="rect">
              <a:avLst/>
            </a:prstGeom>
            <a:noFill/>
          </p:spPr>
          <p:txBody>
            <a:bodyPr wrap="square" rtlCol="0">
              <a:spAutoFit/>
            </a:bodyPr>
            <a:lstStyle/>
            <a:p>
              <a:pPr algn="just"/>
              <a:r>
                <a:rPr lang="zh-CN" altLang="en-US" sz="1200" dirty="0">
                  <a:solidFill>
                    <a:srgbClr val="A06843"/>
                  </a:solidFill>
                  <a:cs typeface="+mn-ea"/>
                  <a:sym typeface="+mn-lt"/>
                </a:rPr>
                <a:t>Please fill in what you need here. Please fill in what you need here.</a:t>
              </a:r>
              <a:endParaRPr lang="en-US" altLang="zh-CN" sz="1200" dirty="0">
                <a:solidFill>
                  <a:srgbClr val="A06843"/>
                </a:solidFill>
                <a:cs typeface="+mn-ea"/>
                <a:sym typeface="+mn-lt"/>
              </a:endParaRPr>
            </a:p>
          </p:txBody>
        </p:sp>
        <p:sp>
          <p:nvSpPr>
            <p:cNvPr id="18" name="文本框 17"/>
            <p:cNvSpPr txBox="1"/>
            <p:nvPr/>
          </p:nvSpPr>
          <p:spPr>
            <a:xfrm>
              <a:off x="4108657" y="1553017"/>
              <a:ext cx="2183839" cy="213444"/>
            </a:xfrm>
            <a:prstGeom prst="rect">
              <a:avLst/>
            </a:prstGeom>
            <a:noFill/>
          </p:spPr>
          <p:txBody>
            <a:bodyPr wrap="square" rtlCol="0">
              <a:spAutoFit/>
            </a:bodyPr>
            <a:lstStyle/>
            <a:p>
              <a:r>
                <a:rPr lang="en-US" altLang="zh-CN" b="1" dirty="0">
                  <a:solidFill>
                    <a:srgbClr val="A06843"/>
                  </a:solidFill>
                  <a:cs typeface="+mn-ea"/>
                  <a:sym typeface="+mn-lt"/>
                </a:rPr>
                <a:t>3.</a:t>
              </a:r>
              <a:r>
                <a:rPr lang="zh-CN" altLang="en-US" b="1" dirty="0">
                  <a:solidFill>
                    <a:srgbClr val="A06843"/>
                  </a:solidFill>
                  <a:cs typeface="+mn-ea"/>
                  <a:sym typeface="+mn-lt"/>
                </a:rPr>
                <a:t>Add your text</a:t>
              </a:r>
            </a:p>
          </p:txBody>
        </p:sp>
      </p:grpSp>
      <p:sp>
        <p:nvSpPr>
          <p:cNvPr id="19" name="文本框 18"/>
          <p:cNvSpPr txBox="1"/>
          <p:nvPr/>
        </p:nvSpPr>
        <p:spPr>
          <a:xfrm>
            <a:off x="4864514" y="1654147"/>
            <a:ext cx="3346395" cy="400110"/>
          </a:xfrm>
          <a:prstGeom prst="rect">
            <a:avLst/>
          </a:prstGeom>
          <a:noFill/>
        </p:spPr>
        <p:txBody>
          <a:bodyPr wrap="square" rtlCol="0">
            <a:spAutoFit/>
          </a:bodyPr>
          <a:lstStyle/>
          <a:p>
            <a:r>
              <a:rPr lang="zh-CN" altLang="en-US" sz="2000" b="1" dirty="0">
                <a:solidFill>
                  <a:srgbClr val="A06843"/>
                </a:solidFill>
                <a:cs typeface="+mn-ea"/>
                <a:sym typeface="+mn-lt"/>
              </a:rPr>
              <a:t>Click to add your title</a:t>
            </a:r>
          </a:p>
        </p:txBody>
      </p:sp>
      <p:cxnSp>
        <p:nvCxnSpPr>
          <p:cNvPr id="20" name="直接连接符 19"/>
          <p:cNvCxnSpPr/>
          <p:nvPr/>
        </p:nvCxnSpPr>
        <p:spPr>
          <a:xfrm>
            <a:off x="4940714" y="2130800"/>
            <a:ext cx="6062950" cy="0"/>
          </a:xfrm>
          <a:prstGeom prst="line">
            <a:avLst/>
          </a:prstGeom>
          <a:ln w="12700">
            <a:solidFill>
              <a:srgbClr val="A06843"/>
            </a:solidFill>
            <a:head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930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2"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right)">
                                      <p:cBhvr>
                                        <p:cTn id="17" dur="500"/>
                                        <p:tgtEl>
                                          <p:spTgt spid="8"/>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22" presetClass="entr" presetSubtype="8" fill="hold"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left)">
                                      <p:cBhvr>
                                        <p:cTn id="35" dur="500"/>
                                        <p:tgtEl>
                                          <p:spTgt spid="20"/>
                                        </p:tgtEl>
                                      </p:cBhvr>
                                    </p:animEffect>
                                  </p:childTnLst>
                                </p:cTn>
                              </p:par>
                            </p:childTnLst>
                          </p:cTn>
                        </p:par>
                        <p:par>
                          <p:cTn id="36" fill="hold">
                            <p:stCondLst>
                              <p:cond delay="3500"/>
                            </p:stCondLst>
                            <p:childTnLst>
                              <p:par>
                                <p:cTn id="37" presetID="2" presetClass="entr" presetSubtype="2" fill="hold"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1+#ppt_w/2"/>
                                          </p:val>
                                        </p:tav>
                                        <p:tav tm="100000">
                                          <p:val>
                                            <p:strVal val="#ppt_x"/>
                                          </p:val>
                                        </p:tav>
                                      </p:tavLst>
                                    </p:anim>
                                    <p:anim calcmode="lin" valueType="num">
                                      <p:cBhvr additive="base">
                                        <p:cTn id="40" dur="500" fill="hold"/>
                                        <p:tgtEl>
                                          <p:spTgt spid="9"/>
                                        </p:tgtEl>
                                        <p:attrNameLst>
                                          <p:attrName>ppt_y</p:attrName>
                                        </p:attrNameLst>
                                      </p:cBhvr>
                                      <p:tavLst>
                                        <p:tav tm="0">
                                          <p:val>
                                            <p:strVal val="#ppt_y"/>
                                          </p:val>
                                        </p:tav>
                                        <p:tav tm="100000">
                                          <p:val>
                                            <p:strVal val="#ppt_y"/>
                                          </p:val>
                                        </p:tav>
                                      </p:tavLst>
                                    </p:anim>
                                  </p:childTnLst>
                                </p:cTn>
                              </p:par>
                            </p:childTnLst>
                          </p:cTn>
                        </p:par>
                        <p:par>
                          <p:cTn id="41" fill="hold">
                            <p:stCondLst>
                              <p:cond delay="4000"/>
                            </p:stCondLst>
                            <p:childTnLst>
                              <p:par>
                                <p:cTn id="42" presetID="2" presetClass="entr" presetSubtype="2" fill="hold"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2" presetClass="entr" presetSubtype="2"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1+#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ldLvl="0" animBg="1"/>
      <p:bldP spid="7" grpId="0" bldLvl="0" animBg="1"/>
      <p:bldP spid="8" grpId="0" bldLvl="0" animBg="1"/>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849220" y="2216238"/>
            <a:ext cx="2766324" cy="2564862"/>
          </a:xfrm>
          <a:prstGeom prst="rect">
            <a:avLst/>
          </a:prstGeom>
        </p:spPr>
      </p:pic>
      <p:sp>
        <p:nvSpPr>
          <p:cNvPr id="8" name="TextBox 3"/>
          <p:cNvSpPr>
            <a:spLocks noChangeArrowheads="1"/>
          </p:cNvSpPr>
          <p:nvPr/>
        </p:nvSpPr>
        <p:spPr bwMode="auto">
          <a:xfrm>
            <a:off x="6686074" y="3007930"/>
            <a:ext cx="2238113" cy="523220"/>
          </a:xfrm>
          <a:prstGeom prst="rect">
            <a:avLst/>
          </a:prstGeom>
          <a:noFill/>
          <a:ln>
            <a:solidFill>
              <a:srgbClr val="5E5E5E"/>
            </a:solid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2800" b="0" i="0" u="none" strike="noStrike" kern="0" cap="none" spc="0" normalizeH="0" baseline="0" noProof="0" dirty="0">
                <a:ln>
                  <a:noFill/>
                </a:ln>
                <a:solidFill>
                  <a:srgbClr val="5E5E5E"/>
                </a:solidFill>
                <a:effectLst/>
                <a:uLnTx/>
                <a:uFillTx/>
                <a:latin typeface="+mn-lt"/>
                <a:ea typeface="+mn-ea"/>
                <a:cs typeface="+mn-ea"/>
                <a:sym typeface="+mn-lt"/>
              </a:rPr>
              <a:t>YOUR TEXT</a:t>
            </a:r>
            <a:endParaRPr kumimoji="0" lang="zh-CN" altLang="en-US" sz="2800" b="0" i="0" u="none" strike="noStrike" kern="0" cap="none" spc="0" normalizeH="0" baseline="0" noProof="0" dirty="0">
              <a:ln>
                <a:noFill/>
              </a:ln>
              <a:solidFill>
                <a:srgbClr val="5E5E5E"/>
              </a:solidFill>
              <a:effectLst/>
              <a:uLnTx/>
              <a:uFillTx/>
              <a:latin typeface="+mn-lt"/>
              <a:ea typeface="+mn-ea"/>
              <a:cs typeface="+mn-ea"/>
              <a:sym typeface="+mn-lt"/>
            </a:endParaRPr>
          </a:p>
        </p:txBody>
      </p:sp>
      <p:sp>
        <p:nvSpPr>
          <p:cNvPr id="9" name="TextBox 5"/>
          <p:cNvSpPr>
            <a:spLocks noChangeArrowheads="1"/>
          </p:cNvSpPr>
          <p:nvPr/>
        </p:nvSpPr>
        <p:spPr bwMode="auto">
          <a:xfrm>
            <a:off x="5206123" y="2767280"/>
            <a:ext cx="132600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8000" b="1" i="0" u="none" strike="noStrike" kern="0" cap="none" spc="0" normalizeH="0" baseline="0" noProof="0" dirty="0">
                <a:ln>
                  <a:noFill/>
                </a:ln>
                <a:solidFill>
                  <a:srgbClr val="5E5E5E"/>
                </a:solidFill>
                <a:effectLst/>
                <a:uLnTx/>
                <a:uFillTx/>
                <a:latin typeface="+mn-lt"/>
                <a:ea typeface="+mn-ea"/>
                <a:cs typeface="+mn-ea"/>
                <a:sym typeface="+mn-lt"/>
              </a:rPr>
              <a:t>02</a:t>
            </a:r>
            <a:endParaRPr kumimoji="0" lang="zh-CN" altLang="en-US" sz="8000" b="1" i="0" u="none" strike="noStrike" kern="0" cap="none" spc="0" normalizeH="0" baseline="0" noProof="0" dirty="0">
              <a:ln>
                <a:noFill/>
              </a:ln>
              <a:solidFill>
                <a:srgbClr val="5E5E5E"/>
              </a:solidFill>
              <a:effectLst/>
              <a:uLnTx/>
              <a:uFillTx/>
              <a:latin typeface="+mn-lt"/>
              <a:ea typeface="+mn-ea"/>
              <a:cs typeface="+mn-ea"/>
              <a:sym typeface="+mn-lt"/>
            </a:endParaRPr>
          </a:p>
        </p:txBody>
      </p:sp>
      <p:sp>
        <p:nvSpPr>
          <p:cNvPr id="10" name="TextBox 4"/>
          <p:cNvSpPr>
            <a:spLocks noChangeArrowheads="1"/>
          </p:cNvSpPr>
          <p:nvPr/>
        </p:nvSpPr>
        <p:spPr bwMode="auto">
          <a:xfrm>
            <a:off x="6610936" y="3630004"/>
            <a:ext cx="343113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1600" b="1" i="0" u="none" strike="noStrike" kern="0" cap="none" spc="0" normalizeH="0" baseline="0" noProof="0" dirty="0">
                <a:ln>
                  <a:noFill/>
                </a:ln>
                <a:solidFill>
                  <a:srgbClr val="5E5E5E"/>
                </a:solidFill>
                <a:effectLst/>
                <a:uLnTx/>
                <a:uFillTx/>
                <a:latin typeface="+mn-lt"/>
                <a:ea typeface="+mn-ea"/>
                <a:cs typeface="+mn-ea"/>
                <a:sym typeface="+mn-lt"/>
              </a:rPr>
              <a:t>Add up anything what you like</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zh-CN" altLang="en-US" sz="1400" b="1" i="0" u="none" strike="noStrike" kern="0" cap="none" spc="0" normalizeH="0" baseline="0" noProof="0" dirty="0">
                <a:ln>
                  <a:noFill/>
                </a:ln>
                <a:solidFill>
                  <a:srgbClr val="5E5E5E"/>
                </a:solidFill>
                <a:effectLst/>
                <a:uLnTx/>
                <a:uFillTx/>
                <a:latin typeface="+mn-lt"/>
                <a:ea typeface="+mn-ea"/>
                <a:cs typeface="+mn-ea"/>
                <a:sym typeface="+mn-lt"/>
              </a:rPr>
              <a:t>Please add title text here</a:t>
            </a:r>
            <a:endParaRPr kumimoji="0" lang="en-US" altLang="zh-CN" sz="1400" b="1" i="0" u="none" strike="noStrike" kern="0" cap="none" spc="0" normalizeH="0" baseline="0" noProof="0" dirty="0">
              <a:ln>
                <a:noFill/>
              </a:ln>
              <a:solidFill>
                <a:srgbClr val="5E5E5E"/>
              </a:solidFill>
              <a:effectLst/>
              <a:uLnTx/>
              <a:uFillTx/>
              <a:latin typeface="+mn-lt"/>
              <a:ea typeface="+mn-ea"/>
              <a:cs typeface="+mn-ea"/>
              <a:sym typeface="+mn-lt"/>
            </a:endParaRPr>
          </a:p>
        </p:txBody>
      </p:sp>
    </p:spTree>
    <p:extLst>
      <p:ext uri="{BB962C8B-B14F-4D97-AF65-F5344CB8AC3E}">
        <p14:creationId xmlns:p14="http://schemas.microsoft.com/office/powerpoint/2010/main" val="1827784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7" y="279017"/>
            <a:ext cx="3080925" cy="369332"/>
          </a:xfrm>
          <a:prstGeom prst="rect">
            <a:avLst/>
          </a:prstGeom>
          <a:noFill/>
        </p:spPr>
        <p:txBody>
          <a:bodyPr wrap="square" rtlCol="0">
            <a:spAutoFit/>
          </a:bodyPr>
          <a:lstStyle/>
          <a:p>
            <a:pPr algn="ctr"/>
            <a:r>
              <a:rPr lang="zh-CN" altLang="en-US" dirty="0">
                <a:cs typeface="+mn-ea"/>
                <a:sym typeface="+mn-lt"/>
              </a:rPr>
              <a:t>Please add title text here</a:t>
            </a:r>
          </a:p>
        </p:txBody>
      </p:sp>
      <p:grpSp>
        <p:nvGrpSpPr>
          <p:cNvPr id="5" name="组合 4"/>
          <p:cNvGrpSpPr/>
          <p:nvPr/>
        </p:nvGrpSpPr>
        <p:grpSpPr>
          <a:xfrm>
            <a:off x="2189150" y="1898469"/>
            <a:ext cx="7575280" cy="1894248"/>
            <a:chOff x="2555876" y="1833562"/>
            <a:chExt cx="7046911" cy="1762126"/>
          </a:xfrm>
          <a:solidFill>
            <a:schemeClr val="accent2">
              <a:lumMod val="50000"/>
            </a:schemeClr>
          </a:solidFill>
        </p:grpSpPr>
        <p:sp>
          <p:nvSpPr>
            <p:cNvPr id="7" name="Freeform 5"/>
            <p:cNvSpPr/>
            <p:nvPr/>
          </p:nvSpPr>
          <p:spPr bwMode="auto">
            <a:xfrm>
              <a:off x="8789988" y="1924050"/>
              <a:ext cx="100012" cy="112713"/>
            </a:xfrm>
            <a:custGeom>
              <a:avLst/>
              <a:gdLst>
                <a:gd name="T0" fmla="*/ 9 w 9"/>
                <a:gd name="T1" fmla="*/ 6 h 10"/>
                <a:gd name="T2" fmla="*/ 4 w 9"/>
                <a:gd name="T3" fmla="*/ 9 h 10"/>
                <a:gd name="T4" fmla="*/ 1 w 9"/>
                <a:gd name="T5" fmla="*/ 4 h 10"/>
                <a:gd name="T6" fmla="*/ 5 w 9"/>
                <a:gd name="T7" fmla="*/ 1 h 10"/>
                <a:gd name="T8" fmla="*/ 9 w 9"/>
                <a:gd name="T9" fmla="*/ 6 h 10"/>
              </a:gdLst>
              <a:ahLst/>
              <a:cxnLst>
                <a:cxn ang="0">
                  <a:pos x="T0" y="T1"/>
                </a:cxn>
                <a:cxn ang="0">
                  <a:pos x="T2" y="T3"/>
                </a:cxn>
                <a:cxn ang="0">
                  <a:pos x="T4" y="T5"/>
                </a:cxn>
                <a:cxn ang="0">
                  <a:pos x="T6" y="T7"/>
                </a:cxn>
                <a:cxn ang="0">
                  <a:pos x="T8" y="T9"/>
                </a:cxn>
              </a:cxnLst>
              <a:rect l="0" t="0" r="r" b="b"/>
              <a:pathLst>
                <a:path w="9" h="10">
                  <a:moveTo>
                    <a:pt x="9" y="6"/>
                  </a:moveTo>
                  <a:cubicBezTo>
                    <a:pt x="9" y="8"/>
                    <a:pt x="6" y="10"/>
                    <a:pt x="4" y="9"/>
                  </a:cubicBezTo>
                  <a:cubicBezTo>
                    <a:pt x="2" y="9"/>
                    <a:pt x="0" y="7"/>
                    <a:pt x="1" y="4"/>
                  </a:cubicBezTo>
                  <a:cubicBezTo>
                    <a:pt x="1" y="2"/>
                    <a:pt x="3" y="0"/>
                    <a:pt x="5" y="1"/>
                  </a:cubicBezTo>
                  <a:cubicBezTo>
                    <a:pt x="8" y="1"/>
                    <a:pt x="9" y="3"/>
                    <a:pt x="9"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8" name="Freeform 6"/>
            <p:cNvSpPr/>
            <p:nvPr/>
          </p:nvSpPr>
          <p:spPr bwMode="auto">
            <a:xfrm>
              <a:off x="8555038" y="1957388"/>
              <a:ext cx="101600" cy="101600"/>
            </a:xfrm>
            <a:custGeom>
              <a:avLst/>
              <a:gdLst>
                <a:gd name="T0" fmla="*/ 9 w 9"/>
                <a:gd name="T1" fmla="*/ 4 h 9"/>
                <a:gd name="T2" fmla="*/ 5 w 9"/>
                <a:gd name="T3" fmla="*/ 9 h 9"/>
                <a:gd name="T4" fmla="*/ 1 w 9"/>
                <a:gd name="T5" fmla="*/ 5 h 9"/>
                <a:gd name="T6" fmla="*/ 4 w 9"/>
                <a:gd name="T7" fmla="*/ 0 h 9"/>
                <a:gd name="T8" fmla="*/ 9 w 9"/>
                <a:gd name="T9" fmla="*/ 4 h 9"/>
              </a:gdLst>
              <a:ahLst/>
              <a:cxnLst>
                <a:cxn ang="0">
                  <a:pos x="T0" y="T1"/>
                </a:cxn>
                <a:cxn ang="0">
                  <a:pos x="T2" y="T3"/>
                </a:cxn>
                <a:cxn ang="0">
                  <a:pos x="T4" y="T5"/>
                </a:cxn>
                <a:cxn ang="0">
                  <a:pos x="T6" y="T7"/>
                </a:cxn>
                <a:cxn ang="0">
                  <a:pos x="T8" y="T9"/>
                </a:cxn>
              </a:cxnLst>
              <a:rect l="0" t="0" r="r" b="b"/>
              <a:pathLst>
                <a:path w="9" h="9">
                  <a:moveTo>
                    <a:pt x="9" y="4"/>
                  </a:moveTo>
                  <a:cubicBezTo>
                    <a:pt x="9" y="6"/>
                    <a:pt x="8" y="8"/>
                    <a:pt x="5" y="9"/>
                  </a:cubicBezTo>
                  <a:cubicBezTo>
                    <a:pt x="3" y="9"/>
                    <a:pt x="1" y="7"/>
                    <a:pt x="1" y="5"/>
                  </a:cubicBezTo>
                  <a:cubicBezTo>
                    <a:pt x="0" y="3"/>
                    <a:pt x="2" y="0"/>
                    <a:pt x="4" y="0"/>
                  </a:cubicBezTo>
                  <a:cubicBezTo>
                    <a:pt x="7" y="0"/>
                    <a:pt x="9" y="1"/>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9" name="Freeform 7"/>
            <p:cNvSpPr/>
            <p:nvPr/>
          </p:nvSpPr>
          <p:spPr bwMode="auto">
            <a:xfrm>
              <a:off x="8343900" y="2047875"/>
              <a:ext cx="111125" cy="112713"/>
            </a:xfrm>
            <a:custGeom>
              <a:avLst/>
              <a:gdLst>
                <a:gd name="T0" fmla="*/ 9 w 10"/>
                <a:gd name="T1" fmla="*/ 3 h 10"/>
                <a:gd name="T2" fmla="*/ 7 w 10"/>
                <a:gd name="T3" fmla="*/ 9 h 10"/>
                <a:gd name="T4" fmla="*/ 1 w 10"/>
                <a:gd name="T5" fmla="*/ 7 h 10"/>
                <a:gd name="T6" fmla="*/ 3 w 10"/>
                <a:gd name="T7" fmla="*/ 1 h 10"/>
                <a:gd name="T8" fmla="*/ 9 w 10"/>
                <a:gd name="T9" fmla="*/ 3 h 10"/>
              </a:gdLst>
              <a:ahLst/>
              <a:cxnLst>
                <a:cxn ang="0">
                  <a:pos x="T0" y="T1"/>
                </a:cxn>
                <a:cxn ang="0">
                  <a:pos x="T2" y="T3"/>
                </a:cxn>
                <a:cxn ang="0">
                  <a:pos x="T4" y="T5"/>
                </a:cxn>
                <a:cxn ang="0">
                  <a:pos x="T6" y="T7"/>
                </a:cxn>
                <a:cxn ang="0">
                  <a:pos x="T8" y="T9"/>
                </a:cxn>
              </a:cxnLst>
              <a:rect l="0" t="0" r="r" b="b"/>
              <a:pathLst>
                <a:path w="10" h="10">
                  <a:moveTo>
                    <a:pt x="9" y="3"/>
                  </a:moveTo>
                  <a:cubicBezTo>
                    <a:pt x="10" y="5"/>
                    <a:pt x="9" y="8"/>
                    <a:pt x="7" y="9"/>
                  </a:cubicBezTo>
                  <a:cubicBezTo>
                    <a:pt x="4" y="10"/>
                    <a:pt x="2" y="9"/>
                    <a:pt x="1" y="7"/>
                  </a:cubicBezTo>
                  <a:cubicBezTo>
                    <a:pt x="0" y="5"/>
                    <a:pt x="1" y="2"/>
                    <a:pt x="3" y="1"/>
                  </a:cubicBezTo>
                  <a:cubicBezTo>
                    <a:pt x="5" y="0"/>
                    <a:pt x="8" y="1"/>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0" name="Freeform 8"/>
            <p:cNvSpPr/>
            <p:nvPr/>
          </p:nvSpPr>
          <p:spPr bwMode="auto">
            <a:xfrm>
              <a:off x="8166100" y="2206625"/>
              <a:ext cx="111125" cy="112713"/>
            </a:xfrm>
            <a:custGeom>
              <a:avLst/>
              <a:gdLst>
                <a:gd name="T0" fmla="*/ 8 w 10"/>
                <a:gd name="T1" fmla="*/ 2 h 10"/>
                <a:gd name="T2" fmla="*/ 8 w 10"/>
                <a:gd name="T3" fmla="*/ 8 h 10"/>
                <a:gd name="T4" fmla="*/ 2 w 10"/>
                <a:gd name="T5" fmla="*/ 8 h 10"/>
                <a:gd name="T6" fmla="*/ 2 w 10"/>
                <a:gd name="T7" fmla="*/ 2 h 10"/>
                <a:gd name="T8" fmla="*/ 8 w 10"/>
                <a:gd name="T9" fmla="*/ 2 h 10"/>
              </a:gdLst>
              <a:ahLst/>
              <a:cxnLst>
                <a:cxn ang="0">
                  <a:pos x="T0" y="T1"/>
                </a:cxn>
                <a:cxn ang="0">
                  <a:pos x="T2" y="T3"/>
                </a:cxn>
                <a:cxn ang="0">
                  <a:pos x="T4" y="T5"/>
                </a:cxn>
                <a:cxn ang="0">
                  <a:pos x="T6" y="T7"/>
                </a:cxn>
                <a:cxn ang="0">
                  <a:pos x="T8" y="T9"/>
                </a:cxn>
              </a:cxnLst>
              <a:rect l="0" t="0" r="r" b="b"/>
              <a:pathLst>
                <a:path w="10" h="10">
                  <a:moveTo>
                    <a:pt x="8" y="2"/>
                  </a:moveTo>
                  <a:cubicBezTo>
                    <a:pt x="10" y="4"/>
                    <a:pt x="10" y="6"/>
                    <a:pt x="8" y="8"/>
                  </a:cubicBezTo>
                  <a:cubicBezTo>
                    <a:pt x="6" y="10"/>
                    <a:pt x="4" y="10"/>
                    <a:pt x="2" y="8"/>
                  </a:cubicBezTo>
                  <a:cubicBezTo>
                    <a:pt x="0" y="6"/>
                    <a:pt x="1" y="3"/>
                    <a:pt x="2" y="2"/>
                  </a:cubicBezTo>
                  <a:cubicBezTo>
                    <a:pt x="4" y="0"/>
                    <a:pt x="7"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1" name="Freeform 9"/>
            <p:cNvSpPr/>
            <p:nvPr/>
          </p:nvSpPr>
          <p:spPr bwMode="auto">
            <a:xfrm>
              <a:off x="8054975" y="2409825"/>
              <a:ext cx="111125" cy="112713"/>
            </a:xfrm>
            <a:custGeom>
              <a:avLst/>
              <a:gdLst>
                <a:gd name="T0" fmla="*/ 7 w 10"/>
                <a:gd name="T1" fmla="*/ 1 h 10"/>
                <a:gd name="T2" fmla="*/ 9 w 10"/>
                <a:gd name="T3" fmla="*/ 7 h 10"/>
                <a:gd name="T4" fmla="*/ 3 w 10"/>
                <a:gd name="T5" fmla="*/ 9 h 10"/>
                <a:gd name="T6" fmla="*/ 1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7" y="9"/>
                    <a:pt x="5" y="10"/>
                    <a:pt x="3" y="9"/>
                  </a:cubicBezTo>
                  <a:cubicBezTo>
                    <a:pt x="1" y="8"/>
                    <a:pt x="0" y="5"/>
                    <a:pt x="1" y="3"/>
                  </a:cubicBezTo>
                  <a:cubicBezTo>
                    <a:pt x="2"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2" name="Freeform 10"/>
            <p:cNvSpPr/>
            <p:nvPr/>
          </p:nvSpPr>
          <p:spPr bwMode="auto">
            <a:xfrm>
              <a:off x="8010525" y="2646363"/>
              <a:ext cx="100012" cy="101600"/>
            </a:xfrm>
            <a:custGeom>
              <a:avLst/>
              <a:gdLst>
                <a:gd name="T0" fmla="*/ 5 w 9"/>
                <a:gd name="T1" fmla="*/ 0 h 9"/>
                <a:gd name="T2" fmla="*/ 9 w 9"/>
                <a:gd name="T3" fmla="*/ 5 h 9"/>
                <a:gd name="T4" fmla="*/ 4 w 9"/>
                <a:gd name="T5" fmla="*/ 9 h 9"/>
                <a:gd name="T6" fmla="*/ 0 w 9"/>
                <a:gd name="T7" fmla="*/ 4 h 9"/>
                <a:gd name="T8" fmla="*/ 5 w 9"/>
                <a:gd name="T9" fmla="*/ 0 h 9"/>
              </a:gdLst>
              <a:ahLst/>
              <a:cxnLst>
                <a:cxn ang="0">
                  <a:pos x="T0" y="T1"/>
                </a:cxn>
                <a:cxn ang="0">
                  <a:pos x="T2" y="T3"/>
                </a:cxn>
                <a:cxn ang="0">
                  <a:pos x="T4" y="T5"/>
                </a:cxn>
                <a:cxn ang="0">
                  <a:pos x="T6" y="T7"/>
                </a:cxn>
                <a:cxn ang="0">
                  <a:pos x="T8" y="T9"/>
                </a:cxn>
              </a:cxnLst>
              <a:rect l="0" t="0" r="r" b="b"/>
              <a:pathLst>
                <a:path w="9" h="9">
                  <a:moveTo>
                    <a:pt x="5" y="0"/>
                  </a:moveTo>
                  <a:cubicBezTo>
                    <a:pt x="8" y="1"/>
                    <a:pt x="9" y="3"/>
                    <a:pt x="9" y="5"/>
                  </a:cubicBezTo>
                  <a:cubicBezTo>
                    <a:pt x="8" y="8"/>
                    <a:pt x="6" y="9"/>
                    <a:pt x="4" y="9"/>
                  </a:cubicBezTo>
                  <a:cubicBezTo>
                    <a:pt x="1" y="8"/>
                    <a:pt x="0" y="6"/>
                    <a:pt x="0" y="4"/>
                  </a:cubicBezTo>
                  <a:cubicBezTo>
                    <a:pt x="1" y="2"/>
                    <a:pt x="3"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3" name="Freeform 11"/>
            <p:cNvSpPr/>
            <p:nvPr/>
          </p:nvSpPr>
          <p:spPr bwMode="auto">
            <a:xfrm>
              <a:off x="8032750" y="2884488"/>
              <a:ext cx="100012" cy="101600"/>
            </a:xfrm>
            <a:custGeom>
              <a:avLst/>
              <a:gdLst>
                <a:gd name="T0" fmla="*/ 4 w 9"/>
                <a:gd name="T1" fmla="*/ 0 h 9"/>
                <a:gd name="T2" fmla="*/ 9 w 9"/>
                <a:gd name="T3" fmla="*/ 4 h 9"/>
                <a:gd name="T4" fmla="*/ 5 w 9"/>
                <a:gd name="T5" fmla="*/ 9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9" y="2"/>
                    <a:pt x="9" y="4"/>
                  </a:cubicBezTo>
                  <a:cubicBezTo>
                    <a:pt x="9" y="6"/>
                    <a:pt x="8" y="8"/>
                    <a:pt x="5" y="9"/>
                  </a:cubicBezTo>
                  <a:cubicBezTo>
                    <a:pt x="3" y="9"/>
                    <a:pt x="1" y="7"/>
                    <a:pt x="0" y="5"/>
                  </a:cubicBezTo>
                  <a:cubicBezTo>
                    <a:pt x="0" y="3"/>
                    <a:pt x="2"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5" name="Freeform 12"/>
            <p:cNvSpPr/>
            <p:nvPr/>
          </p:nvSpPr>
          <p:spPr bwMode="auto">
            <a:xfrm>
              <a:off x="8121650" y="3098800"/>
              <a:ext cx="111125" cy="101600"/>
            </a:xfrm>
            <a:custGeom>
              <a:avLst/>
              <a:gdLst>
                <a:gd name="T0" fmla="*/ 3 w 10"/>
                <a:gd name="T1" fmla="*/ 1 h 9"/>
                <a:gd name="T2" fmla="*/ 9 w 10"/>
                <a:gd name="T3" fmla="*/ 3 h 9"/>
                <a:gd name="T4" fmla="*/ 7 w 10"/>
                <a:gd name="T5" fmla="*/ 8 h 9"/>
                <a:gd name="T6" fmla="*/ 1 w 10"/>
                <a:gd name="T7" fmla="*/ 6 h 9"/>
                <a:gd name="T8" fmla="*/ 3 w 10"/>
                <a:gd name="T9" fmla="*/ 1 h 9"/>
              </a:gdLst>
              <a:ahLst/>
              <a:cxnLst>
                <a:cxn ang="0">
                  <a:pos x="T0" y="T1"/>
                </a:cxn>
                <a:cxn ang="0">
                  <a:pos x="T2" y="T3"/>
                </a:cxn>
                <a:cxn ang="0">
                  <a:pos x="T4" y="T5"/>
                </a:cxn>
                <a:cxn ang="0">
                  <a:pos x="T6" y="T7"/>
                </a:cxn>
                <a:cxn ang="0">
                  <a:pos x="T8" y="T9"/>
                </a:cxn>
              </a:cxnLst>
              <a:rect l="0" t="0" r="r" b="b"/>
              <a:pathLst>
                <a:path w="10" h="9">
                  <a:moveTo>
                    <a:pt x="3" y="1"/>
                  </a:moveTo>
                  <a:cubicBezTo>
                    <a:pt x="6" y="0"/>
                    <a:pt x="8" y="1"/>
                    <a:pt x="9" y="3"/>
                  </a:cubicBezTo>
                  <a:cubicBezTo>
                    <a:pt x="10" y="5"/>
                    <a:pt x="9" y="7"/>
                    <a:pt x="7" y="8"/>
                  </a:cubicBezTo>
                  <a:cubicBezTo>
                    <a:pt x="5" y="9"/>
                    <a:pt x="2" y="9"/>
                    <a:pt x="1" y="6"/>
                  </a:cubicBezTo>
                  <a:cubicBezTo>
                    <a:pt x="0" y="4"/>
                    <a:pt x="1" y="2"/>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6" name="Freeform 13"/>
            <p:cNvSpPr/>
            <p:nvPr/>
          </p:nvSpPr>
          <p:spPr bwMode="auto">
            <a:xfrm>
              <a:off x="8288338" y="3268663"/>
              <a:ext cx="100012" cy="112713"/>
            </a:xfrm>
            <a:custGeom>
              <a:avLst/>
              <a:gdLst>
                <a:gd name="T0" fmla="*/ 1 w 9"/>
                <a:gd name="T1" fmla="*/ 2 h 10"/>
                <a:gd name="T2" fmla="*/ 7 w 9"/>
                <a:gd name="T3" fmla="*/ 2 h 10"/>
                <a:gd name="T4" fmla="*/ 7 w 9"/>
                <a:gd name="T5" fmla="*/ 8 h 10"/>
                <a:gd name="T6" fmla="*/ 1 w 9"/>
                <a:gd name="T7" fmla="*/ 8 h 10"/>
                <a:gd name="T8" fmla="*/ 1 w 9"/>
                <a:gd name="T9" fmla="*/ 2 h 10"/>
              </a:gdLst>
              <a:ahLst/>
              <a:cxnLst>
                <a:cxn ang="0">
                  <a:pos x="T0" y="T1"/>
                </a:cxn>
                <a:cxn ang="0">
                  <a:pos x="T2" y="T3"/>
                </a:cxn>
                <a:cxn ang="0">
                  <a:pos x="T4" y="T5"/>
                </a:cxn>
                <a:cxn ang="0">
                  <a:pos x="T6" y="T7"/>
                </a:cxn>
                <a:cxn ang="0">
                  <a:pos x="T8" y="T9"/>
                </a:cxn>
              </a:cxnLst>
              <a:rect l="0" t="0" r="r" b="b"/>
              <a:pathLst>
                <a:path w="9" h="10">
                  <a:moveTo>
                    <a:pt x="1" y="2"/>
                  </a:moveTo>
                  <a:cubicBezTo>
                    <a:pt x="3" y="0"/>
                    <a:pt x="6" y="0"/>
                    <a:pt x="7" y="2"/>
                  </a:cubicBezTo>
                  <a:cubicBezTo>
                    <a:pt x="9" y="4"/>
                    <a:pt x="9" y="7"/>
                    <a:pt x="7" y="8"/>
                  </a:cubicBezTo>
                  <a:cubicBezTo>
                    <a:pt x="6" y="10"/>
                    <a:pt x="3" y="10"/>
                    <a:pt x="1" y="8"/>
                  </a:cubicBezTo>
                  <a:cubicBezTo>
                    <a:pt x="0" y="6"/>
                    <a:pt x="0" y="4"/>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7" name="Freeform 14"/>
            <p:cNvSpPr/>
            <p:nvPr/>
          </p:nvSpPr>
          <p:spPr bwMode="auto">
            <a:xfrm>
              <a:off x="8488363" y="3392488"/>
              <a:ext cx="101600" cy="101600"/>
            </a:xfrm>
            <a:custGeom>
              <a:avLst/>
              <a:gdLst>
                <a:gd name="T0" fmla="*/ 1 w 9"/>
                <a:gd name="T1" fmla="*/ 3 h 9"/>
                <a:gd name="T2" fmla="*/ 7 w 9"/>
                <a:gd name="T3" fmla="*/ 1 h 9"/>
                <a:gd name="T4" fmla="*/ 8 w 9"/>
                <a:gd name="T5" fmla="*/ 7 h 9"/>
                <a:gd name="T6" fmla="*/ 3 w 9"/>
                <a:gd name="T7" fmla="*/ 8 h 9"/>
                <a:gd name="T8" fmla="*/ 1 w 9"/>
                <a:gd name="T9" fmla="*/ 3 h 9"/>
              </a:gdLst>
              <a:ahLst/>
              <a:cxnLst>
                <a:cxn ang="0">
                  <a:pos x="T0" y="T1"/>
                </a:cxn>
                <a:cxn ang="0">
                  <a:pos x="T2" y="T3"/>
                </a:cxn>
                <a:cxn ang="0">
                  <a:pos x="T4" y="T5"/>
                </a:cxn>
                <a:cxn ang="0">
                  <a:pos x="T6" y="T7"/>
                </a:cxn>
                <a:cxn ang="0">
                  <a:pos x="T8" y="T9"/>
                </a:cxn>
              </a:cxnLst>
              <a:rect l="0" t="0" r="r" b="b"/>
              <a:pathLst>
                <a:path w="9" h="9">
                  <a:moveTo>
                    <a:pt x="1" y="3"/>
                  </a:moveTo>
                  <a:cubicBezTo>
                    <a:pt x="2" y="0"/>
                    <a:pt x="4" y="0"/>
                    <a:pt x="7" y="1"/>
                  </a:cubicBezTo>
                  <a:cubicBezTo>
                    <a:pt x="9" y="2"/>
                    <a:pt x="9" y="5"/>
                    <a:pt x="8" y="7"/>
                  </a:cubicBezTo>
                  <a:cubicBezTo>
                    <a:pt x="7" y="9"/>
                    <a:pt x="5" y="9"/>
                    <a:pt x="3" y="8"/>
                  </a:cubicBezTo>
                  <a:cubicBezTo>
                    <a:pt x="0" y="7"/>
                    <a:pt x="0" y="5"/>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8" name="Freeform 15"/>
            <p:cNvSpPr/>
            <p:nvPr/>
          </p:nvSpPr>
          <p:spPr bwMode="auto">
            <a:xfrm>
              <a:off x="8712200" y="3438525"/>
              <a:ext cx="111125" cy="112713"/>
            </a:xfrm>
            <a:custGeom>
              <a:avLst/>
              <a:gdLst>
                <a:gd name="T0" fmla="*/ 1 w 10"/>
                <a:gd name="T1" fmla="*/ 4 h 10"/>
                <a:gd name="T2" fmla="*/ 6 w 10"/>
                <a:gd name="T3" fmla="*/ 1 h 10"/>
                <a:gd name="T4" fmla="*/ 9 w 10"/>
                <a:gd name="T5" fmla="*/ 6 h 10"/>
                <a:gd name="T6" fmla="*/ 4 w 10"/>
                <a:gd name="T7" fmla="*/ 9 h 10"/>
                <a:gd name="T8" fmla="*/ 1 w 10"/>
                <a:gd name="T9" fmla="*/ 4 h 10"/>
              </a:gdLst>
              <a:ahLst/>
              <a:cxnLst>
                <a:cxn ang="0">
                  <a:pos x="T0" y="T1"/>
                </a:cxn>
                <a:cxn ang="0">
                  <a:pos x="T2" y="T3"/>
                </a:cxn>
                <a:cxn ang="0">
                  <a:pos x="T4" y="T5"/>
                </a:cxn>
                <a:cxn ang="0">
                  <a:pos x="T6" y="T7"/>
                </a:cxn>
                <a:cxn ang="0">
                  <a:pos x="T8" y="T9"/>
                </a:cxn>
              </a:cxnLst>
              <a:rect l="0" t="0" r="r" b="b"/>
              <a:pathLst>
                <a:path w="10" h="10">
                  <a:moveTo>
                    <a:pt x="1" y="4"/>
                  </a:moveTo>
                  <a:cubicBezTo>
                    <a:pt x="1" y="2"/>
                    <a:pt x="4" y="0"/>
                    <a:pt x="6" y="1"/>
                  </a:cubicBezTo>
                  <a:cubicBezTo>
                    <a:pt x="8" y="1"/>
                    <a:pt x="10" y="3"/>
                    <a:pt x="9" y="6"/>
                  </a:cubicBezTo>
                  <a:cubicBezTo>
                    <a:pt x="9" y="8"/>
                    <a:pt x="7" y="10"/>
                    <a:pt x="4" y="9"/>
                  </a:cubicBezTo>
                  <a:cubicBezTo>
                    <a:pt x="2" y="9"/>
                    <a:pt x="0" y="6"/>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19" name="Freeform 16"/>
            <p:cNvSpPr/>
            <p:nvPr/>
          </p:nvSpPr>
          <p:spPr bwMode="auto">
            <a:xfrm>
              <a:off x="8945563" y="3414713"/>
              <a:ext cx="100012" cy="101600"/>
            </a:xfrm>
            <a:custGeom>
              <a:avLst/>
              <a:gdLst>
                <a:gd name="T0" fmla="*/ 1 w 9"/>
                <a:gd name="T1" fmla="*/ 5 h 9"/>
                <a:gd name="T2" fmla="*/ 4 w 9"/>
                <a:gd name="T3" fmla="*/ 0 h 9"/>
                <a:gd name="T4" fmla="*/ 9 w 9"/>
                <a:gd name="T5" fmla="*/ 4 h 9"/>
                <a:gd name="T6" fmla="*/ 5 w 9"/>
                <a:gd name="T7" fmla="*/ 9 h 9"/>
                <a:gd name="T8" fmla="*/ 1 w 9"/>
                <a:gd name="T9" fmla="*/ 5 h 9"/>
              </a:gdLst>
              <a:ahLst/>
              <a:cxnLst>
                <a:cxn ang="0">
                  <a:pos x="T0" y="T1"/>
                </a:cxn>
                <a:cxn ang="0">
                  <a:pos x="T2" y="T3"/>
                </a:cxn>
                <a:cxn ang="0">
                  <a:pos x="T4" y="T5"/>
                </a:cxn>
                <a:cxn ang="0">
                  <a:pos x="T6" y="T7"/>
                </a:cxn>
                <a:cxn ang="0">
                  <a:pos x="T8" y="T9"/>
                </a:cxn>
              </a:cxnLst>
              <a:rect l="0" t="0" r="r" b="b"/>
              <a:pathLst>
                <a:path w="9" h="9">
                  <a:moveTo>
                    <a:pt x="1" y="5"/>
                  </a:moveTo>
                  <a:cubicBezTo>
                    <a:pt x="0" y="3"/>
                    <a:pt x="2" y="1"/>
                    <a:pt x="4" y="0"/>
                  </a:cubicBezTo>
                  <a:cubicBezTo>
                    <a:pt x="7" y="0"/>
                    <a:pt x="9" y="2"/>
                    <a:pt x="9" y="4"/>
                  </a:cubicBezTo>
                  <a:cubicBezTo>
                    <a:pt x="9" y="6"/>
                    <a:pt x="8" y="9"/>
                    <a:pt x="5" y="9"/>
                  </a:cubicBezTo>
                  <a:cubicBezTo>
                    <a:pt x="3" y="9"/>
                    <a:pt x="1" y="8"/>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0" name="Freeform 17"/>
            <p:cNvSpPr/>
            <p:nvPr/>
          </p:nvSpPr>
          <p:spPr bwMode="auto">
            <a:xfrm>
              <a:off x="9156700" y="3313113"/>
              <a:ext cx="111125" cy="112713"/>
            </a:xfrm>
            <a:custGeom>
              <a:avLst/>
              <a:gdLst>
                <a:gd name="T0" fmla="*/ 1 w 10"/>
                <a:gd name="T1" fmla="*/ 7 h 10"/>
                <a:gd name="T2" fmla="*/ 3 w 10"/>
                <a:gd name="T3" fmla="*/ 1 h 10"/>
                <a:gd name="T4" fmla="*/ 9 w 10"/>
                <a:gd name="T5" fmla="*/ 3 h 10"/>
                <a:gd name="T6" fmla="*/ 7 w 10"/>
                <a:gd name="T7" fmla="*/ 9 h 10"/>
                <a:gd name="T8" fmla="*/ 1 w 10"/>
                <a:gd name="T9" fmla="*/ 7 h 10"/>
              </a:gdLst>
              <a:ahLst/>
              <a:cxnLst>
                <a:cxn ang="0">
                  <a:pos x="T0" y="T1"/>
                </a:cxn>
                <a:cxn ang="0">
                  <a:pos x="T2" y="T3"/>
                </a:cxn>
                <a:cxn ang="0">
                  <a:pos x="T4" y="T5"/>
                </a:cxn>
                <a:cxn ang="0">
                  <a:pos x="T6" y="T7"/>
                </a:cxn>
                <a:cxn ang="0">
                  <a:pos x="T8" y="T9"/>
                </a:cxn>
              </a:cxnLst>
              <a:rect l="0" t="0" r="r" b="b"/>
              <a:pathLst>
                <a:path w="10" h="10">
                  <a:moveTo>
                    <a:pt x="1" y="7"/>
                  </a:moveTo>
                  <a:cubicBezTo>
                    <a:pt x="0" y="5"/>
                    <a:pt x="1" y="2"/>
                    <a:pt x="3" y="1"/>
                  </a:cubicBezTo>
                  <a:cubicBezTo>
                    <a:pt x="5" y="0"/>
                    <a:pt x="8" y="1"/>
                    <a:pt x="9" y="3"/>
                  </a:cubicBezTo>
                  <a:cubicBezTo>
                    <a:pt x="10" y="5"/>
                    <a:pt x="9" y="8"/>
                    <a:pt x="7" y="9"/>
                  </a:cubicBezTo>
                  <a:cubicBezTo>
                    <a:pt x="5" y="10"/>
                    <a:pt x="2"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1" name="Freeform 18"/>
            <p:cNvSpPr/>
            <p:nvPr/>
          </p:nvSpPr>
          <p:spPr bwMode="auto">
            <a:xfrm>
              <a:off x="9334500" y="3155950"/>
              <a:ext cx="100012" cy="112713"/>
            </a:xfrm>
            <a:custGeom>
              <a:avLst/>
              <a:gdLst>
                <a:gd name="T0" fmla="*/ 1 w 9"/>
                <a:gd name="T1" fmla="*/ 8 h 10"/>
                <a:gd name="T2" fmla="*/ 2 w 9"/>
                <a:gd name="T3" fmla="*/ 2 h 10"/>
                <a:gd name="T4" fmla="*/ 8 w 9"/>
                <a:gd name="T5" fmla="*/ 2 h 10"/>
                <a:gd name="T6" fmla="*/ 8 w 9"/>
                <a:gd name="T7" fmla="*/ 8 h 10"/>
                <a:gd name="T8" fmla="*/ 1 w 9"/>
                <a:gd name="T9" fmla="*/ 8 h 10"/>
              </a:gdLst>
              <a:ahLst/>
              <a:cxnLst>
                <a:cxn ang="0">
                  <a:pos x="T0" y="T1"/>
                </a:cxn>
                <a:cxn ang="0">
                  <a:pos x="T2" y="T3"/>
                </a:cxn>
                <a:cxn ang="0">
                  <a:pos x="T4" y="T5"/>
                </a:cxn>
                <a:cxn ang="0">
                  <a:pos x="T6" y="T7"/>
                </a:cxn>
                <a:cxn ang="0">
                  <a:pos x="T8" y="T9"/>
                </a:cxn>
              </a:cxnLst>
              <a:rect l="0" t="0" r="r" b="b"/>
              <a:pathLst>
                <a:path w="9" h="10">
                  <a:moveTo>
                    <a:pt x="1" y="8"/>
                  </a:moveTo>
                  <a:cubicBezTo>
                    <a:pt x="0" y="6"/>
                    <a:pt x="0" y="4"/>
                    <a:pt x="2" y="2"/>
                  </a:cubicBezTo>
                  <a:cubicBezTo>
                    <a:pt x="3" y="0"/>
                    <a:pt x="6" y="0"/>
                    <a:pt x="8" y="2"/>
                  </a:cubicBezTo>
                  <a:cubicBezTo>
                    <a:pt x="9" y="4"/>
                    <a:pt x="9" y="6"/>
                    <a:pt x="8" y="8"/>
                  </a:cubicBezTo>
                  <a:cubicBezTo>
                    <a:pt x="6" y="10"/>
                    <a:pt x="3" y="10"/>
                    <a:pt x="1"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2" name="Freeform 19"/>
            <p:cNvSpPr/>
            <p:nvPr/>
          </p:nvSpPr>
          <p:spPr bwMode="auto">
            <a:xfrm>
              <a:off x="9445625" y="2952750"/>
              <a:ext cx="112712" cy="112713"/>
            </a:xfrm>
            <a:custGeom>
              <a:avLst/>
              <a:gdLst>
                <a:gd name="T0" fmla="*/ 3 w 10"/>
                <a:gd name="T1" fmla="*/ 9 h 10"/>
                <a:gd name="T2" fmla="*/ 1 w 10"/>
                <a:gd name="T3" fmla="*/ 3 h 10"/>
                <a:gd name="T4" fmla="*/ 7 w 10"/>
                <a:gd name="T5" fmla="*/ 1 h 10"/>
                <a:gd name="T6" fmla="*/ 9 w 10"/>
                <a:gd name="T7" fmla="*/ 7 h 10"/>
                <a:gd name="T8" fmla="*/ 3 w 10"/>
                <a:gd name="T9" fmla="*/ 9 h 10"/>
              </a:gdLst>
              <a:ahLst/>
              <a:cxnLst>
                <a:cxn ang="0">
                  <a:pos x="T0" y="T1"/>
                </a:cxn>
                <a:cxn ang="0">
                  <a:pos x="T2" y="T3"/>
                </a:cxn>
                <a:cxn ang="0">
                  <a:pos x="T4" y="T5"/>
                </a:cxn>
                <a:cxn ang="0">
                  <a:pos x="T6" y="T7"/>
                </a:cxn>
                <a:cxn ang="0">
                  <a:pos x="T8" y="T9"/>
                </a:cxn>
              </a:cxnLst>
              <a:rect l="0" t="0" r="r" b="b"/>
              <a:pathLst>
                <a:path w="10" h="10">
                  <a:moveTo>
                    <a:pt x="3" y="9"/>
                  </a:moveTo>
                  <a:cubicBezTo>
                    <a:pt x="1" y="7"/>
                    <a:pt x="0" y="5"/>
                    <a:pt x="1" y="3"/>
                  </a:cubicBezTo>
                  <a:cubicBezTo>
                    <a:pt x="2" y="1"/>
                    <a:pt x="5" y="0"/>
                    <a:pt x="7" y="1"/>
                  </a:cubicBezTo>
                  <a:cubicBezTo>
                    <a:pt x="9" y="2"/>
                    <a:pt x="10" y="5"/>
                    <a:pt x="9" y="7"/>
                  </a:cubicBezTo>
                  <a:cubicBezTo>
                    <a:pt x="8" y="9"/>
                    <a:pt x="5" y="10"/>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3" name="Freeform 20"/>
            <p:cNvSpPr/>
            <p:nvPr/>
          </p:nvSpPr>
          <p:spPr bwMode="auto">
            <a:xfrm>
              <a:off x="9502775" y="2725738"/>
              <a:ext cx="100012" cy="101600"/>
            </a:xfrm>
            <a:custGeom>
              <a:avLst/>
              <a:gdLst>
                <a:gd name="T0" fmla="*/ 4 w 9"/>
                <a:gd name="T1" fmla="*/ 9 h 9"/>
                <a:gd name="T2" fmla="*/ 0 w 9"/>
                <a:gd name="T3" fmla="*/ 4 h 9"/>
                <a:gd name="T4" fmla="*/ 5 w 9"/>
                <a:gd name="T5" fmla="*/ 0 h 9"/>
                <a:gd name="T6" fmla="*/ 9 w 9"/>
                <a:gd name="T7" fmla="*/ 5 h 9"/>
                <a:gd name="T8" fmla="*/ 4 w 9"/>
                <a:gd name="T9" fmla="*/ 9 h 9"/>
              </a:gdLst>
              <a:ahLst/>
              <a:cxnLst>
                <a:cxn ang="0">
                  <a:pos x="T0" y="T1"/>
                </a:cxn>
                <a:cxn ang="0">
                  <a:pos x="T2" y="T3"/>
                </a:cxn>
                <a:cxn ang="0">
                  <a:pos x="T4" y="T5"/>
                </a:cxn>
                <a:cxn ang="0">
                  <a:pos x="T6" y="T7"/>
                </a:cxn>
                <a:cxn ang="0">
                  <a:pos x="T8" y="T9"/>
                </a:cxn>
              </a:cxnLst>
              <a:rect l="0" t="0" r="r" b="b"/>
              <a:pathLst>
                <a:path w="9" h="9">
                  <a:moveTo>
                    <a:pt x="4" y="9"/>
                  </a:moveTo>
                  <a:cubicBezTo>
                    <a:pt x="1" y="8"/>
                    <a:pt x="0" y="6"/>
                    <a:pt x="0" y="4"/>
                  </a:cubicBezTo>
                  <a:cubicBezTo>
                    <a:pt x="1" y="1"/>
                    <a:pt x="3" y="0"/>
                    <a:pt x="5" y="0"/>
                  </a:cubicBezTo>
                  <a:cubicBezTo>
                    <a:pt x="7" y="1"/>
                    <a:pt x="9" y="3"/>
                    <a:pt x="9" y="5"/>
                  </a:cubicBezTo>
                  <a:cubicBezTo>
                    <a:pt x="8" y="7"/>
                    <a:pt x="6" y="9"/>
                    <a:pt x="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4" name="Freeform 21"/>
            <p:cNvSpPr/>
            <p:nvPr/>
          </p:nvSpPr>
          <p:spPr bwMode="auto">
            <a:xfrm>
              <a:off x="9480550" y="2489200"/>
              <a:ext cx="100012" cy="101600"/>
            </a:xfrm>
            <a:custGeom>
              <a:avLst/>
              <a:gdLst>
                <a:gd name="T0" fmla="*/ 5 w 9"/>
                <a:gd name="T1" fmla="*/ 9 h 9"/>
                <a:gd name="T2" fmla="*/ 0 w 9"/>
                <a:gd name="T3" fmla="*/ 5 h 9"/>
                <a:gd name="T4" fmla="*/ 3 w 9"/>
                <a:gd name="T5" fmla="*/ 0 h 9"/>
                <a:gd name="T6" fmla="*/ 8 w 9"/>
                <a:gd name="T7" fmla="*/ 4 h 9"/>
                <a:gd name="T8" fmla="*/ 5 w 9"/>
                <a:gd name="T9" fmla="*/ 9 h 9"/>
              </a:gdLst>
              <a:ahLst/>
              <a:cxnLst>
                <a:cxn ang="0">
                  <a:pos x="T0" y="T1"/>
                </a:cxn>
                <a:cxn ang="0">
                  <a:pos x="T2" y="T3"/>
                </a:cxn>
                <a:cxn ang="0">
                  <a:pos x="T4" y="T5"/>
                </a:cxn>
                <a:cxn ang="0">
                  <a:pos x="T6" y="T7"/>
                </a:cxn>
                <a:cxn ang="0">
                  <a:pos x="T8" y="T9"/>
                </a:cxn>
              </a:cxnLst>
              <a:rect l="0" t="0" r="r" b="b"/>
              <a:pathLst>
                <a:path w="9" h="9">
                  <a:moveTo>
                    <a:pt x="5" y="9"/>
                  </a:moveTo>
                  <a:cubicBezTo>
                    <a:pt x="2" y="9"/>
                    <a:pt x="0" y="7"/>
                    <a:pt x="0" y="5"/>
                  </a:cubicBezTo>
                  <a:cubicBezTo>
                    <a:pt x="0" y="3"/>
                    <a:pt x="1" y="1"/>
                    <a:pt x="3" y="0"/>
                  </a:cubicBezTo>
                  <a:cubicBezTo>
                    <a:pt x="6" y="0"/>
                    <a:pt x="8" y="2"/>
                    <a:pt x="8" y="4"/>
                  </a:cubicBezTo>
                  <a:cubicBezTo>
                    <a:pt x="9" y="6"/>
                    <a:pt x="7" y="8"/>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5" name="Freeform 22"/>
            <p:cNvSpPr/>
            <p:nvPr/>
          </p:nvSpPr>
          <p:spPr bwMode="auto">
            <a:xfrm>
              <a:off x="9378950" y="2262188"/>
              <a:ext cx="101600" cy="114300"/>
            </a:xfrm>
            <a:custGeom>
              <a:avLst/>
              <a:gdLst>
                <a:gd name="T0" fmla="*/ 6 w 9"/>
                <a:gd name="T1" fmla="*/ 9 h 10"/>
                <a:gd name="T2" fmla="*/ 1 w 9"/>
                <a:gd name="T3" fmla="*/ 7 h 10"/>
                <a:gd name="T4" fmla="*/ 3 w 9"/>
                <a:gd name="T5" fmla="*/ 1 h 10"/>
                <a:gd name="T6" fmla="*/ 8 w 9"/>
                <a:gd name="T7" fmla="*/ 3 h 10"/>
                <a:gd name="T8" fmla="*/ 6 w 9"/>
                <a:gd name="T9" fmla="*/ 9 h 10"/>
              </a:gdLst>
              <a:ahLst/>
              <a:cxnLst>
                <a:cxn ang="0">
                  <a:pos x="T0" y="T1"/>
                </a:cxn>
                <a:cxn ang="0">
                  <a:pos x="T2" y="T3"/>
                </a:cxn>
                <a:cxn ang="0">
                  <a:pos x="T4" y="T5"/>
                </a:cxn>
                <a:cxn ang="0">
                  <a:pos x="T6" y="T7"/>
                </a:cxn>
                <a:cxn ang="0">
                  <a:pos x="T8" y="T9"/>
                </a:cxn>
              </a:cxnLst>
              <a:rect l="0" t="0" r="r" b="b"/>
              <a:pathLst>
                <a:path w="9" h="10">
                  <a:moveTo>
                    <a:pt x="6" y="9"/>
                  </a:moveTo>
                  <a:cubicBezTo>
                    <a:pt x="4" y="10"/>
                    <a:pt x="2" y="9"/>
                    <a:pt x="1" y="7"/>
                  </a:cubicBezTo>
                  <a:cubicBezTo>
                    <a:pt x="0" y="5"/>
                    <a:pt x="1" y="2"/>
                    <a:pt x="3" y="1"/>
                  </a:cubicBezTo>
                  <a:cubicBezTo>
                    <a:pt x="5" y="0"/>
                    <a:pt x="7" y="1"/>
                    <a:pt x="8" y="3"/>
                  </a:cubicBezTo>
                  <a:cubicBezTo>
                    <a:pt x="9" y="6"/>
                    <a:pt x="8" y="8"/>
                    <a:pt x="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6" name="Freeform 23"/>
            <p:cNvSpPr/>
            <p:nvPr/>
          </p:nvSpPr>
          <p:spPr bwMode="auto">
            <a:xfrm>
              <a:off x="9223375" y="2093913"/>
              <a:ext cx="100012" cy="112713"/>
            </a:xfrm>
            <a:custGeom>
              <a:avLst/>
              <a:gdLst>
                <a:gd name="T0" fmla="*/ 7 w 9"/>
                <a:gd name="T1" fmla="*/ 8 h 10"/>
                <a:gd name="T2" fmla="*/ 1 w 9"/>
                <a:gd name="T3" fmla="*/ 8 h 10"/>
                <a:gd name="T4" fmla="*/ 1 w 9"/>
                <a:gd name="T5" fmla="*/ 2 h 10"/>
                <a:gd name="T6" fmla="*/ 8 w 9"/>
                <a:gd name="T7" fmla="*/ 2 h 10"/>
                <a:gd name="T8" fmla="*/ 7 w 9"/>
                <a:gd name="T9" fmla="*/ 8 h 10"/>
              </a:gdLst>
              <a:ahLst/>
              <a:cxnLst>
                <a:cxn ang="0">
                  <a:pos x="T0" y="T1"/>
                </a:cxn>
                <a:cxn ang="0">
                  <a:pos x="T2" y="T3"/>
                </a:cxn>
                <a:cxn ang="0">
                  <a:pos x="T4" y="T5"/>
                </a:cxn>
                <a:cxn ang="0">
                  <a:pos x="T6" y="T7"/>
                </a:cxn>
                <a:cxn ang="0">
                  <a:pos x="T8" y="T9"/>
                </a:cxn>
              </a:cxnLst>
              <a:rect l="0" t="0" r="r" b="b"/>
              <a:pathLst>
                <a:path w="9" h="10">
                  <a:moveTo>
                    <a:pt x="7" y="8"/>
                  </a:moveTo>
                  <a:cubicBezTo>
                    <a:pt x="6" y="10"/>
                    <a:pt x="3" y="9"/>
                    <a:pt x="1" y="8"/>
                  </a:cubicBezTo>
                  <a:cubicBezTo>
                    <a:pt x="0" y="6"/>
                    <a:pt x="0" y="3"/>
                    <a:pt x="1" y="2"/>
                  </a:cubicBezTo>
                  <a:cubicBezTo>
                    <a:pt x="3" y="0"/>
                    <a:pt x="6" y="0"/>
                    <a:pt x="8" y="2"/>
                  </a:cubicBezTo>
                  <a:cubicBezTo>
                    <a:pt x="9" y="4"/>
                    <a:pt x="9" y="6"/>
                    <a:pt x="7"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7" name="Freeform 24"/>
            <p:cNvSpPr/>
            <p:nvPr/>
          </p:nvSpPr>
          <p:spPr bwMode="auto">
            <a:xfrm>
              <a:off x="9012238" y="1968500"/>
              <a:ext cx="111125" cy="114300"/>
            </a:xfrm>
            <a:custGeom>
              <a:avLst/>
              <a:gdLst>
                <a:gd name="T0" fmla="*/ 9 w 10"/>
                <a:gd name="T1" fmla="*/ 7 h 10"/>
                <a:gd name="T2" fmla="*/ 3 w 10"/>
                <a:gd name="T3" fmla="*/ 9 h 10"/>
                <a:gd name="T4" fmla="*/ 1 w 10"/>
                <a:gd name="T5" fmla="*/ 3 h 10"/>
                <a:gd name="T6" fmla="*/ 7 w 10"/>
                <a:gd name="T7" fmla="*/ 2 h 10"/>
                <a:gd name="T8" fmla="*/ 9 w 10"/>
                <a:gd name="T9" fmla="*/ 7 h 10"/>
              </a:gdLst>
              <a:ahLst/>
              <a:cxnLst>
                <a:cxn ang="0">
                  <a:pos x="T0" y="T1"/>
                </a:cxn>
                <a:cxn ang="0">
                  <a:pos x="T2" y="T3"/>
                </a:cxn>
                <a:cxn ang="0">
                  <a:pos x="T4" y="T5"/>
                </a:cxn>
                <a:cxn ang="0">
                  <a:pos x="T6" y="T7"/>
                </a:cxn>
                <a:cxn ang="0">
                  <a:pos x="T8" y="T9"/>
                </a:cxn>
              </a:cxnLst>
              <a:rect l="0" t="0" r="r" b="b"/>
              <a:pathLst>
                <a:path w="10" h="10">
                  <a:moveTo>
                    <a:pt x="9" y="7"/>
                  </a:moveTo>
                  <a:cubicBezTo>
                    <a:pt x="8" y="9"/>
                    <a:pt x="5" y="10"/>
                    <a:pt x="3" y="9"/>
                  </a:cubicBezTo>
                  <a:cubicBezTo>
                    <a:pt x="1" y="8"/>
                    <a:pt x="0" y="5"/>
                    <a:pt x="1" y="3"/>
                  </a:cubicBezTo>
                  <a:cubicBezTo>
                    <a:pt x="3" y="1"/>
                    <a:pt x="5" y="0"/>
                    <a:pt x="7" y="2"/>
                  </a:cubicBezTo>
                  <a:cubicBezTo>
                    <a:pt x="9" y="3"/>
                    <a:pt x="10" y="5"/>
                    <a:pt x="9"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8" name="Freeform 25"/>
            <p:cNvSpPr/>
            <p:nvPr/>
          </p:nvSpPr>
          <p:spPr bwMode="auto">
            <a:xfrm>
              <a:off x="6975475" y="1981200"/>
              <a:ext cx="100012" cy="101600"/>
            </a:xfrm>
            <a:custGeom>
              <a:avLst/>
              <a:gdLst>
                <a:gd name="T0" fmla="*/ 9 w 9"/>
                <a:gd name="T1" fmla="*/ 5 h 9"/>
                <a:gd name="T2" fmla="*/ 4 w 9"/>
                <a:gd name="T3" fmla="*/ 8 h 9"/>
                <a:gd name="T4" fmla="*/ 0 w 9"/>
                <a:gd name="T5" fmla="*/ 4 h 9"/>
                <a:gd name="T6" fmla="*/ 5 w 9"/>
                <a:gd name="T7" fmla="*/ 0 h 9"/>
                <a:gd name="T8" fmla="*/ 9 w 9"/>
                <a:gd name="T9" fmla="*/ 5 h 9"/>
              </a:gdLst>
              <a:ahLst/>
              <a:cxnLst>
                <a:cxn ang="0">
                  <a:pos x="T0" y="T1"/>
                </a:cxn>
                <a:cxn ang="0">
                  <a:pos x="T2" y="T3"/>
                </a:cxn>
                <a:cxn ang="0">
                  <a:pos x="T4" y="T5"/>
                </a:cxn>
                <a:cxn ang="0">
                  <a:pos x="T6" y="T7"/>
                </a:cxn>
                <a:cxn ang="0">
                  <a:pos x="T8" y="T9"/>
                </a:cxn>
              </a:cxnLst>
              <a:rect l="0" t="0" r="r" b="b"/>
              <a:pathLst>
                <a:path w="9" h="9">
                  <a:moveTo>
                    <a:pt x="9" y="5"/>
                  </a:moveTo>
                  <a:cubicBezTo>
                    <a:pt x="8" y="7"/>
                    <a:pt x="6" y="9"/>
                    <a:pt x="4" y="8"/>
                  </a:cubicBezTo>
                  <a:cubicBezTo>
                    <a:pt x="1" y="8"/>
                    <a:pt x="0" y="6"/>
                    <a:pt x="0" y="4"/>
                  </a:cubicBezTo>
                  <a:cubicBezTo>
                    <a:pt x="1" y="1"/>
                    <a:pt x="3" y="0"/>
                    <a:pt x="5" y="0"/>
                  </a:cubicBezTo>
                  <a:cubicBezTo>
                    <a:pt x="8" y="0"/>
                    <a:pt x="9" y="3"/>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29" name="Freeform 26"/>
            <p:cNvSpPr/>
            <p:nvPr/>
          </p:nvSpPr>
          <p:spPr bwMode="auto">
            <a:xfrm>
              <a:off x="6740525" y="2003425"/>
              <a:ext cx="101600" cy="101600"/>
            </a:xfrm>
            <a:custGeom>
              <a:avLst/>
              <a:gdLst>
                <a:gd name="T0" fmla="*/ 9 w 9"/>
                <a:gd name="T1" fmla="*/ 4 h 9"/>
                <a:gd name="T2" fmla="*/ 5 w 9"/>
                <a:gd name="T3" fmla="*/ 9 h 9"/>
                <a:gd name="T4" fmla="*/ 0 w 9"/>
                <a:gd name="T5" fmla="*/ 5 h 9"/>
                <a:gd name="T6" fmla="*/ 4 w 9"/>
                <a:gd name="T7" fmla="*/ 0 h 9"/>
                <a:gd name="T8" fmla="*/ 9 w 9"/>
                <a:gd name="T9" fmla="*/ 4 h 9"/>
              </a:gdLst>
              <a:ahLst/>
              <a:cxnLst>
                <a:cxn ang="0">
                  <a:pos x="T0" y="T1"/>
                </a:cxn>
                <a:cxn ang="0">
                  <a:pos x="T2" y="T3"/>
                </a:cxn>
                <a:cxn ang="0">
                  <a:pos x="T4" y="T5"/>
                </a:cxn>
                <a:cxn ang="0">
                  <a:pos x="T6" y="T7"/>
                </a:cxn>
                <a:cxn ang="0">
                  <a:pos x="T8" y="T9"/>
                </a:cxn>
              </a:cxnLst>
              <a:rect l="0" t="0" r="r" b="b"/>
              <a:pathLst>
                <a:path w="9" h="9">
                  <a:moveTo>
                    <a:pt x="9" y="4"/>
                  </a:moveTo>
                  <a:cubicBezTo>
                    <a:pt x="9" y="6"/>
                    <a:pt x="8" y="8"/>
                    <a:pt x="5" y="9"/>
                  </a:cubicBezTo>
                  <a:cubicBezTo>
                    <a:pt x="3" y="9"/>
                    <a:pt x="1" y="7"/>
                    <a:pt x="0" y="5"/>
                  </a:cubicBezTo>
                  <a:cubicBezTo>
                    <a:pt x="0" y="3"/>
                    <a:pt x="2" y="1"/>
                    <a:pt x="4" y="0"/>
                  </a:cubicBezTo>
                  <a:cubicBezTo>
                    <a:pt x="6" y="0"/>
                    <a:pt x="9" y="2"/>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0" name="Freeform 27"/>
            <p:cNvSpPr/>
            <p:nvPr/>
          </p:nvSpPr>
          <p:spPr bwMode="auto">
            <a:xfrm>
              <a:off x="6529388" y="2093913"/>
              <a:ext cx="100012" cy="112713"/>
            </a:xfrm>
            <a:custGeom>
              <a:avLst/>
              <a:gdLst>
                <a:gd name="T0" fmla="*/ 8 w 9"/>
                <a:gd name="T1" fmla="*/ 3 h 10"/>
                <a:gd name="T2" fmla="*/ 6 w 9"/>
                <a:gd name="T3" fmla="*/ 9 h 10"/>
                <a:gd name="T4" fmla="*/ 1 w 9"/>
                <a:gd name="T5" fmla="*/ 7 h 10"/>
                <a:gd name="T6" fmla="*/ 3 w 9"/>
                <a:gd name="T7" fmla="*/ 1 h 10"/>
                <a:gd name="T8" fmla="*/ 8 w 9"/>
                <a:gd name="T9" fmla="*/ 3 h 10"/>
              </a:gdLst>
              <a:ahLst/>
              <a:cxnLst>
                <a:cxn ang="0">
                  <a:pos x="T0" y="T1"/>
                </a:cxn>
                <a:cxn ang="0">
                  <a:pos x="T2" y="T3"/>
                </a:cxn>
                <a:cxn ang="0">
                  <a:pos x="T4" y="T5"/>
                </a:cxn>
                <a:cxn ang="0">
                  <a:pos x="T6" y="T7"/>
                </a:cxn>
                <a:cxn ang="0">
                  <a:pos x="T8" y="T9"/>
                </a:cxn>
              </a:cxnLst>
              <a:rect l="0" t="0" r="r" b="b"/>
              <a:pathLst>
                <a:path w="9" h="10">
                  <a:moveTo>
                    <a:pt x="8" y="3"/>
                  </a:moveTo>
                  <a:cubicBezTo>
                    <a:pt x="9" y="5"/>
                    <a:pt x="9" y="8"/>
                    <a:pt x="6" y="9"/>
                  </a:cubicBezTo>
                  <a:cubicBezTo>
                    <a:pt x="4" y="10"/>
                    <a:pt x="2" y="9"/>
                    <a:pt x="1" y="7"/>
                  </a:cubicBezTo>
                  <a:cubicBezTo>
                    <a:pt x="0" y="5"/>
                    <a:pt x="1" y="2"/>
                    <a:pt x="3" y="1"/>
                  </a:cubicBezTo>
                  <a:cubicBezTo>
                    <a:pt x="5" y="0"/>
                    <a:pt x="7" y="1"/>
                    <a:pt x="8"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1" name="Freeform 28"/>
            <p:cNvSpPr/>
            <p:nvPr/>
          </p:nvSpPr>
          <p:spPr bwMode="auto">
            <a:xfrm>
              <a:off x="6351588" y="2251075"/>
              <a:ext cx="111125" cy="114300"/>
            </a:xfrm>
            <a:custGeom>
              <a:avLst/>
              <a:gdLst>
                <a:gd name="T0" fmla="*/ 8 w 10"/>
                <a:gd name="T1" fmla="*/ 2 h 10"/>
                <a:gd name="T2" fmla="*/ 8 w 10"/>
                <a:gd name="T3" fmla="*/ 8 h 10"/>
                <a:gd name="T4" fmla="*/ 2 w 10"/>
                <a:gd name="T5" fmla="*/ 8 h 10"/>
                <a:gd name="T6" fmla="*/ 2 w 10"/>
                <a:gd name="T7" fmla="*/ 2 h 10"/>
                <a:gd name="T8" fmla="*/ 8 w 10"/>
                <a:gd name="T9" fmla="*/ 2 h 10"/>
              </a:gdLst>
              <a:ahLst/>
              <a:cxnLst>
                <a:cxn ang="0">
                  <a:pos x="T0" y="T1"/>
                </a:cxn>
                <a:cxn ang="0">
                  <a:pos x="T2" y="T3"/>
                </a:cxn>
                <a:cxn ang="0">
                  <a:pos x="T4" y="T5"/>
                </a:cxn>
                <a:cxn ang="0">
                  <a:pos x="T6" y="T7"/>
                </a:cxn>
                <a:cxn ang="0">
                  <a:pos x="T8" y="T9"/>
                </a:cxn>
              </a:cxnLst>
              <a:rect l="0" t="0" r="r" b="b"/>
              <a:pathLst>
                <a:path w="10" h="10">
                  <a:moveTo>
                    <a:pt x="8" y="2"/>
                  </a:moveTo>
                  <a:cubicBezTo>
                    <a:pt x="10" y="4"/>
                    <a:pt x="10" y="7"/>
                    <a:pt x="8" y="8"/>
                  </a:cubicBezTo>
                  <a:cubicBezTo>
                    <a:pt x="6" y="10"/>
                    <a:pt x="4" y="10"/>
                    <a:pt x="2" y="8"/>
                  </a:cubicBezTo>
                  <a:cubicBezTo>
                    <a:pt x="0" y="6"/>
                    <a:pt x="0" y="4"/>
                    <a:pt x="2" y="2"/>
                  </a:cubicBezTo>
                  <a:cubicBezTo>
                    <a:pt x="4" y="0"/>
                    <a:pt x="6" y="1"/>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2" name="Freeform 29"/>
            <p:cNvSpPr/>
            <p:nvPr/>
          </p:nvSpPr>
          <p:spPr bwMode="auto">
            <a:xfrm>
              <a:off x="6240463" y="2454275"/>
              <a:ext cx="100012" cy="114300"/>
            </a:xfrm>
            <a:custGeom>
              <a:avLst/>
              <a:gdLst>
                <a:gd name="T0" fmla="*/ 7 w 9"/>
                <a:gd name="T1" fmla="*/ 2 h 10"/>
                <a:gd name="T2" fmla="*/ 8 w 9"/>
                <a:gd name="T3" fmla="*/ 7 h 10"/>
                <a:gd name="T4" fmla="*/ 3 w 9"/>
                <a:gd name="T5" fmla="*/ 9 h 10"/>
                <a:gd name="T6" fmla="*/ 1 w 9"/>
                <a:gd name="T7" fmla="*/ 3 h 10"/>
                <a:gd name="T8" fmla="*/ 7 w 9"/>
                <a:gd name="T9" fmla="*/ 2 h 10"/>
              </a:gdLst>
              <a:ahLst/>
              <a:cxnLst>
                <a:cxn ang="0">
                  <a:pos x="T0" y="T1"/>
                </a:cxn>
                <a:cxn ang="0">
                  <a:pos x="T2" y="T3"/>
                </a:cxn>
                <a:cxn ang="0">
                  <a:pos x="T4" y="T5"/>
                </a:cxn>
                <a:cxn ang="0">
                  <a:pos x="T6" y="T7"/>
                </a:cxn>
                <a:cxn ang="0">
                  <a:pos x="T8" y="T9"/>
                </a:cxn>
              </a:cxnLst>
              <a:rect l="0" t="0" r="r" b="b"/>
              <a:pathLst>
                <a:path w="9" h="10">
                  <a:moveTo>
                    <a:pt x="7" y="2"/>
                  </a:moveTo>
                  <a:cubicBezTo>
                    <a:pt x="9" y="3"/>
                    <a:pt x="9" y="5"/>
                    <a:pt x="8" y="7"/>
                  </a:cubicBezTo>
                  <a:cubicBezTo>
                    <a:pt x="7" y="9"/>
                    <a:pt x="5" y="10"/>
                    <a:pt x="3" y="9"/>
                  </a:cubicBezTo>
                  <a:cubicBezTo>
                    <a:pt x="0" y="8"/>
                    <a:pt x="0" y="5"/>
                    <a:pt x="1" y="3"/>
                  </a:cubicBezTo>
                  <a:cubicBezTo>
                    <a:pt x="2" y="1"/>
                    <a:pt x="4" y="0"/>
                    <a:pt x="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3" name="Freeform 30"/>
            <p:cNvSpPr/>
            <p:nvPr/>
          </p:nvSpPr>
          <p:spPr bwMode="auto">
            <a:xfrm>
              <a:off x="6196013" y="2692400"/>
              <a:ext cx="100012" cy="112713"/>
            </a:xfrm>
            <a:custGeom>
              <a:avLst/>
              <a:gdLst>
                <a:gd name="T0" fmla="*/ 5 w 9"/>
                <a:gd name="T1" fmla="*/ 1 h 10"/>
                <a:gd name="T2" fmla="*/ 8 w 9"/>
                <a:gd name="T3" fmla="*/ 6 h 10"/>
                <a:gd name="T4" fmla="*/ 3 w 9"/>
                <a:gd name="T5" fmla="*/ 9 h 10"/>
                <a:gd name="T6" fmla="*/ 0 w 9"/>
                <a:gd name="T7" fmla="*/ 4 h 10"/>
                <a:gd name="T8" fmla="*/ 5 w 9"/>
                <a:gd name="T9" fmla="*/ 1 h 10"/>
              </a:gdLst>
              <a:ahLst/>
              <a:cxnLst>
                <a:cxn ang="0">
                  <a:pos x="T0" y="T1"/>
                </a:cxn>
                <a:cxn ang="0">
                  <a:pos x="T2" y="T3"/>
                </a:cxn>
                <a:cxn ang="0">
                  <a:pos x="T4" y="T5"/>
                </a:cxn>
                <a:cxn ang="0">
                  <a:pos x="T6" y="T7"/>
                </a:cxn>
                <a:cxn ang="0">
                  <a:pos x="T8" y="T9"/>
                </a:cxn>
              </a:cxnLst>
              <a:rect l="0" t="0" r="r" b="b"/>
              <a:pathLst>
                <a:path w="9" h="10">
                  <a:moveTo>
                    <a:pt x="5" y="1"/>
                  </a:moveTo>
                  <a:cubicBezTo>
                    <a:pt x="7" y="1"/>
                    <a:pt x="9" y="3"/>
                    <a:pt x="8" y="6"/>
                  </a:cubicBezTo>
                  <a:cubicBezTo>
                    <a:pt x="8" y="8"/>
                    <a:pt x="6" y="10"/>
                    <a:pt x="3" y="9"/>
                  </a:cubicBezTo>
                  <a:cubicBezTo>
                    <a:pt x="1" y="9"/>
                    <a:pt x="0" y="6"/>
                    <a:pt x="0" y="4"/>
                  </a:cubicBezTo>
                  <a:cubicBezTo>
                    <a:pt x="0" y="2"/>
                    <a:pt x="3"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4" name="Freeform 31"/>
            <p:cNvSpPr/>
            <p:nvPr/>
          </p:nvSpPr>
          <p:spPr bwMode="auto">
            <a:xfrm>
              <a:off x="6218238" y="2928938"/>
              <a:ext cx="100012" cy="101600"/>
            </a:xfrm>
            <a:custGeom>
              <a:avLst/>
              <a:gdLst>
                <a:gd name="T0" fmla="*/ 4 w 9"/>
                <a:gd name="T1" fmla="*/ 0 h 9"/>
                <a:gd name="T2" fmla="*/ 9 w 9"/>
                <a:gd name="T3" fmla="*/ 4 h 9"/>
                <a:gd name="T4" fmla="*/ 5 w 9"/>
                <a:gd name="T5" fmla="*/ 9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8" y="2"/>
                    <a:pt x="9" y="4"/>
                  </a:cubicBezTo>
                  <a:cubicBezTo>
                    <a:pt x="9" y="6"/>
                    <a:pt x="7" y="9"/>
                    <a:pt x="5" y="9"/>
                  </a:cubicBezTo>
                  <a:cubicBezTo>
                    <a:pt x="3" y="9"/>
                    <a:pt x="1" y="8"/>
                    <a:pt x="0" y="5"/>
                  </a:cubicBezTo>
                  <a:cubicBezTo>
                    <a:pt x="0" y="3"/>
                    <a:pt x="2"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5" name="Freeform 32"/>
            <p:cNvSpPr/>
            <p:nvPr/>
          </p:nvSpPr>
          <p:spPr bwMode="auto">
            <a:xfrm>
              <a:off x="6307138" y="3144838"/>
              <a:ext cx="111125" cy="112713"/>
            </a:xfrm>
            <a:custGeom>
              <a:avLst/>
              <a:gdLst>
                <a:gd name="T0" fmla="*/ 3 w 10"/>
                <a:gd name="T1" fmla="*/ 1 h 10"/>
                <a:gd name="T2" fmla="*/ 9 w 10"/>
                <a:gd name="T3" fmla="*/ 3 h 10"/>
                <a:gd name="T4" fmla="*/ 7 w 10"/>
                <a:gd name="T5" fmla="*/ 9 h 10"/>
                <a:gd name="T6" fmla="*/ 1 w 10"/>
                <a:gd name="T7" fmla="*/ 7 h 10"/>
                <a:gd name="T8" fmla="*/ 3 w 10"/>
                <a:gd name="T9" fmla="*/ 1 h 10"/>
              </a:gdLst>
              <a:ahLst/>
              <a:cxnLst>
                <a:cxn ang="0">
                  <a:pos x="T0" y="T1"/>
                </a:cxn>
                <a:cxn ang="0">
                  <a:pos x="T2" y="T3"/>
                </a:cxn>
                <a:cxn ang="0">
                  <a:pos x="T4" y="T5"/>
                </a:cxn>
                <a:cxn ang="0">
                  <a:pos x="T6" y="T7"/>
                </a:cxn>
                <a:cxn ang="0">
                  <a:pos x="T8" y="T9"/>
                </a:cxn>
              </a:cxnLst>
              <a:rect l="0" t="0" r="r" b="b"/>
              <a:pathLst>
                <a:path w="10" h="10">
                  <a:moveTo>
                    <a:pt x="3" y="1"/>
                  </a:moveTo>
                  <a:cubicBezTo>
                    <a:pt x="5" y="0"/>
                    <a:pt x="8" y="1"/>
                    <a:pt x="9" y="3"/>
                  </a:cubicBezTo>
                  <a:cubicBezTo>
                    <a:pt x="10" y="5"/>
                    <a:pt x="9" y="8"/>
                    <a:pt x="7" y="9"/>
                  </a:cubicBezTo>
                  <a:cubicBezTo>
                    <a:pt x="5" y="10"/>
                    <a:pt x="2" y="9"/>
                    <a:pt x="1" y="7"/>
                  </a:cubicBezTo>
                  <a:cubicBezTo>
                    <a:pt x="0" y="5"/>
                    <a:pt x="1" y="2"/>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6" name="Freeform 33"/>
            <p:cNvSpPr/>
            <p:nvPr/>
          </p:nvSpPr>
          <p:spPr bwMode="auto">
            <a:xfrm>
              <a:off x="6462713" y="3324225"/>
              <a:ext cx="111125" cy="101600"/>
            </a:xfrm>
            <a:custGeom>
              <a:avLst/>
              <a:gdLst>
                <a:gd name="T0" fmla="*/ 2 w 10"/>
                <a:gd name="T1" fmla="*/ 1 h 9"/>
                <a:gd name="T2" fmla="*/ 8 w 10"/>
                <a:gd name="T3" fmla="*/ 1 h 9"/>
                <a:gd name="T4" fmla="*/ 8 w 10"/>
                <a:gd name="T5" fmla="*/ 7 h 9"/>
                <a:gd name="T6" fmla="*/ 2 w 10"/>
                <a:gd name="T7" fmla="*/ 7 h 9"/>
                <a:gd name="T8" fmla="*/ 2 w 10"/>
                <a:gd name="T9" fmla="*/ 1 h 9"/>
              </a:gdLst>
              <a:ahLst/>
              <a:cxnLst>
                <a:cxn ang="0">
                  <a:pos x="T0" y="T1"/>
                </a:cxn>
                <a:cxn ang="0">
                  <a:pos x="T2" y="T3"/>
                </a:cxn>
                <a:cxn ang="0">
                  <a:pos x="T4" y="T5"/>
                </a:cxn>
                <a:cxn ang="0">
                  <a:pos x="T6" y="T7"/>
                </a:cxn>
                <a:cxn ang="0">
                  <a:pos x="T8" y="T9"/>
                </a:cxn>
              </a:cxnLst>
              <a:rect l="0" t="0" r="r" b="b"/>
              <a:pathLst>
                <a:path w="10" h="9">
                  <a:moveTo>
                    <a:pt x="2" y="1"/>
                  </a:moveTo>
                  <a:cubicBezTo>
                    <a:pt x="4" y="0"/>
                    <a:pt x="7" y="0"/>
                    <a:pt x="8" y="1"/>
                  </a:cubicBezTo>
                  <a:cubicBezTo>
                    <a:pt x="10" y="3"/>
                    <a:pt x="10" y="6"/>
                    <a:pt x="8" y="7"/>
                  </a:cubicBezTo>
                  <a:cubicBezTo>
                    <a:pt x="6" y="9"/>
                    <a:pt x="4" y="9"/>
                    <a:pt x="2" y="7"/>
                  </a:cubicBezTo>
                  <a:cubicBezTo>
                    <a:pt x="0" y="6"/>
                    <a:pt x="0" y="3"/>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7" name="Freeform 34"/>
            <p:cNvSpPr/>
            <p:nvPr/>
          </p:nvSpPr>
          <p:spPr bwMode="auto">
            <a:xfrm>
              <a:off x="6662738" y="3438525"/>
              <a:ext cx="112712" cy="112713"/>
            </a:xfrm>
            <a:custGeom>
              <a:avLst/>
              <a:gdLst>
                <a:gd name="T0" fmla="*/ 2 w 10"/>
                <a:gd name="T1" fmla="*/ 3 h 10"/>
                <a:gd name="T2" fmla="*/ 7 w 10"/>
                <a:gd name="T3" fmla="*/ 1 h 10"/>
                <a:gd name="T4" fmla="*/ 9 w 10"/>
                <a:gd name="T5" fmla="*/ 7 h 10"/>
                <a:gd name="T6" fmla="*/ 3 w 10"/>
                <a:gd name="T7" fmla="*/ 9 h 10"/>
                <a:gd name="T8" fmla="*/ 2 w 10"/>
                <a:gd name="T9" fmla="*/ 3 h 10"/>
              </a:gdLst>
              <a:ahLst/>
              <a:cxnLst>
                <a:cxn ang="0">
                  <a:pos x="T0" y="T1"/>
                </a:cxn>
                <a:cxn ang="0">
                  <a:pos x="T2" y="T3"/>
                </a:cxn>
                <a:cxn ang="0">
                  <a:pos x="T4" y="T5"/>
                </a:cxn>
                <a:cxn ang="0">
                  <a:pos x="T6" y="T7"/>
                </a:cxn>
                <a:cxn ang="0">
                  <a:pos x="T8" y="T9"/>
                </a:cxn>
              </a:cxnLst>
              <a:rect l="0" t="0" r="r" b="b"/>
              <a:pathLst>
                <a:path w="10" h="10">
                  <a:moveTo>
                    <a:pt x="2" y="3"/>
                  </a:moveTo>
                  <a:cubicBezTo>
                    <a:pt x="3" y="1"/>
                    <a:pt x="5" y="0"/>
                    <a:pt x="7" y="1"/>
                  </a:cubicBezTo>
                  <a:cubicBezTo>
                    <a:pt x="9" y="2"/>
                    <a:pt x="10" y="5"/>
                    <a:pt x="9" y="7"/>
                  </a:cubicBezTo>
                  <a:cubicBezTo>
                    <a:pt x="8" y="9"/>
                    <a:pt x="5" y="10"/>
                    <a:pt x="3" y="9"/>
                  </a:cubicBezTo>
                  <a:cubicBezTo>
                    <a:pt x="1" y="7"/>
                    <a:pt x="0" y="5"/>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8" name="Freeform 35"/>
            <p:cNvSpPr/>
            <p:nvPr/>
          </p:nvSpPr>
          <p:spPr bwMode="auto">
            <a:xfrm>
              <a:off x="6897688" y="3482975"/>
              <a:ext cx="100012" cy="112713"/>
            </a:xfrm>
            <a:custGeom>
              <a:avLst/>
              <a:gdLst>
                <a:gd name="T0" fmla="*/ 1 w 9"/>
                <a:gd name="T1" fmla="*/ 4 h 10"/>
                <a:gd name="T2" fmla="*/ 6 w 9"/>
                <a:gd name="T3" fmla="*/ 1 h 10"/>
                <a:gd name="T4" fmla="*/ 9 w 9"/>
                <a:gd name="T5" fmla="*/ 6 h 10"/>
                <a:gd name="T6" fmla="*/ 4 w 9"/>
                <a:gd name="T7" fmla="*/ 9 h 10"/>
                <a:gd name="T8" fmla="*/ 1 w 9"/>
                <a:gd name="T9" fmla="*/ 4 h 10"/>
              </a:gdLst>
              <a:ahLst/>
              <a:cxnLst>
                <a:cxn ang="0">
                  <a:pos x="T0" y="T1"/>
                </a:cxn>
                <a:cxn ang="0">
                  <a:pos x="T2" y="T3"/>
                </a:cxn>
                <a:cxn ang="0">
                  <a:pos x="T4" y="T5"/>
                </a:cxn>
                <a:cxn ang="0">
                  <a:pos x="T6" y="T7"/>
                </a:cxn>
                <a:cxn ang="0">
                  <a:pos x="T8" y="T9"/>
                </a:cxn>
              </a:cxnLst>
              <a:rect l="0" t="0" r="r" b="b"/>
              <a:pathLst>
                <a:path w="9" h="10">
                  <a:moveTo>
                    <a:pt x="1" y="4"/>
                  </a:moveTo>
                  <a:cubicBezTo>
                    <a:pt x="1" y="2"/>
                    <a:pt x="3" y="0"/>
                    <a:pt x="6" y="1"/>
                  </a:cubicBezTo>
                  <a:cubicBezTo>
                    <a:pt x="8" y="1"/>
                    <a:pt x="9" y="4"/>
                    <a:pt x="9" y="6"/>
                  </a:cubicBezTo>
                  <a:cubicBezTo>
                    <a:pt x="9" y="8"/>
                    <a:pt x="6" y="10"/>
                    <a:pt x="4" y="9"/>
                  </a:cubicBezTo>
                  <a:cubicBezTo>
                    <a:pt x="2" y="9"/>
                    <a:pt x="0" y="7"/>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39" name="Freeform 36"/>
            <p:cNvSpPr/>
            <p:nvPr/>
          </p:nvSpPr>
          <p:spPr bwMode="auto">
            <a:xfrm>
              <a:off x="7131050" y="3460750"/>
              <a:ext cx="100012" cy="101600"/>
            </a:xfrm>
            <a:custGeom>
              <a:avLst/>
              <a:gdLst>
                <a:gd name="T0" fmla="*/ 0 w 9"/>
                <a:gd name="T1" fmla="*/ 5 h 9"/>
                <a:gd name="T2" fmla="*/ 4 w 9"/>
                <a:gd name="T3" fmla="*/ 1 h 9"/>
                <a:gd name="T4" fmla="*/ 9 w 9"/>
                <a:gd name="T5" fmla="*/ 4 h 9"/>
                <a:gd name="T6" fmla="*/ 5 w 9"/>
                <a:gd name="T7" fmla="*/ 9 h 9"/>
                <a:gd name="T8" fmla="*/ 0 w 9"/>
                <a:gd name="T9" fmla="*/ 5 h 9"/>
              </a:gdLst>
              <a:ahLst/>
              <a:cxnLst>
                <a:cxn ang="0">
                  <a:pos x="T0" y="T1"/>
                </a:cxn>
                <a:cxn ang="0">
                  <a:pos x="T2" y="T3"/>
                </a:cxn>
                <a:cxn ang="0">
                  <a:pos x="T4" y="T5"/>
                </a:cxn>
                <a:cxn ang="0">
                  <a:pos x="T6" y="T7"/>
                </a:cxn>
                <a:cxn ang="0">
                  <a:pos x="T8" y="T9"/>
                </a:cxn>
              </a:cxnLst>
              <a:rect l="0" t="0" r="r" b="b"/>
              <a:pathLst>
                <a:path w="9" h="9">
                  <a:moveTo>
                    <a:pt x="0" y="5"/>
                  </a:moveTo>
                  <a:cubicBezTo>
                    <a:pt x="0" y="3"/>
                    <a:pt x="2" y="1"/>
                    <a:pt x="4" y="1"/>
                  </a:cubicBezTo>
                  <a:cubicBezTo>
                    <a:pt x="6" y="0"/>
                    <a:pt x="9" y="2"/>
                    <a:pt x="9" y="4"/>
                  </a:cubicBezTo>
                  <a:cubicBezTo>
                    <a:pt x="9" y="7"/>
                    <a:pt x="8" y="9"/>
                    <a:pt x="5" y="9"/>
                  </a:cubicBezTo>
                  <a:cubicBezTo>
                    <a:pt x="3" y="9"/>
                    <a:pt x="1" y="8"/>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0" name="Freeform 37"/>
            <p:cNvSpPr/>
            <p:nvPr/>
          </p:nvSpPr>
          <p:spPr bwMode="auto">
            <a:xfrm>
              <a:off x="7342188" y="3359150"/>
              <a:ext cx="111125" cy="112713"/>
            </a:xfrm>
            <a:custGeom>
              <a:avLst/>
              <a:gdLst>
                <a:gd name="T0" fmla="*/ 1 w 10"/>
                <a:gd name="T1" fmla="*/ 7 h 10"/>
                <a:gd name="T2" fmla="*/ 3 w 10"/>
                <a:gd name="T3" fmla="*/ 1 h 10"/>
                <a:gd name="T4" fmla="*/ 9 w 10"/>
                <a:gd name="T5" fmla="*/ 3 h 10"/>
                <a:gd name="T6" fmla="*/ 7 w 10"/>
                <a:gd name="T7" fmla="*/ 9 h 10"/>
                <a:gd name="T8" fmla="*/ 1 w 10"/>
                <a:gd name="T9" fmla="*/ 7 h 10"/>
              </a:gdLst>
              <a:ahLst/>
              <a:cxnLst>
                <a:cxn ang="0">
                  <a:pos x="T0" y="T1"/>
                </a:cxn>
                <a:cxn ang="0">
                  <a:pos x="T2" y="T3"/>
                </a:cxn>
                <a:cxn ang="0">
                  <a:pos x="T4" y="T5"/>
                </a:cxn>
                <a:cxn ang="0">
                  <a:pos x="T6" y="T7"/>
                </a:cxn>
                <a:cxn ang="0">
                  <a:pos x="T8" y="T9"/>
                </a:cxn>
              </a:cxnLst>
              <a:rect l="0" t="0" r="r" b="b"/>
              <a:pathLst>
                <a:path w="10" h="10">
                  <a:moveTo>
                    <a:pt x="1" y="7"/>
                  </a:moveTo>
                  <a:cubicBezTo>
                    <a:pt x="0" y="5"/>
                    <a:pt x="1" y="2"/>
                    <a:pt x="3" y="1"/>
                  </a:cubicBezTo>
                  <a:cubicBezTo>
                    <a:pt x="5" y="0"/>
                    <a:pt x="8" y="1"/>
                    <a:pt x="9" y="3"/>
                  </a:cubicBezTo>
                  <a:cubicBezTo>
                    <a:pt x="10" y="6"/>
                    <a:pt x="9" y="8"/>
                    <a:pt x="7" y="9"/>
                  </a:cubicBezTo>
                  <a:cubicBezTo>
                    <a:pt x="5" y="10"/>
                    <a:pt x="2"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1" name="Freeform 38"/>
            <p:cNvSpPr/>
            <p:nvPr/>
          </p:nvSpPr>
          <p:spPr bwMode="auto">
            <a:xfrm>
              <a:off x="7519988" y="3211513"/>
              <a:ext cx="100012" cy="101600"/>
            </a:xfrm>
            <a:custGeom>
              <a:avLst/>
              <a:gdLst>
                <a:gd name="T0" fmla="*/ 1 w 9"/>
                <a:gd name="T1" fmla="*/ 7 h 9"/>
                <a:gd name="T2" fmla="*/ 1 w 9"/>
                <a:gd name="T3" fmla="*/ 1 h 9"/>
                <a:gd name="T4" fmla="*/ 7 w 9"/>
                <a:gd name="T5" fmla="*/ 1 h 9"/>
                <a:gd name="T6" fmla="*/ 7 w 9"/>
                <a:gd name="T7" fmla="*/ 7 h 9"/>
                <a:gd name="T8" fmla="*/ 1 w 9"/>
                <a:gd name="T9" fmla="*/ 7 h 9"/>
              </a:gdLst>
              <a:ahLst/>
              <a:cxnLst>
                <a:cxn ang="0">
                  <a:pos x="T0" y="T1"/>
                </a:cxn>
                <a:cxn ang="0">
                  <a:pos x="T2" y="T3"/>
                </a:cxn>
                <a:cxn ang="0">
                  <a:pos x="T4" y="T5"/>
                </a:cxn>
                <a:cxn ang="0">
                  <a:pos x="T6" y="T7"/>
                </a:cxn>
                <a:cxn ang="0">
                  <a:pos x="T8" y="T9"/>
                </a:cxn>
              </a:cxnLst>
              <a:rect l="0" t="0" r="r" b="b"/>
              <a:pathLst>
                <a:path w="9" h="9">
                  <a:moveTo>
                    <a:pt x="1" y="7"/>
                  </a:moveTo>
                  <a:cubicBezTo>
                    <a:pt x="0" y="5"/>
                    <a:pt x="0" y="3"/>
                    <a:pt x="1" y="1"/>
                  </a:cubicBezTo>
                  <a:cubicBezTo>
                    <a:pt x="3" y="0"/>
                    <a:pt x="6" y="0"/>
                    <a:pt x="7" y="1"/>
                  </a:cubicBezTo>
                  <a:cubicBezTo>
                    <a:pt x="9" y="3"/>
                    <a:pt x="9" y="6"/>
                    <a:pt x="7" y="7"/>
                  </a:cubicBezTo>
                  <a:cubicBezTo>
                    <a:pt x="6" y="9"/>
                    <a:pt x="3"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2" name="Freeform 39"/>
            <p:cNvSpPr/>
            <p:nvPr/>
          </p:nvSpPr>
          <p:spPr bwMode="auto">
            <a:xfrm>
              <a:off x="7631113" y="2997200"/>
              <a:ext cx="112712" cy="112713"/>
            </a:xfrm>
            <a:custGeom>
              <a:avLst/>
              <a:gdLst>
                <a:gd name="T0" fmla="*/ 3 w 10"/>
                <a:gd name="T1" fmla="*/ 9 h 10"/>
                <a:gd name="T2" fmla="*/ 1 w 10"/>
                <a:gd name="T3" fmla="*/ 3 h 10"/>
                <a:gd name="T4" fmla="*/ 7 w 10"/>
                <a:gd name="T5" fmla="*/ 1 h 10"/>
                <a:gd name="T6" fmla="*/ 9 w 10"/>
                <a:gd name="T7" fmla="*/ 7 h 10"/>
                <a:gd name="T8" fmla="*/ 3 w 10"/>
                <a:gd name="T9" fmla="*/ 9 h 10"/>
              </a:gdLst>
              <a:ahLst/>
              <a:cxnLst>
                <a:cxn ang="0">
                  <a:pos x="T0" y="T1"/>
                </a:cxn>
                <a:cxn ang="0">
                  <a:pos x="T2" y="T3"/>
                </a:cxn>
                <a:cxn ang="0">
                  <a:pos x="T4" y="T5"/>
                </a:cxn>
                <a:cxn ang="0">
                  <a:pos x="T6" y="T7"/>
                </a:cxn>
                <a:cxn ang="0">
                  <a:pos x="T8" y="T9"/>
                </a:cxn>
              </a:cxnLst>
              <a:rect l="0" t="0" r="r" b="b"/>
              <a:pathLst>
                <a:path w="10" h="10">
                  <a:moveTo>
                    <a:pt x="3" y="9"/>
                  </a:moveTo>
                  <a:cubicBezTo>
                    <a:pt x="1" y="8"/>
                    <a:pt x="0" y="5"/>
                    <a:pt x="1" y="3"/>
                  </a:cubicBezTo>
                  <a:cubicBezTo>
                    <a:pt x="2" y="1"/>
                    <a:pt x="5" y="0"/>
                    <a:pt x="7" y="1"/>
                  </a:cubicBezTo>
                  <a:cubicBezTo>
                    <a:pt x="9" y="2"/>
                    <a:pt x="10" y="5"/>
                    <a:pt x="9" y="7"/>
                  </a:cubicBezTo>
                  <a:cubicBezTo>
                    <a:pt x="7" y="9"/>
                    <a:pt x="5" y="10"/>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3" name="Freeform 40"/>
            <p:cNvSpPr/>
            <p:nvPr/>
          </p:nvSpPr>
          <p:spPr bwMode="auto">
            <a:xfrm>
              <a:off x="5160963" y="1879600"/>
              <a:ext cx="100012" cy="101600"/>
            </a:xfrm>
            <a:custGeom>
              <a:avLst/>
              <a:gdLst>
                <a:gd name="T0" fmla="*/ 8 w 9"/>
                <a:gd name="T1" fmla="*/ 6 h 9"/>
                <a:gd name="T2" fmla="*/ 4 w 9"/>
                <a:gd name="T3" fmla="*/ 9 h 9"/>
                <a:gd name="T4" fmla="*/ 0 w 9"/>
                <a:gd name="T5" fmla="*/ 4 h 9"/>
                <a:gd name="T6" fmla="*/ 5 w 9"/>
                <a:gd name="T7" fmla="*/ 1 h 9"/>
                <a:gd name="T8" fmla="*/ 8 w 9"/>
                <a:gd name="T9" fmla="*/ 6 h 9"/>
              </a:gdLst>
              <a:ahLst/>
              <a:cxnLst>
                <a:cxn ang="0">
                  <a:pos x="T0" y="T1"/>
                </a:cxn>
                <a:cxn ang="0">
                  <a:pos x="T2" y="T3"/>
                </a:cxn>
                <a:cxn ang="0">
                  <a:pos x="T4" y="T5"/>
                </a:cxn>
                <a:cxn ang="0">
                  <a:pos x="T6" y="T7"/>
                </a:cxn>
                <a:cxn ang="0">
                  <a:pos x="T8" y="T9"/>
                </a:cxn>
              </a:cxnLst>
              <a:rect l="0" t="0" r="r" b="b"/>
              <a:pathLst>
                <a:path w="9" h="9">
                  <a:moveTo>
                    <a:pt x="8" y="6"/>
                  </a:moveTo>
                  <a:cubicBezTo>
                    <a:pt x="8" y="8"/>
                    <a:pt x="6" y="9"/>
                    <a:pt x="4" y="9"/>
                  </a:cubicBezTo>
                  <a:cubicBezTo>
                    <a:pt x="1" y="9"/>
                    <a:pt x="0" y="6"/>
                    <a:pt x="0" y="4"/>
                  </a:cubicBezTo>
                  <a:cubicBezTo>
                    <a:pt x="0" y="2"/>
                    <a:pt x="3" y="0"/>
                    <a:pt x="5" y="1"/>
                  </a:cubicBezTo>
                  <a:cubicBezTo>
                    <a:pt x="7" y="1"/>
                    <a:pt x="9" y="3"/>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4" name="Freeform 41"/>
            <p:cNvSpPr/>
            <p:nvPr/>
          </p:nvSpPr>
          <p:spPr bwMode="auto">
            <a:xfrm>
              <a:off x="4926013" y="1901825"/>
              <a:ext cx="101600" cy="112713"/>
            </a:xfrm>
            <a:custGeom>
              <a:avLst/>
              <a:gdLst>
                <a:gd name="T0" fmla="*/ 9 w 9"/>
                <a:gd name="T1" fmla="*/ 4 h 10"/>
                <a:gd name="T2" fmla="*/ 5 w 9"/>
                <a:gd name="T3" fmla="*/ 9 h 10"/>
                <a:gd name="T4" fmla="*/ 0 w 9"/>
                <a:gd name="T5" fmla="*/ 6 h 10"/>
                <a:gd name="T6" fmla="*/ 4 w 9"/>
                <a:gd name="T7" fmla="*/ 1 h 10"/>
                <a:gd name="T8" fmla="*/ 9 w 9"/>
                <a:gd name="T9" fmla="*/ 4 h 10"/>
              </a:gdLst>
              <a:ahLst/>
              <a:cxnLst>
                <a:cxn ang="0">
                  <a:pos x="T0" y="T1"/>
                </a:cxn>
                <a:cxn ang="0">
                  <a:pos x="T2" y="T3"/>
                </a:cxn>
                <a:cxn ang="0">
                  <a:pos x="T4" y="T5"/>
                </a:cxn>
                <a:cxn ang="0">
                  <a:pos x="T6" y="T7"/>
                </a:cxn>
                <a:cxn ang="0">
                  <a:pos x="T8" y="T9"/>
                </a:cxn>
              </a:cxnLst>
              <a:rect l="0" t="0" r="r" b="b"/>
              <a:pathLst>
                <a:path w="9" h="10">
                  <a:moveTo>
                    <a:pt x="9" y="4"/>
                  </a:moveTo>
                  <a:cubicBezTo>
                    <a:pt x="9" y="7"/>
                    <a:pt x="7" y="9"/>
                    <a:pt x="5" y="9"/>
                  </a:cubicBezTo>
                  <a:cubicBezTo>
                    <a:pt x="3" y="10"/>
                    <a:pt x="1" y="8"/>
                    <a:pt x="0" y="6"/>
                  </a:cubicBezTo>
                  <a:cubicBezTo>
                    <a:pt x="0" y="3"/>
                    <a:pt x="2" y="1"/>
                    <a:pt x="4" y="1"/>
                  </a:cubicBezTo>
                  <a:cubicBezTo>
                    <a:pt x="6" y="0"/>
                    <a:pt x="8" y="2"/>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5" name="Freeform 42"/>
            <p:cNvSpPr/>
            <p:nvPr/>
          </p:nvSpPr>
          <p:spPr bwMode="auto">
            <a:xfrm>
              <a:off x="4703763" y="2003425"/>
              <a:ext cx="111125" cy="112713"/>
            </a:xfrm>
            <a:custGeom>
              <a:avLst/>
              <a:gdLst>
                <a:gd name="T0" fmla="*/ 9 w 10"/>
                <a:gd name="T1" fmla="*/ 3 h 10"/>
                <a:gd name="T2" fmla="*/ 7 w 10"/>
                <a:gd name="T3" fmla="*/ 8 h 10"/>
                <a:gd name="T4" fmla="*/ 1 w 10"/>
                <a:gd name="T5" fmla="*/ 6 h 10"/>
                <a:gd name="T6" fmla="*/ 3 w 10"/>
                <a:gd name="T7" fmla="*/ 1 h 10"/>
                <a:gd name="T8" fmla="*/ 9 w 10"/>
                <a:gd name="T9" fmla="*/ 3 h 10"/>
              </a:gdLst>
              <a:ahLst/>
              <a:cxnLst>
                <a:cxn ang="0">
                  <a:pos x="T0" y="T1"/>
                </a:cxn>
                <a:cxn ang="0">
                  <a:pos x="T2" y="T3"/>
                </a:cxn>
                <a:cxn ang="0">
                  <a:pos x="T4" y="T5"/>
                </a:cxn>
                <a:cxn ang="0">
                  <a:pos x="T6" y="T7"/>
                </a:cxn>
                <a:cxn ang="0">
                  <a:pos x="T8" y="T9"/>
                </a:cxn>
              </a:cxnLst>
              <a:rect l="0" t="0" r="r" b="b"/>
              <a:pathLst>
                <a:path w="10" h="10">
                  <a:moveTo>
                    <a:pt x="9" y="3"/>
                  </a:moveTo>
                  <a:cubicBezTo>
                    <a:pt x="10" y="5"/>
                    <a:pt x="9" y="7"/>
                    <a:pt x="7" y="8"/>
                  </a:cubicBezTo>
                  <a:cubicBezTo>
                    <a:pt x="5" y="10"/>
                    <a:pt x="2" y="9"/>
                    <a:pt x="1" y="6"/>
                  </a:cubicBezTo>
                  <a:cubicBezTo>
                    <a:pt x="0" y="4"/>
                    <a:pt x="1" y="2"/>
                    <a:pt x="3" y="1"/>
                  </a:cubicBezTo>
                  <a:cubicBezTo>
                    <a:pt x="6" y="0"/>
                    <a:pt x="8" y="1"/>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6" name="Freeform 43"/>
            <p:cNvSpPr/>
            <p:nvPr/>
          </p:nvSpPr>
          <p:spPr bwMode="auto">
            <a:xfrm>
              <a:off x="4537075" y="2160588"/>
              <a:ext cx="100012" cy="101600"/>
            </a:xfrm>
            <a:custGeom>
              <a:avLst/>
              <a:gdLst>
                <a:gd name="T0" fmla="*/ 8 w 9"/>
                <a:gd name="T1" fmla="*/ 2 h 9"/>
                <a:gd name="T2" fmla="*/ 8 w 9"/>
                <a:gd name="T3" fmla="*/ 8 h 9"/>
                <a:gd name="T4" fmla="*/ 2 w 9"/>
                <a:gd name="T5" fmla="*/ 8 h 9"/>
                <a:gd name="T6" fmla="*/ 2 w 9"/>
                <a:gd name="T7" fmla="*/ 2 h 9"/>
                <a:gd name="T8" fmla="*/ 8 w 9"/>
                <a:gd name="T9" fmla="*/ 2 h 9"/>
              </a:gdLst>
              <a:ahLst/>
              <a:cxnLst>
                <a:cxn ang="0">
                  <a:pos x="T0" y="T1"/>
                </a:cxn>
                <a:cxn ang="0">
                  <a:pos x="T2" y="T3"/>
                </a:cxn>
                <a:cxn ang="0">
                  <a:pos x="T4" y="T5"/>
                </a:cxn>
                <a:cxn ang="0">
                  <a:pos x="T6" y="T7"/>
                </a:cxn>
                <a:cxn ang="0">
                  <a:pos x="T8" y="T9"/>
                </a:cxn>
              </a:cxnLst>
              <a:rect l="0" t="0" r="r" b="b"/>
              <a:pathLst>
                <a:path w="9" h="9">
                  <a:moveTo>
                    <a:pt x="8" y="2"/>
                  </a:moveTo>
                  <a:cubicBezTo>
                    <a:pt x="9" y="3"/>
                    <a:pt x="9" y="6"/>
                    <a:pt x="8" y="8"/>
                  </a:cubicBezTo>
                  <a:cubicBezTo>
                    <a:pt x="6" y="9"/>
                    <a:pt x="3" y="9"/>
                    <a:pt x="2" y="8"/>
                  </a:cubicBezTo>
                  <a:cubicBezTo>
                    <a:pt x="0" y="6"/>
                    <a:pt x="0" y="3"/>
                    <a:pt x="2" y="2"/>
                  </a:cubicBezTo>
                  <a:cubicBezTo>
                    <a:pt x="4" y="0"/>
                    <a:pt x="6"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7" name="Freeform 44"/>
            <p:cNvSpPr/>
            <p:nvPr/>
          </p:nvSpPr>
          <p:spPr bwMode="auto">
            <a:xfrm>
              <a:off x="4414838" y="2365375"/>
              <a:ext cx="111125" cy="112713"/>
            </a:xfrm>
            <a:custGeom>
              <a:avLst/>
              <a:gdLst>
                <a:gd name="T0" fmla="*/ 7 w 10"/>
                <a:gd name="T1" fmla="*/ 1 h 10"/>
                <a:gd name="T2" fmla="*/ 9 w 10"/>
                <a:gd name="T3" fmla="*/ 7 h 10"/>
                <a:gd name="T4" fmla="*/ 3 w 10"/>
                <a:gd name="T5" fmla="*/ 9 h 10"/>
                <a:gd name="T6" fmla="*/ 2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8" y="9"/>
                    <a:pt x="5" y="10"/>
                    <a:pt x="3" y="9"/>
                  </a:cubicBezTo>
                  <a:cubicBezTo>
                    <a:pt x="1" y="8"/>
                    <a:pt x="0" y="5"/>
                    <a:pt x="2" y="3"/>
                  </a:cubicBezTo>
                  <a:cubicBezTo>
                    <a:pt x="3"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8" name="Freeform 45"/>
            <p:cNvSpPr/>
            <p:nvPr/>
          </p:nvSpPr>
          <p:spPr bwMode="auto">
            <a:xfrm>
              <a:off x="4370388" y="2601913"/>
              <a:ext cx="111125" cy="101600"/>
            </a:xfrm>
            <a:custGeom>
              <a:avLst/>
              <a:gdLst>
                <a:gd name="T0" fmla="*/ 6 w 10"/>
                <a:gd name="T1" fmla="*/ 0 h 9"/>
                <a:gd name="T2" fmla="*/ 9 w 10"/>
                <a:gd name="T3" fmla="*/ 5 h 9"/>
                <a:gd name="T4" fmla="*/ 4 w 10"/>
                <a:gd name="T5" fmla="*/ 9 h 9"/>
                <a:gd name="T6" fmla="*/ 1 w 10"/>
                <a:gd name="T7" fmla="*/ 4 h 9"/>
                <a:gd name="T8" fmla="*/ 6 w 10"/>
                <a:gd name="T9" fmla="*/ 0 h 9"/>
              </a:gdLst>
              <a:ahLst/>
              <a:cxnLst>
                <a:cxn ang="0">
                  <a:pos x="T0" y="T1"/>
                </a:cxn>
                <a:cxn ang="0">
                  <a:pos x="T2" y="T3"/>
                </a:cxn>
                <a:cxn ang="0">
                  <a:pos x="T4" y="T5"/>
                </a:cxn>
                <a:cxn ang="0">
                  <a:pos x="T6" y="T7"/>
                </a:cxn>
                <a:cxn ang="0">
                  <a:pos x="T8" y="T9"/>
                </a:cxn>
              </a:cxnLst>
              <a:rect l="0" t="0" r="r" b="b"/>
              <a:pathLst>
                <a:path w="10" h="9">
                  <a:moveTo>
                    <a:pt x="6" y="0"/>
                  </a:moveTo>
                  <a:cubicBezTo>
                    <a:pt x="8" y="1"/>
                    <a:pt x="10" y="3"/>
                    <a:pt x="9" y="5"/>
                  </a:cubicBezTo>
                  <a:cubicBezTo>
                    <a:pt x="9" y="7"/>
                    <a:pt x="7" y="9"/>
                    <a:pt x="4" y="9"/>
                  </a:cubicBezTo>
                  <a:cubicBezTo>
                    <a:pt x="2" y="8"/>
                    <a:pt x="0" y="6"/>
                    <a:pt x="1" y="4"/>
                  </a:cubicBezTo>
                  <a:cubicBezTo>
                    <a:pt x="1" y="1"/>
                    <a:pt x="3"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49" name="Freeform 46"/>
            <p:cNvSpPr/>
            <p:nvPr/>
          </p:nvSpPr>
          <p:spPr bwMode="auto">
            <a:xfrm>
              <a:off x="4403725" y="2838450"/>
              <a:ext cx="100012" cy="101600"/>
            </a:xfrm>
            <a:custGeom>
              <a:avLst/>
              <a:gdLst>
                <a:gd name="T0" fmla="*/ 4 w 9"/>
                <a:gd name="T1" fmla="*/ 0 h 9"/>
                <a:gd name="T2" fmla="*/ 9 w 9"/>
                <a:gd name="T3" fmla="*/ 4 h 9"/>
                <a:gd name="T4" fmla="*/ 5 w 9"/>
                <a:gd name="T5" fmla="*/ 8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8" y="1"/>
                    <a:pt x="9" y="4"/>
                  </a:cubicBezTo>
                  <a:cubicBezTo>
                    <a:pt x="9" y="6"/>
                    <a:pt x="7" y="8"/>
                    <a:pt x="5" y="8"/>
                  </a:cubicBezTo>
                  <a:cubicBezTo>
                    <a:pt x="3" y="9"/>
                    <a:pt x="0" y="7"/>
                    <a:pt x="0" y="5"/>
                  </a:cubicBezTo>
                  <a:cubicBezTo>
                    <a:pt x="0" y="2"/>
                    <a:pt x="1"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0" name="Freeform 47"/>
            <p:cNvSpPr/>
            <p:nvPr/>
          </p:nvSpPr>
          <p:spPr bwMode="auto">
            <a:xfrm>
              <a:off x="4492625" y="3043238"/>
              <a:ext cx="111125" cy="112713"/>
            </a:xfrm>
            <a:custGeom>
              <a:avLst/>
              <a:gdLst>
                <a:gd name="T0" fmla="*/ 3 w 10"/>
                <a:gd name="T1" fmla="*/ 2 h 10"/>
                <a:gd name="T2" fmla="*/ 9 w 10"/>
                <a:gd name="T3" fmla="*/ 4 h 10"/>
                <a:gd name="T4" fmla="*/ 7 w 10"/>
                <a:gd name="T5" fmla="*/ 9 h 10"/>
                <a:gd name="T6" fmla="*/ 1 w 10"/>
                <a:gd name="T7" fmla="*/ 7 h 10"/>
                <a:gd name="T8" fmla="*/ 3 w 10"/>
                <a:gd name="T9" fmla="*/ 2 h 10"/>
              </a:gdLst>
              <a:ahLst/>
              <a:cxnLst>
                <a:cxn ang="0">
                  <a:pos x="T0" y="T1"/>
                </a:cxn>
                <a:cxn ang="0">
                  <a:pos x="T2" y="T3"/>
                </a:cxn>
                <a:cxn ang="0">
                  <a:pos x="T4" y="T5"/>
                </a:cxn>
                <a:cxn ang="0">
                  <a:pos x="T6" y="T7"/>
                </a:cxn>
                <a:cxn ang="0">
                  <a:pos x="T8" y="T9"/>
                </a:cxn>
              </a:cxnLst>
              <a:rect l="0" t="0" r="r" b="b"/>
              <a:pathLst>
                <a:path w="10" h="10">
                  <a:moveTo>
                    <a:pt x="3" y="2"/>
                  </a:moveTo>
                  <a:cubicBezTo>
                    <a:pt x="5" y="0"/>
                    <a:pt x="8" y="1"/>
                    <a:pt x="9" y="4"/>
                  </a:cubicBezTo>
                  <a:cubicBezTo>
                    <a:pt x="10" y="6"/>
                    <a:pt x="9" y="8"/>
                    <a:pt x="7" y="9"/>
                  </a:cubicBezTo>
                  <a:cubicBezTo>
                    <a:pt x="5" y="10"/>
                    <a:pt x="2" y="9"/>
                    <a:pt x="1" y="7"/>
                  </a:cubicBezTo>
                  <a:cubicBezTo>
                    <a:pt x="0" y="5"/>
                    <a:pt x="1" y="3"/>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1" name="Freeform 48"/>
            <p:cNvSpPr/>
            <p:nvPr/>
          </p:nvSpPr>
          <p:spPr bwMode="auto">
            <a:xfrm>
              <a:off x="4648200" y="3222625"/>
              <a:ext cx="111125" cy="114300"/>
            </a:xfrm>
            <a:custGeom>
              <a:avLst/>
              <a:gdLst>
                <a:gd name="T0" fmla="*/ 2 w 10"/>
                <a:gd name="T1" fmla="*/ 2 h 10"/>
                <a:gd name="T2" fmla="*/ 8 w 10"/>
                <a:gd name="T3" fmla="*/ 2 h 10"/>
                <a:gd name="T4" fmla="*/ 8 w 10"/>
                <a:gd name="T5" fmla="*/ 8 h 10"/>
                <a:gd name="T6" fmla="*/ 2 w 10"/>
                <a:gd name="T7" fmla="*/ 8 h 10"/>
                <a:gd name="T8" fmla="*/ 2 w 10"/>
                <a:gd name="T9" fmla="*/ 2 h 10"/>
              </a:gdLst>
              <a:ahLst/>
              <a:cxnLst>
                <a:cxn ang="0">
                  <a:pos x="T0" y="T1"/>
                </a:cxn>
                <a:cxn ang="0">
                  <a:pos x="T2" y="T3"/>
                </a:cxn>
                <a:cxn ang="0">
                  <a:pos x="T4" y="T5"/>
                </a:cxn>
                <a:cxn ang="0">
                  <a:pos x="T6" y="T7"/>
                </a:cxn>
                <a:cxn ang="0">
                  <a:pos x="T8" y="T9"/>
                </a:cxn>
              </a:cxnLst>
              <a:rect l="0" t="0" r="r" b="b"/>
              <a:pathLst>
                <a:path w="10" h="10">
                  <a:moveTo>
                    <a:pt x="2" y="2"/>
                  </a:moveTo>
                  <a:cubicBezTo>
                    <a:pt x="4" y="0"/>
                    <a:pt x="6" y="0"/>
                    <a:pt x="8" y="2"/>
                  </a:cubicBezTo>
                  <a:cubicBezTo>
                    <a:pt x="10" y="4"/>
                    <a:pt x="10" y="6"/>
                    <a:pt x="8" y="8"/>
                  </a:cubicBezTo>
                  <a:cubicBezTo>
                    <a:pt x="6" y="10"/>
                    <a:pt x="3" y="10"/>
                    <a:pt x="2" y="8"/>
                  </a:cubicBezTo>
                  <a:cubicBezTo>
                    <a:pt x="0" y="6"/>
                    <a:pt x="0" y="3"/>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2" name="Freeform 49"/>
            <p:cNvSpPr/>
            <p:nvPr/>
          </p:nvSpPr>
          <p:spPr bwMode="auto">
            <a:xfrm>
              <a:off x="4848225" y="3336925"/>
              <a:ext cx="111125" cy="112713"/>
            </a:xfrm>
            <a:custGeom>
              <a:avLst/>
              <a:gdLst>
                <a:gd name="T0" fmla="*/ 1 w 10"/>
                <a:gd name="T1" fmla="*/ 3 h 10"/>
                <a:gd name="T2" fmla="*/ 7 w 10"/>
                <a:gd name="T3" fmla="*/ 2 h 10"/>
                <a:gd name="T4" fmla="*/ 9 w 10"/>
                <a:gd name="T5" fmla="*/ 7 h 10"/>
                <a:gd name="T6" fmla="*/ 3 w 10"/>
                <a:gd name="T7" fmla="*/ 9 h 10"/>
                <a:gd name="T8" fmla="*/ 1 w 10"/>
                <a:gd name="T9" fmla="*/ 3 h 10"/>
              </a:gdLst>
              <a:ahLst/>
              <a:cxnLst>
                <a:cxn ang="0">
                  <a:pos x="T0" y="T1"/>
                </a:cxn>
                <a:cxn ang="0">
                  <a:pos x="T2" y="T3"/>
                </a:cxn>
                <a:cxn ang="0">
                  <a:pos x="T4" y="T5"/>
                </a:cxn>
                <a:cxn ang="0">
                  <a:pos x="T6" y="T7"/>
                </a:cxn>
                <a:cxn ang="0">
                  <a:pos x="T8" y="T9"/>
                </a:cxn>
              </a:cxnLst>
              <a:rect l="0" t="0" r="r" b="b"/>
              <a:pathLst>
                <a:path w="10" h="10">
                  <a:moveTo>
                    <a:pt x="1" y="3"/>
                  </a:moveTo>
                  <a:cubicBezTo>
                    <a:pt x="2" y="1"/>
                    <a:pt x="5" y="0"/>
                    <a:pt x="7" y="2"/>
                  </a:cubicBezTo>
                  <a:cubicBezTo>
                    <a:pt x="9" y="3"/>
                    <a:pt x="10" y="5"/>
                    <a:pt x="9" y="7"/>
                  </a:cubicBezTo>
                  <a:cubicBezTo>
                    <a:pt x="8" y="9"/>
                    <a:pt x="5" y="10"/>
                    <a:pt x="3" y="9"/>
                  </a:cubicBezTo>
                  <a:cubicBezTo>
                    <a:pt x="1" y="8"/>
                    <a:pt x="0" y="5"/>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3" name="Freeform 50"/>
            <p:cNvSpPr/>
            <p:nvPr/>
          </p:nvSpPr>
          <p:spPr bwMode="auto">
            <a:xfrm>
              <a:off x="5083175" y="3392488"/>
              <a:ext cx="100012" cy="101600"/>
            </a:xfrm>
            <a:custGeom>
              <a:avLst/>
              <a:gdLst>
                <a:gd name="T0" fmla="*/ 0 w 9"/>
                <a:gd name="T1" fmla="*/ 4 h 9"/>
                <a:gd name="T2" fmla="*/ 5 w 9"/>
                <a:gd name="T3" fmla="*/ 0 h 9"/>
                <a:gd name="T4" fmla="*/ 9 w 9"/>
                <a:gd name="T5" fmla="*/ 5 h 9"/>
                <a:gd name="T6" fmla="*/ 4 w 9"/>
                <a:gd name="T7" fmla="*/ 9 h 9"/>
                <a:gd name="T8" fmla="*/ 0 w 9"/>
                <a:gd name="T9" fmla="*/ 4 h 9"/>
              </a:gdLst>
              <a:ahLst/>
              <a:cxnLst>
                <a:cxn ang="0">
                  <a:pos x="T0" y="T1"/>
                </a:cxn>
                <a:cxn ang="0">
                  <a:pos x="T2" y="T3"/>
                </a:cxn>
                <a:cxn ang="0">
                  <a:pos x="T4" y="T5"/>
                </a:cxn>
                <a:cxn ang="0">
                  <a:pos x="T6" y="T7"/>
                </a:cxn>
                <a:cxn ang="0">
                  <a:pos x="T8" y="T9"/>
                </a:cxn>
              </a:cxnLst>
              <a:rect l="0" t="0" r="r" b="b"/>
              <a:pathLst>
                <a:path w="9" h="9">
                  <a:moveTo>
                    <a:pt x="0" y="4"/>
                  </a:moveTo>
                  <a:cubicBezTo>
                    <a:pt x="1" y="2"/>
                    <a:pt x="3" y="0"/>
                    <a:pt x="5" y="0"/>
                  </a:cubicBezTo>
                  <a:cubicBezTo>
                    <a:pt x="8" y="1"/>
                    <a:pt x="9" y="3"/>
                    <a:pt x="9" y="5"/>
                  </a:cubicBezTo>
                  <a:cubicBezTo>
                    <a:pt x="8" y="8"/>
                    <a:pt x="6" y="9"/>
                    <a:pt x="4" y="9"/>
                  </a:cubicBezTo>
                  <a:cubicBezTo>
                    <a:pt x="2" y="8"/>
                    <a:pt x="0" y="6"/>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4" name="Freeform 51"/>
            <p:cNvSpPr/>
            <p:nvPr/>
          </p:nvSpPr>
          <p:spPr bwMode="auto">
            <a:xfrm>
              <a:off x="3335338" y="1833562"/>
              <a:ext cx="111125" cy="101600"/>
            </a:xfrm>
            <a:custGeom>
              <a:avLst/>
              <a:gdLst>
                <a:gd name="T0" fmla="*/ 9 w 10"/>
                <a:gd name="T1" fmla="*/ 5 h 9"/>
                <a:gd name="T2" fmla="*/ 4 w 10"/>
                <a:gd name="T3" fmla="*/ 9 h 9"/>
                <a:gd name="T4" fmla="*/ 1 w 10"/>
                <a:gd name="T5" fmla="*/ 4 h 9"/>
                <a:gd name="T6" fmla="*/ 6 w 10"/>
                <a:gd name="T7" fmla="*/ 0 h 9"/>
                <a:gd name="T8" fmla="*/ 9 w 10"/>
                <a:gd name="T9" fmla="*/ 5 h 9"/>
              </a:gdLst>
              <a:ahLst/>
              <a:cxnLst>
                <a:cxn ang="0">
                  <a:pos x="T0" y="T1"/>
                </a:cxn>
                <a:cxn ang="0">
                  <a:pos x="T2" y="T3"/>
                </a:cxn>
                <a:cxn ang="0">
                  <a:pos x="T4" y="T5"/>
                </a:cxn>
                <a:cxn ang="0">
                  <a:pos x="T6" y="T7"/>
                </a:cxn>
                <a:cxn ang="0">
                  <a:pos x="T8" y="T9"/>
                </a:cxn>
              </a:cxnLst>
              <a:rect l="0" t="0" r="r" b="b"/>
              <a:pathLst>
                <a:path w="10" h="9">
                  <a:moveTo>
                    <a:pt x="9" y="5"/>
                  </a:moveTo>
                  <a:cubicBezTo>
                    <a:pt x="9" y="8"/>
                    <a:pt x="7" y="9"/>
                    <a:pt x="4" y="9"/>
                  </a:cubicBezTo>
                  <a:cubicBezTo>
                    <a:pt x="2" y="8"/>
                    <a:pt x="0" y="6"/>
                    <a:pt x="1" y="4"/>
                  </a:cubicBezTo>
                  <a:cubicBezTo>
                    <a:pt x="1" y="1"/>
                    <a:pt x="3" y="0"/>
                    <a:pt x="6" y="0"/>
                  </a:cubicBezTo>
                  <a:cubicBezTo>
                    <a:pt x="8" y="1"/>
                    <a:pt x="10" y="3"/>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5" name="Freeform 52"/>
            <p:cNvSpPr/>
            <p:nvPr/>
          </p:nvSpPr>
          <p:spPr bwMode="auto">
            <a:xfrm>
              <a:off x="3111500" y="1855788"/>
              <a:ext cx="101600" cy="101600"/>
            </a:xfrm>
            <a:custGeom>
              <a:avLst/>
              <a:gdLst>
                <a:gd name="T0" fmla="*/ 8 w 9"/>
                <a:gd name="T1" fmla="*/ 4 h 9"/>
                <a:gd name="T2" fmla="*/ 5 w 9"/>
                <a:gd name="T3" fmla="*/ 9 h 9"/>
                <a:gd name="T4" fmla="*/ 0 w 9"/>
                <a:gd name="T5" fmla="*/ 5 h 9"/>
                <a:gd name="T6" fmla="*/ 4 w 9"/>
                <a:gd name="T7" fmla="*/ 1 h 9"/>
                <a:gd name="T8" fmla="*/ 8 w 9"/>
                <a:gd name="T9" fmla="*/ 4 h 9"/>
              </a:gdLst>
              <a:ahLst/>
              <a:cxnLst>
                <a:cxn ang="0">
                  <a:pos x="T0" y="T1"/>
                </a:cxn>
                <a:cxn ang="0">
                  <a:pos x="T2" y="T3"/>
                </a:cxn>
                <a:cxn ang="0">
                  <a:pos x="T4" y="T5"/>
                </a:cxn>
                <a:cxn ang="0">
                  <a:pos x="T6" y="T7"/>
                </a:cxn>
                <a:cxn ang="0">
                  <a:pos x="T8" y="T9"/>
                </a:cxn>
              </a:cxnLst>
              <a:rect l="0" t="0" r="r" b="b"/>
              <a:pathLst>
                <a:path w="9" h="9">
                  <a:moveTo>
                    <a:pt x="8" y="4"/>
                  </a:moveTo>
                  <a:cubicBezTo>
                    <a:pt x="9" y="7"/>
                    <a:pt x="7" y="9"/>
                    <a:pt x="5" y="9"/>
                  </a:cubicBezTo>
                  <a:cubicBezTo>
                    <a:pt x="2" y="9"/>
                    <a:pt x="0" y="8"/>
                    <a:pt x="0" y="5"/>
                  </a:cubicBezTo>
                  <a:cubicBezTo>
                    <a:pt x="0" y="3"/>
                    <a:pt x="1" y="1"/>
                    <a:pt x="4" y="1"/>
                  </a:cubicBezTo>
                  <a:cubicBezTo>
                    <a:pt x="6" y="0"/>
                    <a:pt x="8" y="2"/>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6" name="Freeform 53"/>
            <p:cNvSpPr/>
            <p:nvPr/>
          </p:nvSpPr>
          <p:spPr bwMode="auto">
            <a:xfrm>
              <a:off x="2889250" y="1957388"/>
              <a:ext cx="111125" cy="101600"/>
            </a:xfrm>
            <a:custGeom>
              <a:avLst/>
              <a:gdLst>
                <a:gd name="T0" fmla="*/ 9 w 10"/>
                <a:gd name="T1" fmla="*/ 3 h 9"/>
                <a:gd name="T2" fmla="*/ 7 w 10"/>
                <a:gd name="T3" fmla="*/ 8 h 9"/>
                <a:gd name="T4" fmla="*/ 1 w 10"/>
                <a:gd name="T5" fmla="*/ 6 h 9"/>
                <a:gd name="T6" fmla="*/ 3 w 10"/>
                <a:gd name="T7" fmla="*/ 1 h 9"/>
                <a:gd name="T8" fmla="*/ 9 w 10"/>
                <a:gd name="T9" fmla="*/ 3 h 9"/>
              </a:gdLst>
              <a:ahLst/>
              <a:cxnLst>
                <a:cxn ang="0">
                  <a:pos x="T0" y="T1"/>
                </a:cxn>
                <a:cxn ang="0">
                  <a:pos x="T2" y="T3"/>
                </a:cxn>
                <a:cxn ang="0">
                  <a:pos x="T4" y="T5"/>
                </a:cxn>
                <a:cxn ang="0">
                  <a:pos x="T6" y="T7"/>
                </a:cxn>
                <a:cxn ang="0">
                  <a:pos x="T8" y="T9"/>
                </a:cxn>
              </a:cxnLst>
              <a:rect l="0" t="0" r="r" b="b"/>
              <a:pathLst>
                <a:path w="10" h="9">
                  <a:moveTo>
                    <a:pt x="9" y="3"/>
                  </a:moveTo>
                  <a:cubicBezTo>
                    <a:pt x="10" y="5"/>
                    <a:pt x="9" y="7"/>
                    <a:pt x="7" y="8"/>
                  </a:cubicBezTo>
                  <a:cubicBezTo>
                    <a:pt x="5" y="9"/>
                    <a:pt x="2" y="8"/>
                    <a:pt x="1" y="6"/>
                  </a:cubicBezTo>
                  <a:cubicBezTo>
                    <a:pt x="0" y="4"/>
                    <a:pt x="1" y="2"/>
                    <a:pt x="3" y="1"/>
                  </a:cubicBezTo>
                  <a:cubicBezTo>
                    <a:pt x="5" y="0"/>
                    <a:pt x="8" y="0"/>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7" name="Freeform 54"/>
            <p:cNvSpPr/>
            <p:nvPr/>
          </p:nvSpPr>
          <p:spPr bwMode="auto">
            <a:xfrm>
              <a:off x="2722563" y="2116138"/>
              <a:ext cx="100012" cy="101600"/>
            </a:xfrm>
            <a:custGeom>
              <a:avLst/>
              <a:gdLst>
                <a:gd name="T0" fmla="*/ 8 w 9"/>
                <a:gd name="T1" fmla="*/ 2 h 9"/>
                <a:gd name="T2" fmla="*/ 8 w 9"/>
                <a:gd name="T3" fmla="*/ 8 h 9"/>
                <a:gd name="T4" fmla="*/ 1 w 9"/>
                <a:gd name="T5" fmla="*/ 7 h 9"/>
                <a:gd name="T6" fmla="*/ 2 w 9"/>
                <a:gd name="T7" fmla="*/ 1 h 9"/>
                <a:gd name="T8" fmla="*/ 8 w 9"/>
                <a:gd name="T9" fmla="*/ 2 h 9"/>
              </a:gdLst>
              <a:ahLst/>
              <a:cxnLst>
                <a:cxn ang="0">
                  <a:pos x="T0" y="T1"/>
                </a:cxn>
                <a:cxn ang="0">
                  <a:pos x="T2" y="T3"/>
                </a:cxn>
                <a:cxn ang="0">
                  <a:pos x="T4" y="T5"/>
                </a:cxn>
                <a:cxn ang="0">
                  <a:pos x="T6" y="T7"/>
                </a:cxn>
                <a:cxn ang="0">
                  <a:pos x="T8" y="T9"/>
                </a:cxn>
              </a:cxnLst>
              <a:rect l="0" t="0" r="r" b="b"/>
              <a:pathLst>
                <a:path w="9" h="9">
                  <a:moveTo>
                    <a:pt x="8" y="2"/>
                  </a:moveTo>
                  <a:cubicBezTo>
                    <a:pt x="9" y="3"/>
                    <a:pt x="9" y="6"/>
                    <a:pt x="8" y="8"/>
                  </a:cubicBezTo>
                  <a:cubicBezTo>
                    <a:pt x="6" y="9"/>
                    <a:pt x="3" y="9"/>
                    <a:pt x="1" y="7"/>
                  </a:cubicBezTo>
                  <a:cubicBezTo>
                    <a:pt x="0" y="6"/>
                    <a:pt x="0" y="3"/>
                    <a:pt x="2" y="1"/>
                  </a:cubicBezTo>
                  <a:cubicBezTo>
                    <a:pt x="3" y="0"/>
                    <a:pt x="6"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8" name="Freeform 55"/>
            <p:cNvSpPr/>
            <p:nvPr/>
          </p:nvSpPr>
          <p:spPr bwMode="auto">
            <a:xfrm>
              <a:off x="2600325" y="2319338"/>
              <a:ext cx="111125" cy="112713"/>
            </a:xfrm>
            <a:custGeom>
              <a:avLst/>
              <a:gdLst>
                <a:gd name="T0" fmla="*/ 7 w 10"/>
                <a:gd name="T1" fmla="*/ 1 h 10"/>
                <a:gd name="T2" fmla="*/ 9 w 10"/>
                <a:gd name="T3" fmla="*/ 7 h 10"/>
                <a:gd name="T4" fmla="*/ 3 w 10"/>
                <a:gd name="T5" fmla="*/ 8 h 10"/>
                <a:gd name="T6" fmla="*/ 1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8" y="9"/>
                    <a:pt x="5" y="10"/>
                    <a:pt x="3" y="8"/>
                  </a:cubicBezTo>
                  <a:cubicBezTo>
                    <a:pt x="1" y="7"/>
                    <a:pt x="0" y="5"/>
                    <a:pt x="1" y="3"/>
                  </a:cubicBezTo>
                  <a:cubicBezTo>
                    <a:pt x="2"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59" name="Freeform 56"/>
            <p:cNvSpPr/>
            <p:nvPr/>
          </p:nvSpPr>
          <p:spPr bwMode="auto">
            <a:xfrm>
              <a:off x="2555876" y="2555875"/>
              <a:ext cx="100012" cy="103188"/>
            </a:xfrm>
            <a:custGeom>
              <a:avLst/>
              <a:gdLst>
                <a:gd name="T0" fmla="*/ 6 w 9"/>
                <a:gd name="T1" fmla="*/ 0 h 9"/>
                <a:gd name="T2" fmla="*/ 9 w 9"/>
                <a:gd name="T3" fmla="*/ 5 h 9"/>
                <a:gd name="T4" fmla="*/ 4 w 9"/>
                <a:gd name="T5" fmla="*/ 8 h 9"/>
                <a:gd name="T6" fmla="*/ 1 w 9"/>
                <a:gd name="T7" fmla="*/ 3 h 9"/>
                <a:gd name="T8" fmla="*/ 6 w 9"/>
                <a:gd name="T9" fmla="*/ 0 h 9"/>
              </a:gdLst>
              <a:ahLst/>
              <a:cxnLst>
                <a:cxn ang="0">
                  <a:pos x="T0" y="T1"/>
                </a:cxn>
                <a:cxn ang="0">
                  <a:pos x="T2" y="T3"/>
                </a:cxn>
                <a:cxn ang="0">
                  <a:pos x="T4" y="T5"/>
                </a:cxn>
                <a:cxn ang="0">
                  <a:pos x="T6" y="T7"/>
                </a:cxn>
                <a:cxn ang="0">
                  <a:pos x="T8" y="T9"/>
                </a:cxn>
              </a:cxnLst>
              <a:rect l="0" t="0" r="r" b="b"/>
              <a:pathLst>
                <a:path w="9" h="9">
                  <a:moveTo>
                    <a:pt x="6" y="0"/>
                  </a:moveTo>
                  <a:cubicBezTo>
                    <a:pt x="8" y="0"/>
                    <a:pt x="9" y="3"/>
                    <a:pt x="9" y="5"/>
                  </a:cubicBezTo>
                  <a:cubicBezTo>
                    <a:pt x="9" y="7"/>
                    <a:pt x="6" y="9"/>
                    <a:pt x="4" y="8"/>
                  </a:cubicBezTo>
                  <a:cubicBezTo>
                    <a:pt x="2" y="8"/>
                    <a:pt x="0" y="6"/>
                    <a:pt x="1" y="3"/>
                  </a:cubicBezTo>
                  <a:cubicBezTo>
                    <a:pt x="1" y="1"/>
                    <a:pt x="3"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0" name="Freeform 57"/>
            <p:cNvSpPr/>
            <p:nvPr/>
          </p:nvSpPr>
          <p:spPr bwMode="auto">
            <a:xfrm>
              <a:off x="3111500" y="2522538"/>
              <a:ext cx="101600" cy="180975"/>
            </a:xfrm>
            <a:custGeom>
              <a:avLst/>
              <a:gdLst>
                <a:gd name="T0" fmla="*/ 0 w 9"/>
                <a:gd name="T1" fmla="*/ 16 h 16"/>
                <a:gd name="T2" fmla="*/ 0 w 9"/>
                <a:gd name="T3" fmla="*/ 14 h 16"/>
                <a:gd name="T4" fmla="*/ 1 w 9"/>
                <a:gd name="T5" fmla="*/ 13 h 16"/>
                <a:gd name="T6" fmla="*/ 7 w 9"/>
                <a:gd name="T7" fmla="*/ 5 h 16"/>
                <a:gd name="T8" fmla="*/ 4 w 9"/>
                <a:gd name="T9" fmla="*/ 2 h 16"/>
                <a:gd name="T10" fmla="*/ 1 w 9"/>
                <a:gd name="T11" fmla="*/ 3 h 16"/>
                <a:gd name="T12" fmla="*/ 0 w 9"/>
                <a:gd name="T13" fmla="*/ 2 h 16"/>
                <a:gd name="T14" fmla="*/ 4 w 9"/>
                <a:gd name="T15" fmla="*/ 0 h 16"/>
                <a:gd name="T16" fmla="*/ 9 w 9"/>
                <a:gd name="T17" fmla="*/ 5 h 16"/>
                <a:gd name="T18" fmla="*/ 4 w 9"/>
                <a:gd name="T19" fmla="*/ 13 h 16"/>
                <a:gd name="T20" fmla="*/ 3 w 9"/>
                <a:gd name="T21" fmla="*/ 14 h 16"/>
                <a:gd name="T22" fmla="*/ 3 w 9"/>
                <a:gd name="T23" fmla="*/ 14 h 16"/>
                <a:gd name="T24" fmla="*/ 9 w 9"/>
                <a:gd name="T25" fmla="*/ 14 h 16"/>
                <a:gd name="T26" fmla="*/ 9 w 9"/>
                <a:gd name="T27" fmla="*/ 16 h 16"/>
                <a:gd name="T28" fmla="*/ 0 w 9"/>
                <a:gd name="T29"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16">
                  <a:moveTo>
                    <a:pt x="0" y="16"/>
                  </a:moveTo>
                  <a:cubicBezTo>
                    <a:pt x="0" y="14"/>
                    <a:pt x="0" y="14"/>
                    <a:pt x="0" y="14"/>
                  </a:cubicBezTo>
                  <a:cubicBezTo>
                    <a:pt x="1" y="13"/>
                    <a:pt x="1" y="13"/>
                    <a:pt x="1" y="13"/>
                  </a:cubicBezTo>
                  <a:cubicBezTo>
                    <a:pt x="5" y="9"/>
                    <a:pt x="7" y="7"/>
                    <a:pt x="7" y="5"/>
                  </a:cubicBezTo>
                  <a:cubicBezTo>
                    <a:pt x="7" y="4"/>
                    <a:pt x="6" y="2"/>
                    <a:pt x="4" y="2"/>
                  </a:cubicBezTo>
                  <a:cubicBezTo>
                    <a:pt x="3" y="2"/>
                    <a:pt x="1" y="3"/>
                    <a:pt x="1" y="3"/>
                  </a:cubicBezTo>
                  <a:cubicBezTo>
                    <a:pt x="0" y="2"/>
                    <a:pt x="0" y="2"/>
                    <a:pt x="0" y="2"/>
                  </a:cubicBezTo>
                  <a:cubicBezTo>
                    <a:pt x="1" y="1"/>
                    <a:pt x="3" y="0"/>
                    <a:pt x="4" y="0"/>
                  </a:cubicBezTo>
                  <a:cubicBezTo>
                    <a:pt x="7" y="0"/>
                    <a:pt x="9" y="3"/>
                    <a:pt x="9" y="5"/>
                  </a:cubicBezTo>
                  <a:cubicBezTo>
                    <a:pt x="9" y="8"/>
                    <a:pt x="7" y="10"/>
                    <a:pt x="4" y="13"/>
                  </a:cubicBezTo>
                  <a:cubicBezTo>
                    <a:pt x="3" y="14"/>
                    <a:pt x="3" y="14"/>
                    <a:pt x="3" y="14"/>
                  </a:cubicBezTo>
                  <a:cubicBezTo>
                    <a:pt x="3" y="14"/>
                    <a:pt x="3" y="14"/>
                    <a:pt x="3" y="14"/>
                  </a:cubicBezTo>
                  <a:cubicBezTo>
                    <a:pt x="9" y="14"/>
                    <a:pt x="9" y="14"/>
                    <a:pt x="9" y="14"/>
                  </a:cubicBezTo>
                  <a:cubicBezTo>
                    <a:pt x="9" y="16"/>
                    <a:pt x="9" y="16"/>
                    <a:pt x="9" y="16"/>
                  </a:cubicBez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1" name="Freeform 58"/>
            <p:cNvSpPr/>
            <p:nvPr/>
          </p:nvSpPr>
          <p:spPr bwMode="auto">
            <a:xfrm>
              <a:off x="3235325" y="2533650"/>
              <a:ext cx="111125" cy="169863"/>
            </a:xfrm>
            <a:custGeom>
              <a:avLst/>
              <a:gdLst>
                <a:gd name="T0" fmla="*/ 9 w 10"/>
                <a:gd name="T1" fmla="*/ 1 h 15"/>
                <a:gd name="T2" fmla="*/ 4 w 10"/>
                <a:gd name="T3" fmla="*/ 1 h 15"/>
                <a:gd name="T4" fmla="*/ 3 w 10"/>
                <a:gd name="T5" fmla="*/ 5 h 15"/>
                <a:gd name="T6" fmla="*/ 4 w 10"/>
                <a:gd name="T7" fmla="*/ 5 h 15"/>
                <a:gd name="T8" fmla="*/ 8 w 10"/>
                <a:gd name="T9" fmla="*/ 6 h 15"/>
                <a:gd name="T10" fmla="*/ 10 w 10"/>
                <a:gd name="T11" fmla="*/ 10 h 15"/>
                <a:gd name="T12" fmla="*/ 4 w 10"/>
                <a:gd name="T13" fmla="*/ 15 h 15"/>
                <a:gd name="T14" fmla="*/ 0 w 10"/>
                <a:gd name="T15" fmla="*/ 14 h 15"/>
                <a:gd name="T16" fmla="*/ 1 w 10"/>
                <a:gd name="T17" fmla="*/ 12 h 15"/>
                <a:gd name="T18" fmla="*/ 4 w 10"/>
                <a:gd name="T19" fmla="*/ 13 h 15"/>
                <a:gd name="T20" fmla="*/ 8 w 10"/>
                <a:gd name="T21" fmla="*/ 10 h 15"/>
                <a:gd name="T22" fmla="*/ 3 w 10"/>
                <a:gd name="T23" fmla="*/ 7 h 15"/>
                <a:gd name="T24" fmla="*/ 1 w 10"/>
                <a:gd name="T25" fmla="*/ 7 h 15"/>
                <a:gd name="T26" fmla="*/ 2 w 10"/>
                <a:gd name="T27" fmla="*/ 0 h 15"/>
                <a:gd name="T28" fmla="*/ 9 w 10"/>
                <a:gd name="T29" fmla="*/ 0 h 15"/>
                <a:gd name="T30" fmla="*/ 9 w 10"/>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15">
                  <a:moveTo>
                    <a:pt x="9" y="1"/>
                  </a:moveTo>
                  <a:cubicBezTo>
                    <a:pt x="4" y="1"/>
                    <a:pt x="4" y="1"/>
                    <a:pt x="4" y="1"/>
                  </a:cubicBezTo>
                  <a:cubicBezTo>
                    <a:pt x="3" y="5"/>
                    <a:pt x="3" y="5"/>
                    <a:pt x="3" y="5"/>
                  </a:cubicBezTo>
                  <a:cubicBezTo>
                    <a:pt x="3" y="5"/>
                    <a:pt x="4" y="5"/>
                    <a:pt x="4" y="5"/>
                  </a:cubicBezTo>
                  <a:cubicBezTo>
                    <a:pt x="5" y="5"/>
                    <a:pt x="7" y="5"/>
                    <a:pt x="8" y="6"/>
                  </a:cubicBezTo>
                  <a:cubicBezTo>
                    <a:pt x="9" y="7"/>
                    <a:pt x="10" y="8"/>
                    <a:pt x="10" y="10"/>
                  </a:cubicBezTo>
                  <a:cubicBezTo>
                    <a:pt x="10" y="13"/>
                    <a:pt x="7" y="15"/>
                    <a:pt x="4" y="15"/>
                  </a:cubicBezTo>
                  <a:cubicBezTo>
                    <a:pt x="2" y="15"/>
                    <a:pt x="1" y="14"/>
                    <a:pt x="0" y="14"/>
                  </a:cubicBezTo>
                  <a:cubicBezTo>
                    <a:pt x="1" y="12"/>
                    <a:pt x="1" y="12"/>
                    <a:pt x="1" y="12"/>
                  </a:cubicBezTo>
                  <a:cubicBezTo>
                    <a:pt x="2" y="13"/>
                    <a:pt x="3" y="13"/>
                    <a:pt x="4" y="13"/>
                  </a:cubicBezTo>
                  <a:cubicBezTo>
                    <a:pt x="6" y="13"/>
                    <a:pt x="8" y="12"/>
                    <a:pt x="8" y="10"/>
                  </a:cubicBezTo>
                  <a:cubicBezTo>
                    <a:pt x="8" y="8"/>
                    <a:pt x="6" y="7"/>
                    <a:pt x="3" y="7"/>
                  </a:cubicBezTo>
                  <a:cubicBezTo>
                    <a:pt x="2" y="7"/>
                    <a:pt x="2" y="7"/>
                    <a:pt x="1" y="7"/>
                  </a:cubicBezTo>
                  <a:cubicBezTo>
                    <a:pt x="2" y="0"/>
                    <a:pt x="2" y="0"/>
                    <a:pt x="2" y="0"/>
                  </a:cubicBezTo>
                  <a:cubicBezTo>
                    <a:pt x="9" y="0"/>
                    <a:pt x="9" y="0"/>
                    <a:pt x="9" y="0"/>
                  </a:cubicBezTo>
                  <a:lnTo>
                    <a:pt x="9"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2" name="Freeform 59"/>
            <p:cNvSpPr>
              <a:spLocks noEditPoints="1"/>
            </p:cNvSpPr>
            <p:nvPr/>
          </p:nvSpPr>
          <p:spPr bwMode="auto">
            <a:xfrm>
              <a:off x="3368675" y="2522538"/>
              <a:ext cx="188912" cy="180975"/>
            </a:xfrm>
            <a:custGeom>
              <a:avLst/>
              <a:gdLst>
                <a:gd name="T0" fmla="*/ 7 w 17"/>
                <a:gd name="T1" fmla="*/ 5 h 16"/>
                <a:gd name="T2" fmla="*/ 3 w 17"/>
                <a:gd name="T3" fmla="*/ 10 h 16"/>
                <a:gd name="T4" fmla="*/ 0 w 17"/>
                <a:gd name="T5" fmla="*/ 5 h 16"/>
                <a:gd name="T6" fmla="*/ 3 w 17"/>
                <a:gd name="T7" fmla="*/ 0 h 16"/>
                <a:gd name="T8" fmla="*/ 7 w 17"/>
                <a:gd name="T9" fmla="*/ 5 h 16"/>
                <a:gd name="T10" fmla="*/ 1 w 17"/>
                <a:gd name="T11" fmla="*/ 5 h 16"/>
                <a:gd name="T12" fmla="*/ 3 w 17"/>
                <a:gd name="T13" fmla="*/ 8 h 16"/>
                <a:gd name="T14" fmla="*/ 5 w 17"/>
                <a:gd name="T15" fmla="*/ 5 h 16"/>
                <a:gd name="T16" fmla="*/ 3 w 17"/>
                <a:gd name="T17" fmla="*/ 2 h 16"/>
                <a:gd name="T18" fmla="*/ 1 w 17"/>
                <a:gd name="T19" fmla="*/ 5 h 16"/>
                <a:gd name="T20" fmla="*/ 3 w 17"/>
                <a:gd name="T21" fmla="*/ 16 h 16"/>
                <a:gd name="T22" fmla="*/ 12 w 17"/>
                <a:gd name="T23" fmla="*/ 0 h 16"/>
                <a:gd name="T24" fmla="*/ 13 w 17"/>
                <a:gd name="T25" fmla="*/ 0 h 16"/>
                <a:gd name="T26" fmla="*/ 4 w 17"/>
                <a:gd name="T27" fmla="*/ 16 h 16"/>
                <a:gd name="T28" fmla="*/ 3 w 17"/>
                <a:gd name="T29" fmla="*/ 16 h 16"/>
                <a:gd name="T30" fmla="*/ 17 w 17"/>
                <a:gd name="T31" fmla="*/ 11 h 16"/>
                <a:gd name="T32" fmla="*/ 13 w 17"/>
                <a:gd name="T33" fmla="*/ 16 h 16"/>
                <a:gd name="T34" fmla="*/ 10 w 17"/>
                <a:gd name="T35" fmla="*/ 11 h 16"/>
                <a:gd name="T36" fmla="*/ 13 w 17"/>
                <a:gd name="T37" fmla="*/ 7 h 16"/>
                <a:gd name="T38" fmla="*/ 17 w 17"/>
                <a:gd name="T39" fmla="*/ 11 h 16"/>
                <a:gd name="T40" fmla="*/ 11 w 17"/>
                <a:gd name="T41" fmla="*/ 11 h 16"/>
                <a:gd name="T42" fmla="*/ 13 w 17"/>
                <a:gd name="T43" fmla="*/ 15 h 16"/>
                <a:gd name="T44" fmla="*/ 15 w 17"/>
                <a:gd name="T45" fmla="*/ 11 h 16"/>
                <a:gd name="T46" fmla="*/ 13 w 17"/>
                <a:gd name="T47" fmla="*/ 8 h 16"/>
                <a:gd name="T48" fmla="*/ 11 w 17"/>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6">
                  <a:moveTo>
                    <a:pt x="7" y="5"/>
                  </a:moveTo>
                  <a:cubicBezTo>
                    <a:pt x="7" y="8"/>
                    <a:pt x="5" y="10"/>
                    <a:pt x="3" y="10"/>
                  </a:cubicBezTo>
                  <a:cubicBezTo>
                    <a:pt x="1" y="10"/>
                    <a:pt x="0" y="8"/>
                    <a:pt x="0" y="5"/>
                  </a:cubicBezTo>
                  <a:cubicBezTo>
                    <a:pt x="0" y="2"/>
                    <a:pt x="1" y="0"/>
                    <a:pt x="3" y="0"/>
                  </a:cubicBezTo>
                  <a:cubicBezTo>
                    <a:pt x="6" y="0"/>
                    <a:pt x="7" y="2"/>
                    <a:pt x="7" y="5"/>
                  </a:cubicBezTo>
                  <a:close/>
                  <a:moveTo>
                    <a:pt x="1" y="5"/>
                  </a:moveTo>
                  <a:cubicBezTo>
                    <a:pt x="1" y="7"/>
                    <a:pt x="2" y="8"/>
                    <a:pt x="3" y="8"/>
                  </a:cubicBezTo>
                  <a:cubicBezTo>
                    <a:pt x="5" y="8"/>
                    <a:pt x="5" y="7"/>
                    <a:pt x="5" y="5"/>
                  </a:cubicBezTo>
                  <a:cubicBezTo>
                    <a:pt x="5" y="3"/>
                    <a:pt x="5" y="2"/>
                    <a:pt x="3" y="2"/>
                  </a:cubicBezTo>
                  <a:cubicBezTo>
                    <a:pt x="2" y="2"/>
                    <a:pt x="1" y="3"/>
                    <a:pt x="1" y="5"/>
                  </a:cubicBezTo>
                  <a:close/>
                  <a:moveTo>
                    <a:pt x="3" y="16"/>
                  </a:moveTo>
                  <a:cubicBezTo>
                    <a:pt x="12" y="0"/>
                    <a:pt x="12" y="0"/>
                    <a:pt x="12" y="0"/>
                  </a:cubicBezTo>
                  <a:cubicBezTo>
                    <a:pt x="13" y="0"/>
                    <a:pt x="13" y="0"/>
                    <a:pt x="13" y="0"/>
                  </a:cubicBezTo>
                  <a:cubicBezTo>
                    <a:pt x="4" y="16"/>
                    <a:pt x="4" y="16"/>
                    <a:pt x="4" y="16"/>
                  </a:cubicBezTo>
                  <a:lnTo>
                    <a:pt x="3" y="16"/>
                  </a:lnTo>
                  <a:close/>
                  <a:moveTo>
                    <a:pt x="17" y="11"/>
                  </a:moveTo>
                  <a:cubicBezTo>
                    <a:pt x="17" y="14"/>
                    <a:pt x="15" y="16"/>
                    <a:pt x="13" y="16"/>
                  </a:cubicBezTo>
                  <a:cubicBezTo>
                    <a:pt x="11" y="16"/>
                    <a:pt x="10" y="14"/>
                    <a:pt x="10" y="11"/>
                  </a:cubicBezTo>
                  <a:cubicBezTo>
                    <a:pt x="10" y="8"/>
                    <a:pt x="11" y="7"/>
                    <a:pt x="13" y="7"/>
                  </a:cubicBezTo>
                  <a:cubicBezTo>
                    <a:pt x="15" y="7"/>
                    <a:pt x="17" y="8"/>
                    <a:pt x="17" y="11"/>
                  </a:cubicBezTo>
                  <a:close/>
                  <a:moveTo>
                    <a:pt x="11" y="11"/>
                  </a:moveTo>
                  <a:cubicBezTo>
                    <a:pt x="11" y="13"/>
                    <a:pt x="12" y="15"/>
                    <a:pt x="13" y="15"/>
                  </a:cubicBezTo>
                  <a:cubicBezTo>
                    <a:pt x="14" y="15"/>
                    <a:pt x="15" y="13"/>
                    <a:pt x="15" y="11"/>
                  </a:cubicBezTo>
                  <a:cubicBezTo>
                    <a:pt x="15" y="9"/>
                    <a:pt x="15" y="8"/>
                    <a:pt x="13" y="8"/>
                  </a:cubicBezTo>
                  <a:cubicBezTo>
                    <a:pt x="12" y="8"/>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3" name="Freeform 60"/>
            <p:cNvSpPr/>
            <p:nvPr/>
          </p:nvSpPr>
          <p:spPr bwMode="auto">
            <a:xfrm>
              <a:off x="4937125" y="2590800"/>
              <a:ext cx="112712" cy="169863"/>
            </a:xfrm>
            <a:custGeom>
              <a:avLst/>
              <a:gdLst>
                <a:gd name="T0" fmla="*/ 9 w 10"/>
                <a:gd name="T1" fmla="*/ 2 h 15"/>
                <a:gd name="T2" fmla="*/ 4 w 10"/>
                <a:gd name="T3" fmla="*/ 2 h 15"/>
                <a:gd name="T4" fmla="*/ 3 w 10"/>
                <a:gd name="T5" fmla="*/ 6 h 15"/>
                <a:gd name="T6" fmla="*/ 4 w 10"/>
                <a:gd name="T7" fmla="*/ 5 h 15"/>
                <a:gd name="T8" fmla="*/ 7 w 10"/>
                <a:gd name="T9" fmla="*/ 6 h 15"/>
                <a:gd name="T10" fmla="*/ 10 w 10"/>
                <a:gd name="T11" fmla="*/ 10 h 15"/>
                <a:gd name="T12" fmla="*/ 4 w 10"/>
                <a:gd name="T13" fmla="*/ 15 h 15"/>
                <a:gd name="T14" fmla="*/ 0 w 10"/>
                <a:gd name="T15" fmla="*/ 14 h 15"/>
                <a:gd name="T16" fmla="*/ 1 w 10"/>
                <a:gd name="T17" fmla="*/ 13 h 15"/>
                <a:gd name="T18" fmla="*/ 4 w 10"/>
                <a:gd name="T19" fmla="*/ 14 h 15"/>
                <a:gd name="T20" fmla="*/ 7 w 10"/>
                <a:gd name="T21" fmla="*/ 10 h 15"/>
                <a:gd name="T22" fmla="*/ 3 w 10"/>
                <a:gd name="T23" fmla="*/ 7 h 15"/>
                <a:gd name="T24" fmla="*/ 1 w 10"/>
                <a:gd name="T25" fmla="*/ 7 h 15"/>
                <a:gd name="T26" fmla="*/ 2 w 10"/>
                <a:gd name="T27" fmla="*/ 0 h 15"/>
                <a:gd name="T28" fmla="*/ 9 w 10"/>
                <a:gd name="T29" fmla="*/ 0 h 15"/>
                <a:gd name="T30" fmla="*/ 9 w 10"/>
                <a:gd name="T31"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15">
                  <a:moveTo>
                    <a:pt x="9" y="2"/>
                  </a:moveTo>
                  <a:cubicBezTo>
                    <a:pt x="4" y="2"/>
                    <a:pt x="4" y="2"/>
                    <a:pt x="4" y="2"/>
                  </a:cubicBezTo>
                  <a:cubicBezTo>
                    <a:pt x="3" y="6"/>
                    <a:pt x="3" y="6"/>
                    <a:pt x="3" y="6"/>
                  </a:cubicBezTo>
                  <a:cubicBezTo>
                    <a:pt x="3" y="5"/>
                    <a:pt x="4" y="5"/>
                    <a:pt x="4" y="5"/>
                  </a:cubicBezTo>
                  <a:cubicBezTo>
                    <a:pt x="5" y="5"/>
                    <a:pt x="6" y="6"/>
                    <a:pt x="7" y="6"/>
                  </a:cubicBezTo>
                  <a:cubicBezTo>
                    <a:pt x="9" y="7"/>
                    <a:pt x="10" y="8"/>
                    <a:pt x="10" y="10"/>
                  </a:cubicBezTo>
                  <a:cubicBezTo>
                    <a:pt x="10" y="13"/>
                    <a:pt x="7" y="15"/>
                    <a:pt x="4" y="15"/>
                  </a:cubicBezTo>
                  <a:cubicBezTo>
                    <a:pt x="2" y="15"/>
                    <a:pt x="1" y="15"/>
                    <a:pt x="0" y="14"/>
                  </a:cubicBezTo>
                  <a:cubicBezTo>
                    <a:pt x="1" y="13"/>
                    <a:pt x="1" y="13"/>
                    <a:pt x="1" y="13"/>
                  </a:cubicBezTo>
                  <a:cubicBezTo>
                    <a:pt x="1" y="13"/>
                    <a:pt x="3" y="14"/>
                    <a:pt x="4" y="14"/>
                  </a:cubicBezTo>
                  <a:cubicBezTo>
                    <a:pt x="6" y="14"/>
                    <a:pt x="8" y="12"/>
                    <a:pt x="7" y="10"/>
                  </a:cubicBezTo>
                  <a:cubicBezTo>
                    <a:pt x="7" y="8"/>
                    <a:pt x="6" y="7"/>
                    <a:pt x="3" y="7"/>
                  </a:cubicBezTo>
                  <a:cubicBezTo>
                    <a:pt x="2" y="7"/>
                    <a:pt x="2" y="7"/>
                    <a:pt x="1" y="7"/>
                  </a:cubicBezTo>
                  <a:cubicBezTo>
                    <a:pt x="2" y="0"/>
                    <a:pt x="2" y="0"/>
                    <a:pt x="2" y="0"/>
                  </a:cubicBezTo>
                  <a:cubicBezTo>
                    <a:pt x="9" y="0"/>
                    <a:pt x="9" y="0"/>
                    <a:pt x="9" y="0"/>
                  </a:cubicBezTo>
                  <a:lnTo>
                    <a:pt x="9"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4" name="Freeform 61"/>
            <p:cNvSpPr>
              <a:spLocks noEditPoints="1"/>
            </p:cNvSpPr>
            <p:nvPr/>
          </p:nvSpPr>
          <p:spPr bwMode="auto">
            <a:xfrm>
              <a:off x="5072063" y="2590800"/>
              <a:ext cx="111125" cy="169863"/>
            </a:xfrm>
            <a:custGeom>
              <a:avLst/>
              <a:gdLst>
                <a:gd name="T0" fmla="*/ 10 w 10"/>
                <a:gd name="T1" fmla="*/ 7 h 15"/>
                <a:gd name="T2" fmla="*/ 5 w 10"/>
                <a:gd name="T3" fmla="*/ 15 h 15"/>
                <a:gd name="T4" fmla="*/ 0 w 10"/>
                <a:gd name="T5" fmla="*/ 8 h 15"/>
                <a:gd name="T6" fmla="*/ 5 w 10"/>
                <a:gd name="T7" fmla="*/ 0 h 15"/>
                <a:gd name="T8" fmla="*/ 10 w 10"/>
                <a:gd name="T9" fmla="*/ 7 h 15"/>
                <a:gd name="T10" fmla="*/ 2 w 10"/>
                <a:gd name="T11" fmla="*/ 8 h 15"/>
                <a:gd name="T12" fmla="*/ 5 w 10"/>
                <a:gd name="T13" fmla="*/ 14 h 15"/>
                <a:gd name="T14" fmla="*/ 8 w 10"/>
                <a:gd name="T15" fmla="*/ 7 h 15"/>
                <a:gd name="T16" fmla="*/ 5 w 10"/>
                <a:gd name="T17" fmla="*/ 1 h 15"/>
                <a:gd name="T18" fmla="*/ 2 w 10"/>
                <a:gd name="T19"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5">
                  <a:moveTo>
                    <a:pt x="10" y="7"/>
                  </a:moveTo>
                  <a:cubicBezTo>
                    <a:pt x="10" y="12"/>
                    <a:pt x="8" y="15"/>
                    <a:pt x="5" y="15"/>
                  </a:cubicBezTo>
                  <a:cubicBezTo>
                    <a:pt x="2" y="15"/>
                    <a:pt x="0" y="12"/>
                    <a:pt x="0" y="8"/>
                  </a:cubicBezTo>
                  <a:cubicBezTo>
                    <a:pt x="0" y="2"/>
                    <a:pt x="2" y="0"/>
                    <a:pt x="5" y="0"/>
                  </a:cubicBezTo>
                  <a:cubicBezTo>
                    <a:pt x="8" y="0"/>
                    <a:pt x="10" y="3"/>
                    <a:pt x="10" y="7"/>
                  </a:cubicBezTo>
                  <a:close/>
                  <a:moveTo>
                    <a:pt x="2" y="8"/>
                  </a:moveTo>
                  <a:cubicBezTo>
                    <a:pt x="2" y="11"/>
                    <a:pt x="3" y="14"/>
                    <a:pt x="5" y="14"/>
                  </a:cubicBezTo>
                  <a:cubicBezTo>
                    <a:pt x="7" y="14"/>
                    <a:pt x="8" y="11"/>
                    <a:pt x="8" y="7"/>
                  </a:cubicBezTo>
                  <a:cubicBezTo>
                    <a:pt x="8" y="4"/>
                    <a:pt x="7" y="1"/>
                    <a:pt x="5" y="1"/>
                  </a:cubicBezTo>
                  <a:cubicBezTo>
                    <a:pt x="3" y="1"/>
                    <a:pt x="2" y="3"/>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5" name="Freeform 62"/>
            <p:cNvSpPr>
              <a:spLocks noEditPoints="1"/>
            </p:cNvSpPr>
            <p:nvPr/>
          </p:nvSpPr>
          <p:spPr bwMode="auto">
            <a:xfrm>
              <a:off x="5194300" y="2590800"/>
              <a:ext cx="188912" cy="169863"/>
            </a:xfrm>
            <a:custGeom>
              <a:avLst/>
              <a:gdLst>
                <a:gd name="T0" fmla="*/ 8 w 17"/>
                <a:gd name="T1" fmla="*/ 4 h 15"/>
                <a:gd name="T2" fmla="*/ 4 w 17"/>
                <a:gd name="T3" fmla="*/ 9 h 15"/>
                <a:gd name="T4" fmla="*/ 0 w 17"/>
                <a:gd name="T5" fmla="*/ 4 h 15"/>
                <a:gd name="T6" fmla="*/ 4 w 17"/>
                <a:gd name="T7" fmla="*/ 0 h 15"/>
                <a:gd name="T8" fmla="*/ 8 w 17"/>
                <a:gd name="T9" fmla="*/ 4 h 15"/>
                <a:gd name="T10" fmla="*/ 2 w 17"/>
                <a:gd name="T11" fmla="*/ 4 h 15"/>
                <a:gd name="T12" fmla="*/ 4 w 17"/>
                <a:gd name="T13" fmla="*/ 8 h 15"/>
                <a:gd name="T14" fmla="*/ 6 w 17"/>
                <a:gd name="T15" fmla="*/ 4 h 15"/>
                <a:gd name="T16" fmla="*/ 4 w 17"/>
                <a:gd name="T17" fmla="*/ 1 h 15"/>
                <a:gd name="T18" fmla="*/ 2 w 17"/>
                <a:gd name="T19" fmla="*/ 4 h 15"/>
                <a:gd name="T20" fmla="*/ 4 w 17"/>
                <a:gd name="T21" fmla="*/ 15 h 15"/>
                <a:gd name="T22" fmla="*/ 13 w 17"/>
                <a:gd name="T23" fmla="*/ 0 h 15"/>
                <a:gd name="T24" fmla="*/ 14 w 17"/>
                <a:gd name="T25" fmla="*/ 0 h 15"/>
                <a:gd name="T26" fmla="*/ 5 w 17"/>
                <a:gd name="T27" fmla="*/ 15 h 15"/>
                <a:gd name="T28" fmla="*/ 4 w 17"/>
                <a:gd name="T29" fmla="*/ 15 h 15"/>
                <a:gd name="T30" fmla="*/ 17 w 17"/>
                <a:gd name="T31" fmla="*/ 10 h 15"/>
                <a:gd name="T32" fmla="*/ 14 w 17"/>
                <a:gd name="T33" fmla="*/ 15 h 15"/>
                <a:gd name="T34" fmla="*/ 10 w 17"/>
                <a:gd name="T35" fmla="*/ 11 h 15"/>
                <a:gd name="T36" fmla="*/ 14 w 17"/>
                <a:gd name="T37" fmla="*/ 6 h 15"/>
                <a:gd name="T38" fmla="*/ 17 w 17"/>
                <a:gd name="T39" fmla="*/ 10 h 15"/>
                <a:gd name="T40" fmla="*/ 12 w 17"/>
                <a:gd name="T41" fmla="*/ 11 h 15"/>
                <a:gd name="T42" fmla="*/ 14 w 17"/>
                <a:gd name="T43" fmla="*/ 14 h 15"/>
                <a:gd name="T44" fmla="*/ 16 w 17"/>
                <a:gd name="T45" fmla="*/ 10 h 15"/>
                <a:gd name="T46" fmla="*/ 14 w 17"/>
                <a:gd name="T47" fmla="*/ 7 h 15"/>
                <a:gd name="T48" fmla="*/ 12 w 17"/>
                <a:gd name="T49" fmla="*/ 1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5">
                  <a:moveTo>
                    <a:pt x="8" y="4"/>
                  </a:moveTo>
                  <a:cubicBezTo>
                    <a:pt x="8" y="7"/>
                    <a:pt x="6" y="9"/>
                    <a:pt x="4" y="9"/>
                  </a:cubicBezTo>
                  <a:cubicBezTo>
                    <a:pt x="2" y="9"/>
                    <a:pt x="1" y="7"/>
                    <a:pt x="0" y="4"/>
                  </a:cubicBezTo>
                  <a:cubicBezTo>
                    <a:pt x="0" y="1"/>
                    <a:pt x="2" y="0"/>
                    <a:pt x="4" y="0"/>
                  </a:cubicBezTo>
                  <a:cubicBezTo>
                    <a:pt x="6" y="0"/>
                    <a:pt x="8" y="1"/>
                    <a:pt x="8" y="4"/>
                  </a:cubicBezTo>
                  <a:close/>
                  <a:moveTo>
                    <a:pt x="2" y="4"/>
                  </a:moveTo>
                  <a:cubicBezTo>
                    <a:pt x="2" y="6"/>
                    <a:pt x="3" y="8"/>
                    <a:pt x="4" y="8"/>
                  </a:cubicBezTo>
                  <a:cubicBezTo>
                    <a:pt x="5" y="8"/>
                    <a:pt x="6" y="6"/>
                    <a:pt x="6" y="4"/>
                  </a:cubicBezTo>
                  <a:cubicBezTo>
                    <a:pt x="6" y="2"/>
                    <a:pt x="5" y="1"/>
                    <a:pt x="4" y="1"/>
                  </a:cubicBezTo>
                  <a:cubicBezTo>
                    <a:pt x="3" y="1"/>
                    <a:pt x="2" y="2"/>
                    <a:pt x="2" y="4"/>
                  </a:cubicBezTo>
                  <a:close/>
                  <a:moveTo>
                    <a:pt x="4" y="15"/>
                  </a:moveTo>
                  <a:cubicBezTo>
                    <a:pt x="13" y="0"/>
                    <a:pt x="13" y="0"/>
                    <a:pt x="13" y="0"/>
                  </a:cubicBezTo>
                  <a:cubicBezTo>
                    <a:pt x="14" y="0"/>
                    <a:pt x="14" y="0"/>
                    <a:pt x="14" y="0"/>
                  </a:cubicBezTo>
                  <a:cubicBezTo>
                    <a:pt x="5" y="15"/>
                    <a:pt x="5" y="15"/>
                    <a:pt x="5" y="15"/>
                  </a:cubicBezTo>
                  <a:lnTo>
                    <a:pt x="4" y="15"/>
                  </a:lnTo>
                  <a:close/>
                  <a:moveTo>
                    <a:pt x="17" y="10"/>
                  </a:moveTo>
                  <a:cubicBezTo>
                    <a:pt x="17" y="14"/>
                    <a:pt x="16" y="15"/>
                    <a:pt x="14" y="15"/>
                  </a:cubicBezTo>
                  <a:cubicBezTo>
                    <a:pt x="12" y="15"/>
                    <a:pt x="10" y="14"/>
                    <a:pt x="10" y="11"/>
                  </a:cubicBezTo>
                  <a:cubicBezTo>
                    <a:pt x="10" y="8"/>
                    <a:pt x="12" y="6"/>
                    <a:pt x="14" y="6"/>
                  </a:cubicBezTo>
                  <a:cubicBezTo>
                    <a:pt x="16" y="6"/>
                    <a:pt x="17" y="8"/>
                    <a:pt x="17" y="10"/>
                  </a:cubicBezTo>
                  <a:close/>
                  <a:moveTo>
                    <a:pt x="12" y="11"/>
                  </a:moveTo>
                  <a:cubicBezTo>
                    <a:pt x="12" y="12"/>
                    <a:pt x="12" y="14"/>
                    <a:pt x="14" y="14"/>
                  </a:cubicBezTo>
                  <a:cubicBezTo>
                    <a:pt x="15" y="14"/>
                    <a:pt x="16" y="12"/>
                    <a:pt x="16" y="10"/>
                  </a:cubicBezTo>
                  <a:cubicBezTo>
                    <a:pt x="16" y="9"/>
                    <a:pt x="15" y="7"/>
                    <a:pt x="14" y="7"/>
                  </a:cubicBezTo>
                  <a:cubicBezTo>
                    <a:pt x="12" y="7"/>
                    <a:pt x="12" y="9"/>
                    <a:pt x="12"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6" name="Freeform 63"/>
            <p:cNvSpPr/>
            <p:nvPr/>
          </p:nvSpPr>
          <p:spPr bwMode="auto">
            <a:xfrm>
              <a:off x="6775450" y="2646363"/>
              <a:ext cx="111125" cy="169863"/>
            </a:xfrm>
            <a:custGeom>
              <a:avLst/>
              <a:gdLst>
                <a:gd name="T0" fmla="*/ 70 w 70"/>
                <a:gd name="T1" fmla="*/ 0 h 107"/>
                <a:gd name="T2" fmla="*/ 70 w 70"/>
                <a:gd name="T3" fmla="*/ 15 h 107"/>
                <a:gd name="T4" fmla="*/ 21 w 70"/>
                <a:gd name="T5" fmla="*/ 107 h 107"/>
                <a:gd name="T6" fmla="*/ 7 w 70"/>
                <a:gd name="T7" fmla="*/ 107 h 107"/>
                <a:gd name="T8" fmla="*/ 56 w 70"/>
                <a:gd name="T9" fmla="*/ 15 h 107"/>
                <a:gd name="T10" fmla="*/ 56 w 70"/>
                <a:gd name="T11" fmla="*/ 15 h 107"/>
                <a:gd name="T12" fmla="*/ 0 w 70"/>
                <a:gd name="T13" fmla="*/ 15 h 107"/>
                <a:gd name="T14" fmla="*/ 0 w 70"/>
                <a:gd name="T15" fmla="*/ 0 h 107"/>
                <a:gd name="T16" fmla="*/ 70 w 70"/>
                <a:gd name="T1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07">
                  <a:moveTo>
                    <a:pt x="70" y="0"/>
                  </a:moveTo>
                  <a:lnTo>
                    <a:pt x="70" y="15"/>
                  </a:lnTo>
                  <a:lnTo>
                    <a:pt x="21" y="107"/>
                  </a:lnTo>
                  <a:lnTo>
                    <a:pt x="7" y="107"/>
                  </a:lnTo>
                  <a:lnTo>
                    <a:pt x="56" y="15"/>
                  </a:lnTo>
                  <a:lnTo>
                    <a:pt x="56" y="15"/>
                  </a:lnTo>
                  <a:lnTo>
                    <a:pt x="0" y="15"/>
                  </a:lnTo>
                  <a:lnTo>
                    <a:pt x="0" y="0"/>
                  </a:lnTo>
                  <a:lnTo>
                    <a:pt x="7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7" name="Freeform 64"/>
            <p:cNvSpPr/>
            <p:nvPr/>
          </p:nvSpPr>
          <p:spPr bwMode="auto">
            <a:xfrm>
              <a:off x="6908800" y="2646363"/>
              <a:ext cx="100012" cy="169863"/>
            </a:xfrm>
            <a:custGeom>
              <a:avLst/>
              <a:gdLst>
                <a:gd name="T0" fmla="*/ 9 w 9"/>
                <a:gd name="T1" fmla="*/ 2 h 15"/>
                <a:gd name="T2" fmla="*/ 3 w 9"/>
                <a:gd name="T3" fmla="*/ 2 h 15"/>
                <a:gd name="T4" fmla="*/ 2 w 9"/>
                <a:gd name="T5" fmla="*/ 6 h 15"/>
                <a:gd name="T6" fmla="*/ 4 w 9"/>
                <a:gd name="T7" fmla="*/ 6 h 15"/>
                <a:gd name="T8" fmla="*/ 7 w 9"/>
                <a:gd name="T9" fmla="*/ 7 h 15"/>
                <a:gd name="T10" fmla="*/ 9 w 9"/>
                <a:gd name="T11" fmla="*/ 10 h 15"/>
                <a:gd name="T12" fmla="*/ 3 w 9"/>
                <a:gd name="T13" fmla="*/ 15 h 15"/>
                <a:gd name="T14" fmla="*/ 0 w 9"/>
                <a:gd name="T15" fmla="*/ 15 h 15"/>
                <a:gd name="T16" fmla="*/ 0 w 9"/>
                <a:gd name="T17" fmla="*/ 13 h 15"/>
                <a:gd name="T18" fmla="*/ 3 w 9"/>
                <a:gd name="T19" fmla="*/ 14 h 15"/>
                <a:gd name="T20" fmla="*/ 7 w 9"/>
                <a:gd name="T21" fmla="*/ 11 h 15"/>
                <a:gd name="T22" fmla="*/ 3 w 9"/>
                <a:gd name="T23" fmla="*/ 7 h 15"/>
                <a:gd name="T24" fmla="*/ 1 w 9"/>
                <a:gd name="T25" fmla="*/ 7 h 15"/>
                <a:gd name="T26" fmla="*/ 1 w 9"/>
                <a:gd name="T27" fmla="*/ 0 h 15"/>
                <a:gd name="T28" fmla="*/ 9 w 9"/>
                <a:gd name="T29" fmla="*/ 0 h 15"/>
                <a:gd name="T30" fmla="*/ 9 w 9"/>
                <a:gd name="T31"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 h="15">
                  <a:moveTo>
                    <a:pt x="9" y="2"/>
                  </a:moveTo>
                  <a:cubicBezTo>
                    <a:pt x="3" y="2"/>
                    <a:pt x="3" y="2"/>
                    <a:pt x="3" y="2"/>
                  </a:cubicBezTo>
                  <a:cubicBezTo>
                    <a:pt x="2" y="6"/>
                    <a:pt x="2" y="6"/>
                    <a:pt x="2" y="6"/>
                  </a:cubicBezTo>
                  <a:cubicBezTo>
                    <a:pt x="3" y="6"/>
                    <a:pt x="3" y="6"/>
                    <a:pt x="4" y="6"/>
                  </a:cubicBezTo>
                  <a:cubicBezTo>
                    <a:pt x="5" y="6"/>
                    <a:pt x="6" y="6"/>
                    <a:pt x="7" y="7"/>
                  </a:cubicBezTo>
                  <a:cubicBezTo>
                    <a:pt x="8" y="7"/>
                    <a:pt x="9" y="9"/>
                    <a:pt x="9" y="10"/>
                  </a:cubicBezTo>
                  <a:cubicBezTo>
                    <a:pt x="9" y="13"/>
                    <a:pt x="7" y="15"/>
                    <a:pt x="3" y="15"/>
                  </a:cubicBezTo>
                  <a:cubicBezTo>
                    <a:pt x="2" y="15"/>
                    <a:pt x="0" y="15"/>
                    <a:pt x="0" y="15"/>
                  </a:cubicBezTo>
                  <a:cubicBezTo>
                    <a:pt x="0" y="13"/>
                    <a:pt x="0" y="13"/>
                    <a:pt x="0" y="13"/>
                  </a:cubicBezTo>
                  <a:cubicBezTo>
                    <a:pt x="1" y="13"/>
                    <a:pt x="2" y="14"/>
                    <a:pt x="3" y="14"/>
                  </a:cubicBezTo>
                  <a:cubicBezTo>
                    <a:pt x="5" y="14"/>
                    <a:pt x="7" y="13"/>
                    <a:pt x="7" y="11"/>
                  </a:cubicBezTo>
                  <a:cubicBezTo>
                    <a:pt x="7" y="9"/>
                    <a:pt x="6" y="7"/>
                    <a:pt x="3" y="7"/>
                  </a:cubicBezTo>
                  <a:cubicBezTo>
                    <a:pt x="2" y="7"/>
                    <a:pt x="1" y="7"/>
                    <a:pt x="1" y="7"/>
                  </a:cubicBezTo>
                  <a:cubicBezTo>
                    <a:pt x="1" y="0"/>
                    <a:pt x="1" y="0"/>
                    <a:pt x="1" y="0"/>
                  </a:cubicBezTo>
                  <a:cubicBezTo>
                    <a:pt x="9" y="0"/>
                    <a:pt x="9" y="0"/>
                    <a:pt x="9" y="0"/>
                  </a:cubicBezTo>
                  <a:lnTo>
                    <a:pt x="9"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8" name="Freeform 65"/>
            <p:cNvSpPr>
              <a:spLocks noEditPoints="1"/>
            </p:cNvSpPr>
            <p:nvPr/>
          </p:nvSpPr>
          <p:spPr bwMode="auto">
            <a:xfrm>
              <a:off x="7031038" y="2646363"/>
              <a:ext cx="188912" cy="180975"/>
            </a:xfrm>
            <a:custGeom>
              <a:avLst/>
              <a:gdLst>
                <a:gd name="T0" fmla="*/ 7 w 17"/>
                <a:gd name="T1" fmla="*/ 4 h 16"/>
                <a:gd name="T2" fmla="*/ 4 w 17"/>
                <a:gd name="T3" fmla="*/ 9 h 16"/>
                <a:gd name="T4" fmla="*/ 0 w 17"/>
                <a:gd name="T5" fmla="*/ 5 h 16"/>
                <a:gd name="T6" fmla="*/ 4 w 17"/>
                <a:gd name="T7" fmla="*/ 0 h 16"/>
                <a:gd name="T8" fmla="*/ 7 w 17"/>
                <a:gd name="T9" fmla="*/ 4 h 16"/>
                <a:gd name="T10" fmla="*/ 2 w 17"/>
                <a:gd name="T11" fmla="*/ 5 h 16"/>
                <a:gd name="T12" fmla="*/ 4 w 17"/>
                <a:gd name="T13" fmla="*/ 8 h 16"/>
                <a:gd name="T14" fmla="*/ 6 w 17"/>
                <a:gd name="T15" fmla="*/ 5 h 16"/>
                <a:gd name="T16" fmla="*/ 4 w 17"/>
                <a:gd name="T17" fmla="*/ 1 h 16"/>
                <a:gd name="T18" fmla="*/ 2 w 17"/>
                <a:gd name="T19" fmla="*/ 5 h 16"/>
                <a:gd name="T20" fmla="*/ 3 w 17"/>
                <a:gd name="T21" fmla="*/ 16 h 16"/>
                <a:gd name="T22" fmla="*/ 12 w 17"/>
                <a:gd name="T23" fmla="*/ 0 h 16"/>
                <a:gd name="T24" fmla="*/ 14 w 17"/>
                <a:gd name="T25" fmla="*/ 0 h 16"/>
                <a:gd name="T26" fmla="*/ 5 w 17"/>
                <a:gd name="T27" fmla="*/ 16 h 16"/>
                <a:gd name="T28" fmla="*/ 3 w 17"/>
                <a:gd name="T29" fmla="*/ 16 h 16"/>
                <a:gd name="T30" fmla="*/ 17 w 17"/>
                <a:gd name="T31" fmla="*/ 11 h 16"/>
                <a:gd name="T32" fmla="*/ 13 w 17"/>
                <a:gd name="T33" fmla="*/ 15 h 16"/>
                <a:gd name="T34" fmla="*/ 10 w 17"/>
                <a:gd name="T35" fmla="*/ 11 h 16"/>
                <a:gd name="T36" fmla="*/ 13 w 17"/>
                <a:gd name="T37" fmla="*/ 6 h 16"/>
                <a:gd name="T38" fmla="*/ 17 w 17"/>
                <a:gd name="T39" fmla="*/ 11 h 16"/>
                <a:gd name="T40" fmla="*/ 11 w 17"/>
                <a:gd name="T41" fmla="*/ 11 h 16"/>
                <a:gd name="T42" fmla="*/ 13 w 17"/>
                <a:gd name="T43" fmla="*/ 14 h 16"/>
                <a:gd name="T44" fmla="*/ 15 w 17"/>
                <a:gd name="T45" fmla="*/ 11 h 16"/>
                <a:gd name="T46" fmla="*/ 13 w 17"/>
                <a:gd name="T47" fmla="*/ 7 h 16"/>
                <a:gd name="T48" fmla="*/ 11 w 17"/>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6">
                  <a:moveTo>
                    <a:pt x="7" y="4"/>
                  </a:moveTo>
                  <a:cubicBezTo>
                    <a:pt x="7" y="8"/>
                    <a:pt x="6" y="9"/>
                    <a:pt x="4" y="9"/>
                  </a:cubicBezTo>
                  <a:cubicBezTo>
                    <a:pt x="2" y="9"/>
                    <a:pt x="0" y="8"/>
                    <a:pt x="0" y="5"/>
                  </a:cubicBezTo>
                  <a:cubicBezTo>
                    <a:pt x="0" y="2"/>
                    <a:pt x="2" y="0"/>
                    <a:pt x="4" y="0"/>
                  </a:cubicBezTo>
                  <a:cubicBezTo>
                    <a:pt x="6" y="0"/>
                    <a:pt x="7" y="2"/>
                    <a:pt x="7" y="4"/>
                  </a:cubicBezTo>
                  <a:close/>
                  <a:moveTo>
                    <a:pt x="2" y="5"/>
                  </a:moveTo>
                  <a:cubicBezTo>
                    <a:pt x="2" y="7"/>
                    <a:pt x="2" y="8"/>
                    <a:pt x="4" y="8"/>
                  </a:cubicBezTo>
                  <a:cubicBezTo>
                    <a:pt x="5" y="8"/>
                    <a:pt x="6" y="7"/>
                    <a:pt x="6" y="5"/>
                  </a:cubicBezTo>
                  <a:cubicBezTo>
                    <a:pt x="6" y="3"/>
                    <a:pt x="5" y="1"/>
                    <a:pt x="4" y="1"/>
                  </a:cubicBezTo>
                  <a:cubicBezTo>
                    <a:pt x="2" y="1"/>
                    <a:pt x="2" y="3"/>
                    <a:pt x="2" y="5"/>
                  </a:cubicBezTo>
                  <a:close/>
                  <a:moveTo>
                    <a:pt x="3" y="16"/>
                  </a:moveTo>
                  <a:cubicBezTo>
                    <a:pt x="12" y="0"/>
                    <a:pt x="12" y="0"/>
                    <a:pt x="12" y="0"/>
                  </a:cubicBezTo>
                  <a:cubicBezTo>
                    <a:pt x="14" y="0"/>
                    <a:pt x="14" y="0"/>
                    <a:pt x="14" y="0"/>
                  </a:cubicBezTo>
                  <a:cubicBezTo>
                    <a:pt x="5" y="16"/>
                    <a:pt x="5" y="16"/>
                    <a:pt x="5" y="16"/>
                  </a:cubicBezTo>
                  <a:lnTo>
                    <a:pt x="3" y="16"/>
                  </a:lnTo>
                  <a:close/>
                  <a:moveTo>
                    <a:pt x="17" y="11"/>
                  </a:moveTo>
                  <a:cubicBezTo>
                    <a:pt x="17" y="14"/>
                    <a:pt x="15" y="15"/>
                    <a:pt x="13" y="15"/>
                  </a:cubicBezTo>
                  <a:cubicBezTo>
                    <a:pt x="11" y="15"/>
                    <a:pt x="10" y="14"/>
                    <a:pt x="10" y="11"/>
                  </a:cubicBezTo>
                  <a:cubicBezTo>
                    <a:pt x="10" y="8"/>
                    <a:pt x="11" y="6"/>
                    <a:pt x="13" y="6"/>
                  </a:cubicBezTo>
                  <a:cubicBezTo>
                    <a:pt x="16" y="6"/>
                    <a:pt x="17" y="8"/>
                    <a:pt x="17" y="11"/>
                  </a:cubicBezTo>
                  <a:close/>
                  <a:moveTo>
                    <a:pt x="11" y="11"/>
                  </a:moveTo>
                  <a:cubicBezTo>
                    <a:pt x="11" y="13"/>
                    <a:pt x="12" y="14"/>
                    <a:pt x="13" y="14"/>
                  </a:cubicBezTo>
                  <a:cubicBezTo>
                    <a:pt x="15" y="14"/>
                    <a:pt x="15" y="13"/>
                    <a:pt x="15" y="11"/>
                  </a:cubicBezTo>
                  <a:cubicBezTo>
                    <a:pt x="15" y="9"/>
                    <a:pt x="15" y="7"/>
                    <a:pt x="13" y="7"/>
                  </a:cubicBezTo>
                  <a:cubicBezTo>
                    <a:pt x="12" y="7"/>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69" name="Freeform 66"/>
            <p:cNvSpPr/>
            <p:nvPr/>
          </p:nvSpPr>
          <p:spPr bwMode="auto">
            <a:xfrm>
              <a:off x="8555038" y="2714625"/>
              <a:ext cx="57150" cy="169863"/>
            </a:xfrm>
            <a:custGeom>
              <a:avLst/>
              <a:gdLst>
                <a:gd name="T0" fmla="*/ 22 w 36"/>
                <a:gd name="T1" fmla="*/ 14 h 107"/>
                <a:gd name="T2" fmla="*/ 22 w 36"/>
                <a:gd name="T3" fmla="*/ 14 h 107"/>
                <a:gd name="T4" fmla="*/ 0 w 36"/>
                <a:gd name="T5" fmla="*/ 21 h 107"/>
                <a:gd name="T6" fmla="*/ 0 w 36"/>
                <a:gd name="T7" fmla="*/ 7 h 107"/>
                <a:gd name="T8" fmla="*/ 22 w 36"/>
                <a:gd name="T9" fmla="*/ 0 h 107"/>
                <a:gd name="T10" fmla="*/ 36 w 36"/>
                <a:gd name="T11" fmla="*/ 0 h 107"/>
                <a:gd name="T12" fmla="*/ 36 w 36"/>
                <a:gd name="T13" fmla="*/ 107 h 107"/>
                <a:gd name="T14" fmla="*/ 22 w 36"/>
                <a:gd name="T15" fmla="*/ 107 h 107"/>
                <a:gd name="T16" fmla="*/ 22 w 36"/>
                <a:gd name="T17"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107">
                  <a:moveTo>
                    <a:pt x="22" y="14"/>
                  </a:moveTo>
                  <a:lnTo>
                    <a:pt x="22" y="14"/>
                  </a:lnTo>
                  <a:lnTo>
                    <a:pt x="0" y="21"/>
                  </a:lnTo>
                  <a:lnTo>
                    <a:pt x="0" y="7"/>
                  </a:lnTo>
                  <a:lnTo>
                    <a:pt x="22" y="0"/>
                  </a:lnTo>
                  <a:lnTo>
                    <a:pt x="36" y="0"/>
                  </a:lnTo>
                  <a:lnTo>
                    <a:pt x="36" y="107"/>
                  </a:lnTo>
                  <a:lnTo>
                    <a:pt x="22" y="107"/>
                  </a:lnTo>
                  <a:lnTo>
                    <a:pt x="22"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70" name="Freeform 67"/>
            <p:cNvSpPr>
              <a:spLocks noEditPoints="1"/>
            </p:cNvSpPr>
            <p:nvPr/>
          </p:nvSpPr>
          <p:spPr bwMode="auto">
            <a:xfrm>
              <a:off x="8667750" y="2703513"/>
              <a:ext cx="111125" cy="180975"/>
            </a:xfrm>
            <a:custGeom>
              <a:avLst/>
              <a:gdLst>
                <a:gd name="T0" fmla="*/ 10 w 10"/>
                <a:gd name="T1" fmla="*/ 8 h 16"/>
                <a:gd name="T2" fmla="*/ 5 w 10"/>
                <a:gd name="T3" fmla="*/ 16 h 16"/>
                <a:gd name="T4" fmla="*/ 0 w 10"/>
                <a:gd name="T5" fmla="*/ 8 h 16"/>
                <a:gd name="T6" fmla="*/ 5 w 10"/>
                <a:gd name="T7" fmla="*/ 0 h 16"/>
                <a:gd name="T8" fmla="*/ 10 w 10"/>
                <a:gd name="T9" fmla="*/ 8 h 16"/>
                <a:gd name="T10" fmla="*/ 2 w 10"/>
                <a:gd name="T11" fmla="*/ 8 h 16"/>
                <a:gd name="T12" fmla="*/ 5 w 10"/>
                <a:gd name="T13" fmla="*/ 14 h 16"/>
                <a:gd name="T14" fmla="*/ 8 w 10"/>
                <a:gd name="T15" fmla="*/ 8 h 16"/>
                <a:gd name="T16" fmla="*/ 5 w 10"/>
                <a:gd name="T17" fmla="*/ 2 h 16"/>
                <a:gd name="T18" fmla="*/ 2 w 10"/>
                <a:gd name="T19"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6">
                  <a:moveTo>
                    <a:pt x="10" y="8"/>
                  </a:moveTo>
                  <a:cubicBezTo>
                    <a:pt x="10" y="13"/>
                    <a:pt x="8" y="16"/>
                    <a:pt x="5" y="16"/>
                  </a:cubicBezTo>
                  <a:cubicBezTo>
                    <a:pt x="2" y="16"/>
                    <a:pt x="0" y="13"/>
                    <a:pt x="0" y="8"/>
                  </a:cubicBezTo>
                  <a:cubicBezTo>
                    <a:pt x="0" y="3"/>
                    <a:pt x="2" y="0"/>
                    <a:pt x="5" y="0"/>
                  </a:cubicBezTo>
                  <a:cubicBezTo>
                    <a:pt x="9" y="0"/>
                    <a:pt x="10" y="3"/>
                    <a:pt x="10" y="8"/>
                  </a:cubicBezTo>
                  <a:close/>
                  <a:moveTo>
                    <a:pt x="2" y="8"/>
                  </a:moveTo>
                  <a:cubicBezTo>
                    <a:pt x="2" y="12"/>
                    <a:pt x="3" y="14"/>
                    <a:pt x="5" y="14"/>
                  </a:cubicBezTo>
                  <a:cubicBezTo>
                    <a:pt x="7" y="14"/>
                    <a:pt x="8" y="12"/>
                    <a:pt x="8" y="8"/>
                  </a:cubicBezTo>
                  <a:cubicBezTo>
                    <a:pt x="8" y="4"/>
                    <a:pt x="7" y="2"/>
                    <a:pt x="5" y="2"/>
                  </a:cubicBezTo>
                  <a:cubicBezTo>
                    <a:pt x="4" y="2"/>
                    <a:pt x="2" y="4"/>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71" name="Freeform 68"/>
            <p:cNvSpPr>
              <a:spLocks noEditPoints="1"/>
            </p:cNvSpPr>
            <p:nvPr/>
          </p:nvSpPr>
          <p:spPr bwMode="auto">
            <a:xfrm>
              <a:off x="8801100" y="2703513"/>
              <a:ext cx="111125" cy="180975"/>
            </a:xfrm>
            <a:custGeom>
              <a:avLst/>
              <a:gdLst>
                <a:gd name="T0" fmla="*/ 10 w 10"/>
                <a:gd name="T1" fmla="*/ 8 h 16"/>
                <a:gd name="T2" fmla="*/ 5 w 10"/>
                <a:gd name="T3" fmla="*/ 16 h 16"/>
                <a:gd name="T4" fmla="*/ 0 w 10"/>
                <a:gd name="T5" fmla="*/ 8 h 16"/>
                <a:gd name="T6" fmla="*/ 5 w 10"/>
                <a:gd name="T7" fmla="*/ 0 h 16"/>
                <a:gd name="T8" fmla="*/ 10 w 10"/>
                <a:gd name="T9" fmla="*/ 8 h 16"/>
                <a:gd name="T10" fmla="*/ 2 w 10"/>
                <a:gd name="T11" fmla="*/ 8 h 16"/>
                <a:gd name="T12" fmla="*/ 5 w 10"/>
                <a:gd name="T13" fmla="*/ 14 h 16"/>
                <a:gd name="T14" fmla="*/ 8 w 10"/>
                <a:gd name="T15" fmla="*/ 8 h 16"/>
                <a:gd name="T16" fmla="*/ 5 w 10"/>
                <a:gd name="T17" fmla="*/ 2 h 16"/>
                <a:gd name="T18" fmla="*/ 2 w 10"/>
                <a:gd name="T19"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6">
                  <a:moveTo>
                    <a:pt x="10" y="8"/>
                  </a:moveTo>
                  <a:cubicBezTo>
                    <a:pt x="10" y="13"/>
                    <a:pt x="8" y="16"/>
                    <a:pt x="5" y="16"/>
                  </a:cubicBezTo>
                  <a:cubicBezTo>
                    <a:pt x="2" y="16"/>
                    <a:pt x="0" y="13"/>
                    <a:pt x="0" y="8"/>
                  </a:cubicBezTo>
                  <a:cubicBezTo>
                    <a:pt x="0" y="3"/>
                    <a:pt x="2" y="0"/>
                    <a:pt x="5" y="0"/>
                  </a:cubicBezTo>
                  <a:cubicBezTo>
                    <a:pt x="8" y="0"/>
                    <a:pt x="10" y="3"/>
                    <a:pt x="10" y="8"/>
                  </a:cubicBezTo>
                  <a:close/>
                  <a:moveTo>
                    <a:pt x="2" y="8"/>
                  </a:moveTo>
                  <a:cubicBezTo>
                    <a:pt x="2" y="12"/>
                    <a:pt x="3" y="14"/>
                    <a:pt x="5" y="14"/>
                  </a:cubicBezTo>
                  <a:cubicBezTo>
                    <a:pt x="7" y="14"/>
                    <a:pt x="8" y="12"/>
                    <a:pt x="8" y="8"/>
                  </a:cubicBezTo>
                  <a:cubicBezTo>
                    <a:pt x="8" y="4"/>
                    <a:pt x="7" y="2"/>
                    <a:pt x="5" y="2"/>
                  </a:cubicBezTo>
                  <a:cubicBezTo>
                    <a:pt x="3" y="2"/>
                    <a:pt x="2" y="4"/>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sp>
          <p:nvSpPr>
            <p:cNvPr id="72" name="Freeform 69"/>
            <p:cNvSpPr>
              <a:spLocks noEditPoints="1"/>
            </p:cNvSpPr>
            <p:nvPr/>
          </p:nvSpPr>
          <p:spPr bwMode="auto">
            <a:xfrm>
              <a:off x="8934450" y="2703513"/>
              <a:ext cx="177800" cy="180975"/>
            </a:xfrm>
            <a:custGeom>
              <a:avLst/>
              <a:gdLst>
                <a:gd name="T0" fmla="*/ 7 w 16"/>
                <a:gd name="T1" fmla="*/ 5 h 16"/>
                <a:gd name="T2" fmla="*/ 3 w 16"/>
                <a:gd name="T3" fmla="*/ 10 h 16"/>
                <a:gd name="T4" fmla="*/ 0 w 16"/>
                <a:gd name="T5" fmla="*/ 5 h 16"/>
                <a:gd name="T6" fmla="*/ 3 w 16"/>
                <a:gd name="T7" fmla="*/ 0 h 16"/>
                <a:gd name="T8" fmla="*/ 7 w 16"/>
                <a:gd name="T9" fmla="*/ 5 h 16"/>
                <a:gd name="T10" fmla="*/ 1 w 16"/>
                <a:gd name="T11" fmla="*/ 5 h 16"/>
                <a:gd name="T12" fmla="*/ 3 w 16"/>
                <a:gd name="T13" fmla="*/ 8 h 16"/>
                <a:gd name="T14" fmla="*/ 5 w 16"/>
                <a:gd name="T15" fmla="*/ 5 h 16"/>
                <a:gd name="T16" fmla="*/ 3 w 16"/>
                <a:gd name="T17" fmla="*/ 2 h 16"/>
                <a:gd name="T18" fmla="*/ 1 w 16"/>
                <a:gd name="T19" fmla="*/ 5 h 16"/>
                <a:gd name="T20" fmla="*/ 3 w 16"/>
                <a:gd name="T21" fmla="*/ 16 h 16"/>
                <a:gd name="T22" fmla="*/ 12 w 16"/>
                <a:gd name="T23" fmla="*/ 0 h 16"/>
                <a:gd name="T24" fmla="*/ 13 w 16"/>
                <a:gd name="T25" fmla="*/ 0 h 16"/>
                <a:gd name="T26" fmla="*/ 4 w 16"/>
                <a:gd name="T27" fmla="*/ 16 h 16"/>
                <a:gd name="T28" fmla="*/ 3 w 16"/>
                <a:gd name="T29" fmla="*/ 16 h 16"/>
                <a:gd name="T30" fmla="*/ 16 w 16"/>
                <a:gd name="T31" fmla="*/ 11 h 16"/>
                <a:gd name="T32" fmla="*/ 13 w 16"/>
                <a:gd name="T33" fmla="*/ 16 h 16"/>
                <a:gd name="T34" fmla="*/ 9 w 16"/>
                <a:gd name="T35" fmla="*/ 11 h 16"/>
                <a:gd name="T36" fmla="*/ 13 w 16"/>
                <a:gd name="T37" fmla="*/ 7 h 16"/>
                <a:gd name="T38" fmla="*/ 16 w 16"/>
                <a:gd name="T39" fmla="*/ 11 h 16"/>
                <a:gd name="T40" fmla="*/ 11 w 16"/>
                <a:gd name="T41" fmla="*/ 11 h 16"/>
                <a:gd name="T42" fmla="*/ 13 w 16"/>
                <a:gd name="T43" fmla="*/ 14 h 16"/>
                <a:gd name="T44" fmla="*/ 15 w 16"/>
                <a:gd name="T45" fmla="*/ 11 h 16"/>
                <a:gd name="T46" fmla="*/ 13 w 16"/>
                <a:gd name="T47" fmla="*/ 8 h 16"/>
                <a:gd name="T48" fmla="*/ 11 w 16"/>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16">
                  <a:moveTo>
                    <a:pt x="7" y="5"/>
                  </a:moveTo>
                  <a:cubicBezTo>
                    <a:pt x="7" y="8"/>
                    <a:pt x="5" y="10"/>
                    <a:pt x="3" y="10"/>
                  </a:cubicBezTo>
                  <a:cubicBezTo>
                    <a:pt x="1" y="10"/>
                    <a:pt x="0" y="8"/>
                    <a:pt x="0" y="5"/>
                  </a:cubicBezTo>
                  <a:cubicBezTo>
                    <a:pt x="0" y="2"/>
                    <a:pt x="1" y="0"/>
                    <a:pt x="3" y="0"/>
                  </a:cubicBezTo>
                  <a:cubicBezTo>
                    <a:pt x="5" y="0"/>
                    <a:pt x="7" y="2"/>
                    <a:pt x="7" y="5"/>
                  </a:cubicBezTo>
                  <a:close/>
                  <a:moveTo>
                    <a:pt x="1" y="5"/>
                  </a:moveTo>
                  <a:cubicBezTo>
                    <a:pt x="1" y="7"/>
                    <a:pt x="2" y="8"/>
                    <a:pt x="3" y="8"/>
                  </a:cubicBezTo>
                  <a:cubicBezTo>
                    <a:pt x="4" y="8"/>
                    <a:pt x="5" y="7"/>
                    <a:pt x="5" y="5"/>
                  </a:cubicBezTo>
                  <a:cubicBezTo>
                    <a:pt x="5" y="3"/>
                    <a:pt x="5" y="2"/>
                    <a:pt x="3" y="2"/>
                  </a:cubicBezTo>
                  <a:cubicBezTo>
                    <a:pt x="2" y="2"/>
                    <a:pt x="1" y="3"/>
                    <a:pt x="1" y="5"/>
                  </a:cubicBezTo>
                  <a:close/>
                  <a:moveTo>
                    <a:pt x="3" y="16"/>
                  </a:moveTo>
                  <a:cubicBezTo>
                    <a:pt x="12" y="0"/>
                    <a:pt x="12" y="0"/>
                    <a:pt x="12" y="0"/>
                  </a:cubicBezTo>
                  <a:cubicBezTo>
                    <a:pt x="13" y="0"/>
                    <a:pt x="13" y="0"/>
                    <a:pt x="13" y="0"/>
                  </a:cubicBezTo>
                  <a:cubicBezTo>
                    <a:pt x="4" y="16"/>
                    <a:pt x="4" y="16"/>
                    <a:pt x="4" y="16"/>
                  </a:cubicBezTo>
                  <a:lnTo>
                    <a:pt x="3" y="16"/>
                  </a:lnTo>
                  <a:close/>
                  <a:moveTo>
                    <a:pt x="16" y="11"/>
                  </a:moveTo>
                  <a:cubicBezTo>
                    <a:pt x="16" y="14"/>
                    <a:pt x="15" y="16"/>
                    <a:pt x="13" y="16"/>
                  </a:cubicBezTo>
                  <a:cubicBezTo>
                    <a:pt x="11" y="16"/>
                    <a:pt x="9" y="14"/>
                    <a:pt x="9" y="11"/>
                  </a:cubicBezTo>
                  <a:cubicBezTo>
                    <a:pt x="9" y="8"/>
                    <a:pt x="11" y="7"/>
                    <a:pt x="13" y="7"/>
                  </a:cubicBezTo>
                  <a:cubicBezTo>
                    <a:pt x="15" y="7"/>
                    <a:pt x="16" y="8"/>
                    <a:pt x="16" y="11"/>
                  </a:cubicBezTo>
                  <a:close/>
                  <a:moveTo>
                    <a:pt x="11" y="11"/>
                  </a:moveTo>
                  <a:cubicBezTo>
                    <a:pt x="11" y="13"/>
                    <a:pt x="12" y="14"/>
                    <a:pt x="13" y="14"/>
                  </a:cubicBezTo>
                  <a:cubicBezTo>
                    <a:pt x="14" y="14"/>
                    <a:pt x="15" y="13"/>
                    <a:pt x="15" y="11"/>
                  </a:cubicBezTo>
                  <a:cubicBezTo>
                    <a:pt x="15" y="9"/>
                    <a:pt x="14" y="8"/>
                    <a:pt x="13" y="8"/>
                  </a:cubicBezTo>
                  <a:cubicBezTo>
                    <a:pt x="12" y="8"/>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cs typeface="+mn-ea"/>
                <a:sym typeface="+mn-lt"/>
              </a:endParaRPr>
            </a:p>
          </p:txBody>
        </p:sp>
      </p:grpSp>
      <p:sp>
        <p:nvSpPr>
          <p:cNvPr id="73" name="矩形 72"/>
          <p:cNvSpPr/>
          <p:nvPr/>
        </p:nvSpPr>
        <p:spPr>
          <a:xfrm>
            <a:off x="2189150" y="4716851"/>
            <a:ext cx="1956228" cy="461665"/>
          </a:xfrm>
          <a:prstGeom prst="rect">
            <a:avLst/>
          </a:prstGeom>
        </p:spPr>
        <p:txBody>
          <a:bodyPr wrap="square">
            <a:spAutoFit/>
          </a:bodyPr>
          <a:lstStyle/>
          <a:p>
            <a:r>
              <a:rPr lang="zh-CN" altLang="en-US" sz="1200" dirty="0">
                <a:solidFill>
                  <a:srgbClr val="A06843"/>
                </a:solidFill>
                <a:cs typeface="+mn-ea"/>
                <a:sym typeface="+mn-lt"/>
              </a:rPr>
              <a:t>Please fill in what you need here.</a:t>
            </a:r>
            <a:endParaRPr lang="zh-CN" altLang="en-US" sz="2000" dirty="0">
              <a:solidFill>
                <a:srgbClr val="A06843"/>
              </a:solidFill>
              <a:cs typeface="+mn-ea"/>
              <a:sym typeface="+mn-lt"/>
            </a:endParaRPr>
          </a:p>
        </p:txBody>
      </p:sp>
      <p:sp>
        <p:nvSpPr>
          <p:cNvPr id="74" name="文本框 73"/>
          <p:cNvSpPr txBox="1"/>
          <p:nvPr/>
        </p:nvSpPr>
        <p:spPr>
          <a:xfrm>
            <a:off x="2025659" y="4105933"/>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r>
              <a:rPr lang="zh-CN" altLang="en-US" sz="1400" dirty="0">
                <a:solidFill>
                  <a:srgbClr val="A06843"/>
                </a:solidFill>
                <a:latin typeface="+mn-lt"/>
                <a:ea typeface="+mn-ea"/>
                <a:cs typeface="+mn-ea"/>
                <a:sym typeface="+mn-lt"/>
              </a:rPr>
              <a:t>Click to enter the title text</a:t>
            </a:r>
          </a:p>
        </p:txBody>
      </p:sp>
      <p:cxnSp>
        <p:nvCxnSpPr>
          <p:cNvPr id="75" name="直接连接符 74"/>
          <p:cNvCxnSpPr/>
          <p:nvPr/>
        </p:nvCxnSpPr>
        <p:spPr>
          <a:xfrm>
            <a:off x="2265080" y="4620268"/>
            <a:ext cx="1615657"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76" name="矩形 75"/>
          <p:cNvSpPr/>
          <p:nvPr/>
        </p:nvSpPr>
        <p:spPr>
          <a:xfrm>
            <a:off x="4148125" y="4716851"/>
            <a:ext cx="1956228" cy="461665"/>
          </a:xfrm>
          <a:prstGeom prst="rect">
            <a:avLst/>
          </a:prstGeom>
        </p:spPr>
        <p:txBody>
          <a:bodyPr wrap="square">
            <a:spAutoFit/>
          </a:bodyPr>
          <a:lstStyle/>
          <a:p>
            <a:r>
              <a:rPr lang="zh-CN" altLang="en-US" sz="1200" dirty="0">
                <a:solidFill>
                  <a:srgbClr val="A06843"/>
                </a:solidFill>
                <a:cs typeface="+mn-ea"/>
                <a:sym typeface="+mn-lt"/>
              </a:rPr>
              <a:t>Please fill in what you need here.</a:t>
            </a:r>
            <a:endParaRPr lang="zh-CN" altLang="en-US" sz="2000" dirty="0">
              <a:solidFill>
                <a:srgbClr val="A06843"/>
              </a:solidFill>
              <a:cs typeface="+mn-ea"/>
              <a:sym typeface="+mn-lt"/>
            </a:endParaRPr>
          </a:p>
        </p:txBody>
      </p:sp>
      <p:sp>
        <p:nvSpPr>
          <p:cNvPr id="77" name="文本框 76"/>
          <p:cNvSpPr txBox="1"/>
          <p:nvPr/>
        </p:nvSpPr>
        <p:spPr>
          <a:xfrm>
            <a:off x="3984634" y="4105933"/>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r>
              <a:rPr lang="zh-CN" altLang="en-US" sz="1400" dirty="0">
                <a:solidFill>
                  <a:srgbClr val="A06843"/>
                </a:solidFill>
                <a:latin typeface="+mn-lt"/>
                <a:ea typeface="+mn-ea"/>
                <a:cs typeface="+mn-ea"/>
                <a:sym typeface="+mn-lt"/>
              </a:rPr>
              <a:t>Click to enter the title text</a:t>
            </a:r>
          </a:p>
        </p:txBody>
      </p:sp>
      <p:cxnSp>
        <p:nvCxnSpPr>
          <p:cNvPr id="78" name="直接连接符 77"/>
          <p:cNvCxnSpPr/>
          <p:nvPr/>
        </p:nvCxnSpPr>
        <p:spPr>
          <a:xfrm>
            <a:off x="4224055" y="4620268"/>
            <a:ext cx="1615657"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6194090" y="4713553"/>
            <a:ext cx="1956228" cy="461665"/>
          </a:xfrm>
          <a:prstGeom prst="rect">
            <a:avLst/>
          </a:prstGeom>
        </p:spPr>
        <p:txBody>
          <a:bodyPr wrap="square">
            <a:spAutoFit/>
          </a:bodyPr>
          <a:lstStyle/>
          <a:p>
            <a:r>
              <a:rPr lang="zh-CN" altLang="en-US" sz="1200" dirty="0">
                <a:solidFill>
                  <a:srgbClr val="A06843"/>
                </a:solidFill>
                <a:cs typeface="+mn-ea"/>
                <a:sym typeface="+mn-lt"/>
              </a:rPr>
              <a:t>Please fill in what you need here.</a:t>
            </a:r>
            <a:endParaRPr lang="zh-CN" altLang="en-US" sz="2000" dirty="0">
              <a:solidFill>
                <a:srgbClr val="A06843"/>
              </a:solidFill>
              <a:cs typeface="+mn-ea"/>
              <a:sym typeface="+mn-lt"/>
            </a:endParaRPr>
          </a:p>
        </p:txBody>
      </p:sp>
      <p:sp>
        <p:nvSpPr>
          <p:cNvPr id="80" name="文本框 79"/>
          <p:cNvSpPr txBox="1"/>
          <p:nvPr/>
        </p:nvSpPr>
        <p:spPr>
          <a:xfrm>
            <a:off x="6030599" y="4102635"/>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r>
              <a:rPr lang="zh-CN" altLang="en-US" sz="1400" dirty="0">
                <a:solidFill>
                  <a:srgbClr val="A06843"/>
                </a:solidFill>
                <a:latin typeface="+mn-lt"/>
                <a:ea typeface="+mn-ea"/>
                <a:cs typeface="+mn-ea"/>
                <a:sym typeface="+mn-lt"/>
              </a:rPr>
              <a:t>Click to enter the title text</a:t>
            </a:r>
          </a:p>
        </p:txBody>
      </p:sp>
      <p:cxnSp>
        <p:nvCxnSpPr>
          <p:cNvPr id="81" name="直接连接符 80"/>
          <p:cNvCxnSpPr/>
          <p:nvPr/>
        </p:nvCxnSpPr>
        <p:spPr>
          <a:xfrm>
            <a:off x="6270020" y="4616970"/>
            <a:ext cx="1615657"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82" name="矩形 81"/>
          <p:cNvSpPr/>
          <p:nvPr/>
        </p:nvSpPr>
        <p:spPr>
          <a:xfrm>
            <a:off x="8153065" y="4702558"/>
            <a:ext cx="1956228" cy="461665"/>
          </a:xfrm>
          <a:prstGeom prst="rect">
            <a:avLst/>
          </a:prstGeom>
        </p:spPr>
        <p:txBody>
          <a:bodyPr wrap="square">
            <a:spAutoFit/>
          </a:bodyPr>
          <a:lstStyle/>
          <a:p>
            <a:r>
              <a:rPr lang="zh-CN" altLang="en-US" sz="1200" dirty="0">
                <a:solidFill>
                  <a:srgbClr val="A06843"/>
                </a:solidFill>
                <a:cs typeface="+mn-ea"/>
                <a:sym typeface="+mn-lt"/>
              </a:rPr>
              <a:t>Please fill in what you need here.</a:t>
            </a:r>
            <a:endParaRPr lang="zh-CN" altLang="en-US" sz="2000" dirty="0">
              <a:solidFill>
                <a:srgbClr val="A06843"/>
              </a:solidFill>
              <a:cs typeface="+mn-ea"/>
              <a:sym typeface="+mn-lt"/>
            </a:endParaRPr>
          </a:p>
        </p:txBody>
      </p:sp>
      <p:sp>
        <p:nvSpPr>
          <p:cNvPr id="83" name="文本框 82"/>
          <p:cNvSpPr txBox="1"/>
          <p:nvPr/>
        </p:nvSpPr>
        <p:spPr>
          <a:xfrm>
            <a:off x="7989574" y="4091640"/>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itchFamily="34" charset="-122"/>
                <a:ea typeface="微软雅黑" pitchFamily="34" charset="-122"/>
              </a:defRPr>
            </a:lvl1pPr>
          </a:lstStyle>
          <a:p>
            <a:r>
              <a:rPr lang="zh-CN" altLang="en-US" sz="1400" dirty="0">
                <a:solidFill>
                  <a:srgbClr val="A06843"/>
                </a:solidFill>
                <a:latin typeface="+mn-lt"/>
                <a:ea typeface="+mn-ea"/>
                <a:cs typeface="+mn-ea"/>
                <a:sym typeface="+mn-lt"/>
              </a:rPr>
              <a:t>Click to enter the title text</a:t>
            </a:r>
          </a:p>
        </p:txBody>
      </p:sp>
      <p:cxnSp>
        <p:nvCxnSpPr>
          <p:cNvPr id="84" name="直接连接符 83"/>
          <p:cNvCxnSpPr/>
          <p:nvPr/>
        </p:nvCxnSpPr>
        <p:spPr>
          <a:xfrm>
            <a:off x="8228995" y="4605975"/>
            <a:ext cx="1615657"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6195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4"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par>
                          <p:cTn id="18" fill="hold">
                            <p:stCondLst>
                              <p:cond delay="1000"/>
                            </p:stCondLst>
                            <p:childTnLst>
                              <p:par>
                                <p:cTn id="19" presetID="26" presetClass="entr" presetSubtype="0" fill="hold" grpId="0" nodeType="afterEffect">
                                  <p:stCondLst>
                                    <p:cond delay="0"/>
                                  </p:stCondLst>
                                  <p:childTnLst>
                                    <p:set>
                                      <p:cBhvr>
                                        <p:cTn id="20" dur="1" fill="hold">
                                          <p:stCondLst>
                                            <p:cond delay="0"/>
                                          </p:stCondLst>
                                        </p:cTn>
                                        <p:tgtEl>
                                          <p:spTgt spid="73"/>
                                        </p:tgtEl>
                                        <p:attrNameLst>
                                          <p:attrName>style.visibility</p:attrName>
                                        </p:attrNameLst>
                                      </p:cBhvr>
                                      <p:to>
                                        <p:strVal val="visible"/>
                                      </p:to>
                                    </p:set>
                                    <p:animEffect transition="in" filter="wipe(down)">
                                      <p:cBhvr>
                                        <p:cTn id="21" dur="290">
                                          <p:stCondLst>
                                            <p:cond delay="0"/>
                                          </p:stCondLst>
                                        </p:cTn>
                                        <p:tgtEl>
                                          <p:spTgt spid="73"/>
                                        </p:tgtEl>
                                      </p:cBhvr>
                                    </p:animEffect>
                                    <p:anim calcmode="lin" valueType="num">
                                      <p:cBhvr>
                                        <p:cTn id="22" dur="911"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23" dur="332"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24" dur="332" tmFilter="0, 0; 0.125,0.2665; 0.25,0.4; 0.375,0.465; 0.5,0.5;  0.625,0.535; 0.75,0.6; 0.875,0.7335; 1,1">
                                          <p:stCondLst>
                                            <p:cond delay="332"/>
                                          </p:stCondLst>
                                        </p:cTn>
                                        <p:tgtEl>
                                          <p:spTgt spid="73"/>
                                        </p:tgtEl>
                                        <p:attrNameLst>
                                          <p:attrName>ppt_y</p:attrName>
                                        </p:attrNameLst>
                                      </p:cBhvr>
                                      <p:tavLst>
                                        <p:tav tm="0" fmla="#ppt_y-sin(pi*$)/9">
                                          <p:val>
                                            <p:fltVal val="0"/>
                                          </p:val>
                                        </p:tav>
                                        <p:tav tm="100000">
                                          <p:val>
                                            <p:fltVal val="1"/>
                                          </p:val>
                                        </p:tav>
                                      </p:tavLst>
                                    </p:anim>
                                    <p:anim calcmode="lin" valueType="num">
                                      <p:cBhvr>
                                        <p:cTn id="25" dur="166" tmFilter="0, 0; 0.125,0.2665; 0.25,0.4; 0.375,0.465; 0.5,0.5;  0.625,0.535; 0.75,0.6; 0.875,0.7335; 1,1">
                                          <p:stCondLst>
                                            <p:cond delay="662"/>
                                          </p:stCondLst>
                                        </p:cTn>
                                        <p:tgtEl>
                                          <p:spTgt spid="73"/>
                                        </p:tgtEl>
                                        <p:attrNameLst>
                                          <p:attrName>ppt_y</p:attrName>
                                        </p:attrNameLst>
                                      </p:cBhvr>
                                      <p:tavLst>
                                        <p:tav tm="0" fmla="#ppt_y-sin(pi*$)/27">
                                          <p:val>
                                            <p:fltVal val="0"/>
                                          </p:val>
                                        </p:tav>
                                        <p:tav tm="100000">
                                          <p:val>
                                            <p:fltVal val="1"/>
                                          </p:val>
                                        </p:tav>
                                      </p:tavLst>
                                    </p:anim>
                                    <p:anim calcmode="lin" valueType="num">
                                      <p:cBhvr>
                                        <p:cTn id="26" dur="82" tmFilter="0, 0; 0.125,0.2665; 0.25,0.4; 0.375,0.465; 0.5,0.5;  0.625,0.535; 0.75,0.6; 0.875,0.7335; 1,1">
                                          <p:stCondLst>
                                            <p:cond delay="828"/>
                                          </p:stCondLst>
                                        </p:cTn>
                                        <p:tgtEl>
                                          <p:spTgt spid="73"/>
                                        </p:tgtEl>
                                        <p:attrNameLst>
                                          <p:attrName>ppt_y</p:attrName>
                                        </p:attrNameLst>
                                      </p:cBhvr>
                                      <p:tavLst>
                                        <p:tav tm="0" fmla="#ppt_y-sin(pi*$)/81">
                                          <p:val>
                                            <p:fltVal val="0"/>
                                          </p:val>
                                        </p:tav>
                                        <p:tav tm="100000">
                                          <p:val>
                                            <p:fltVal val="1"/>
                                          </p:val>
                                        </p:tav>
                                      </p:tavLst>
                                    </p:anim>
                                    <p:animScale>
                                      <p:cBhvr>
                                        <p:cTn id="27" dur="13">
                                          <p:stCondLst>
                                            <p:cond delay="325"/>
                                          </p:stCondLst>
                                        </p:cTn>
                                        <p:tgtEl>
                                          <p:spTgt spid="73"/>
                                        </p:tgtEl>
                                      </p:cBhvr>
                                      <p:to x="100000" y="60000"/>
                                    </p:animScale>
                                    <p:animScale>
                                      <p:cBhvr>
                                        <p:cTn id="28" dur="83" decel="50000">
                                          <p:stCondLst>
                                            <p:cond delay="338"/>
                                          </p:stCondLst>
                                        </p:cTn>
                                        <p:tgtEl>
                                          <p:spTgt spid="73"/>
                                        </p:tgtEl>
                                      </p:cBhvr>
                                      <p:to x="100000" y="100000"/>
                                    </p:animScale>
                                    <p:animScale>
                                      <p:cBhvr>
                                        <p:cTn id="29" dur="13">
                                          <p:stCondLst>
                                            <p:cond delay="656"/>
                                          </p:stCondLst>
                                        </p:cTn>
                                        <p:tgtEl>
                                          <p:spTgt spid="73"/>
                                        </p:tgtEl>
                                      </p:cBhvr>
                                      <p:to x="100000" y="80000"/>
                                    </p:animScale>
                                    <p:animScale>
                                      <p:cBhvr>
                                        <p:cTn id="30" dur="83" decel="50000">
                                          <p:stCondLst>
                                            <p:cond delay="669"/>
                                          </p:stCondLst>
                                        </p:cTn>
                                        <p:tgtEl>
                                          <p:spTgt spid="73"/>
                                        </p:tgtEl>
                                      </p:cBhvr>
                                      <p:to x="100000" y="100000"/>
                                    </p:animScale>
                                    <p:animScale>
                                      <p:cBhvr>
                                        <p:cTn id="31" dur="13">
                                          <p:stCondLst>
                                            <p:cond delay="821"/>
                                          </p:stCondLst>
                                        </p:cTn>
                                        <p:tgtEl>
                                          <p:spTgt spid="73"/>
                                        </p:tgtEl>
                                      </p:cBhvr>
                                      <p:to x="100000" y="90000"/>
                                    </p:animScale>
                                    <p:animScale>
                                      <p:cBhvr>
                                        <p:cTn id="32" dur="83" decel="50000">
                                          <p:stCondLst>
                                            <p:cond delay="834"/>
                                          </p:stCondLst>
                                        </p:cTn>
                                        <p:tgtEl>
                                          <p:spTgt spid="73"/>
                                        </p:tgtEl>
                                      </p:cBhvr>
                                      <p:to x="100000" y="100000"/>
                                    </p:animScale>
                                    <p:animScale>
                                      <p:cBhvr>
                                        <p:cTn id="33" dur="13">
                                          <p:stCondLst>
                                            <p:cond delay="904"/>
                                          </p:stCondLst>
                                        </p:cTn>
                                        <p:tgtEl>
                                          <p:spTgt spid="73"/>
                                        </p:tgtEl>
                                      </p:cBhvr>
                                      <p:to x="100000" y="95000"/>
                                    </p:animScale>
                                    <p:animScale>
                                      <p:cBhvr>
                                        <p:cTn id="34" dur="83" decel="50000">
                                          <p:stCondLst>
                                            <p:cond delay="917"/>
                                          </p:stCondLst>
                                        </p:cTn>
                                        <p:tgtEl>
                                          <p:spTgt spid="73"/>
                                        </p:tgtEl>
                                      </p:cBhvr>
                                      <p:to x="100000" y="100000"/>
                                    </p:animScale>
                                  </p:childTnLst>
                                </p:cTn>
                              </p:par>
                              <p:par>
                                <p:cTn id="35" presetID="35" presetClass="entr" presetSubtype="0" fill="hold" grpId="0" nodeType="with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fade">
                                      <p:cBhvr>
                                        <p:cTn id="37" dur="750"/>
                                        <p:tgtEl>
                                          <p:spTgt spid="74"/>
                                        </p:tgtEl>
                                      </p:cBhvr>
                                    </p:animEffect>
                                    <p:anim calcmode="lin" valueType="num">
                                      <p:cBhvr>
                                        <p:cTn id="38" dur="750" fill="hold"/>
                                        <p:tgtEl>
                                          <p:spTgt spid="74"/>
                                        </p:tgtEl>
                                        <p:attrNameLst>
                                          <p:attrName>style.rotation</p:attrName>
                                        </p:attrNameLst>
                                      </p:cBhvr>
                                      <p:tavLst>
                                        <p:tav tm="0">
                                          <p:val>
                                            <p:fltVal val="720"/>
                                          </p:val>
                                        </p:tav>
                                        <p:tav tm="100000">
                                          <p:val>
                                            <p:fltVal val="0"/>
                                          </p:val>
                                        </p:tav>
                                      </p:tavLst>
                                    </p:anim>
                                    <p:anim calcmode="lin" valueType="num">
                                      <p:cBhvr>
                                        <p:cTn id="39" dur="750" fill="hold"/>
                                        <p:tgtEl>
                                          <p:spTgt spid="74"/>
                                        </p:tgtEl>
                                        <p:attrNameLst>
                                          <p:attrName>ppt_h</p:attrName>
                                        </p:attrNameLst>
                                      </p:cBhvr>
                                      <p:tavLst>
                                        <p:tav tm="0">
                                          <p:val>
                                            <p:fltVal val="0"/>
                                          </p:val>
                                        </p:tav>
                                        <p:tav tm="100000">
                                          <p:val>
                                            <p:strVal val="#ppt_h"/>
                                          </p:val>
                                        </p:tav>
                                      </p:tavLst>
                                    </p:anim>
                                    <p:anim calcmode="lin" valueType="num">
                                      <p:cBhvr>
                                        <p:cTn id="40" dur="750" fill="hold"/>
                                        <p:tgtEl>
                                          <p:spTgt spid="74"/>
                                        </p:tgtEl>
                                        <p:attrNameLst>
                                          <p:attrName>ppt_w</p:attrName>
                                        </p:attrNameLst>
                                      </p:cBhvr>
                                      <p:tavLst>
                                        <p:tav tm="0">
                                          <p:val>
                                            <p:fltVal val="0"/>
                                          </p:val>
                                        </p:tav>
                                        <p:tav tm="100000">
                                          <p:val>
                                            <p:strVal val="#ppt_w"/>
                                          </p:val>
                                        </p:tav>
                                      </p:tavLst>
                                    </p:anim>
                                  </p:childTnLst>
                                </p:cTn>
                              </p:par>
                              <p:par>
                                <p:cTn id="41" presetID="35" presetClass="entr" presetSubtype="0" fill="hold" nodeType="withEffect">
                                  <p:stCondLst>
                                    <p:cond delay="0"/>
                                  </p:stCondLst>
                                  <p:childTnLst>
                                    <p:set>
                                      <p:cBhvr>
                                        <p:cTn id="42" dur="1" fill="hold">
                                          <p:stCondLst>
                                            <p:cond delay="0"/>
                                          </p:stCondLst>
                                        </p:cTn>
                                        <p:tgtEl>
                                          <p:spTgt spid="75"/>
                                        </p:tgtEl>
                                        <p:attrNameLst>
                                          <p:attrName>style.visibility</p:attrName>
                                        </p:attrNameLst>
                                      </p:cBhvr>
                                      <p:to>
                                        <p:strVal val="visible"/>
                                      </p:to>
                                    </p:set>
                                    <p:animEffect transition="in" filter="fade">
                                      <p:cBhvr>
                                        <p:cTn id="43" dur="750"/>
                                        <p:tgtEl>
                                          <p:spTgt spid="75"/>
                                        </p:tgtEl>
                                      </p:cBhvr>
                                    </p:animEffect>
                                    <p:anim calcmode="lin" valueType="num">
                                      <p:cBhvr>
                                        <p:cTn id="44" dur="750" fill="hold"/>
                                        <p:tgtEl>
                                          <p:spTgt spid="75"/>
                                        </p:tgtEl>
                                        <p:attrNameLst>
                                          <p:attrName>style.rotation</p:attrName>
                                        </p:attrNameLst>
                                      </p:cBhvr>
                                      <p:tavLst>
                                        <p:tav tm="0">
                                          <p:val>
                                            <p:fltVal val="720"/>
                                          </p:val>
                                        </p:tav>
                                        <p:tav tm="100000">
                                          <p:val>
                                            <p:fltVal val="0"/>
                                          </p:val>
                                        </p:tav>
                                      </p:tavLst>
                                    </p:anim>
                                    <p:anim calcmode="lin" valueType="num">
                                      <p:cBhvr>
                                        <p:cTn id="45" dur="750" fill="hold"/>
                                        <p:tgtEl>
                                          <p:spTgt spid="75"/>
                                        </p:tgtEl>
                                        <p:attrNameLst>
                                          <p:attrName>ppt_h</p:attrName>
                                        </p:attrNameLst>
                                      </p:cBhvr>
                                      <p:tavLst>
                                        <p:tav tm="0">
                                          <p:val>
                                            <p:fltVal val="0"/>
                                          </p:val>
                                        </p:tav>
                                        <p:tav tm="100000">
                                          <p:val>
                                            <p:strVal val="#ppt_h"/>
                                          </p:val>
                                        </p:tav>
                                      </p:tavLst>
                                    </p:anim>
                                    <p:anim calcmode="lin" valueType="num">
                                      <p:cBhvr>
                                        <p:cTn id="46" dur="750" fill="hold"/>
                                        <p:tgtEl>
                                          <p:spTgt spid="75"/>
                                        </p:tgtEl>
                                        <p:attrNameLst>
                                          <p:attrName>ppt_w</p:attrName>
                                        </p:attrNameLst>
                                      </p:cBhvr>
                                      <p:tavLst>
                                        <p:tav tm="0">
                                          <p:val>
                                            <p:fltVal val="0"/>
                                          </p:val>
                                        </p:tav>
                                        <p:tav tm="100000">
                                          <p:val>
                                            <p:strVal val="#ppt_w"/>
                                          </p:val>
                                        </p:tav>
                                      </p:tavLst>
                                    </p:anim>
                                  </p:childTnLst>
                                </p:cTn>
                              </p:par>
                              <p:par>
                                <p:cTn id="47" presetID="26" presetClass="entr" presetSubtype="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wipe(down)">
                                      <p:cBhvr>
                                        <p:cTn id="49" dur="290">
                                          <p:stCondLst>
                                            <p:cond delay="0"/>
                                          </p:stCondLst>
                                        </p:cTn>
                                        <p:tgtEl>
                                          <p:spTgt spid="76"/>
                                        </p:tgtEl>
                                      </p:cBhvr>
                                    </p:animEffect>
                                    <p:anim calcmode="lin" valueType="num">
                                      <p:cBhvr>
                                        <p:cTn id="50" dur="911" tmFilter="0,0; 0.14,0.36; 0.43,0.73; 0.71,0.91; 1.0,1.0">
                                          <p:stCondLst>
                                            <p:cond delay="0"/>
                                          </p:stCondLst>
                                        </p:cTn>
                                        <p:tgtEl>
                                          <p:spTgt spid="76"/>
                                        </p:tgtEl>
                                        <p:attrNameLst>
                                          <p:attrName>ppt_x</p:attrName>
                                        </p:attrNameLst>
                                      </p:cBhvr>
                                      <p:tavLst>
                                        <p:tav tm="0">
                                          <p:val>
                                            <p:strVal val="#ppt_x-0.25"/>
                                          </p:val>
                                        </p:tav>
                                        <p:tav tm="100000">
                                          <p:val>
                                            <p:strVal val="#ppt_x"/>
                                          </p:val>
                                        </p:tav>
                                      </p:tavLst>
                                    </p:anim>
                                    <p:anim calcmode="lin" valueType="num">
                                      <p:cBhvr>
                                        <p:cTn id="51" dur="332" tmFilter="0.0,0.0; 0.25,0.07; 0.50,0.2; 0.75,0.467; 1.0,1.0">
                                          <p:stCondLst>
                                            <p:cond delay="0"/>
                                          </p:stCondLst>
                                        </p:cTn>
                                        <p:tgtEl>
                                          <p:spTgt spid="76"/>
                                        </p:tgtEl>
                                        <p:attrNameLst>
                                          <p:attrName>ppt_y</p:attrName>
                                        </p:attrNameLst>
                                      </p:cBhvr>
                                      <p:tavLst>
                                        <p:tav tm="0" fmla="#ppt_y-sin(pi*$)/3">
                                          <p:val>
                                            <p:fltVal val="0.5"/>
                                          </p:val>
                                        </p:tav>
                                        <p:tav tm="100000">
                                          <p:val>
                                            <p:fltVal val="1"/>
                                          </p:val>
                                        </p:tav>
                                      </p:tavLst>
                                    </p:anim>
                                    <p:anim calcmode="lin" valueType="num">
                                      <p:cBhvr>
                                        <p:cTn id="52" dur="332" tmFilter="0, 0; 0.125,0.2665; 0.25,0.4; 0.375,0.465; 0.5,0.5;  0.625,0.535; 0.75,0.6; 0.875,0.7335; 1,1">
                                          <p:stCondLst>
                                            <p:cond delay="332"/>
                                          </p:stCondLst>
                                        </p:cTn>
                                        <p:tgtEl>
                                          <p:spTgt spid="76"/>
                                        </p:tgtEl>
                                        <p:attrNameLst>
                                          <p:attrName>ppt_y</p:attrName>
                                        </p:attrNameLst>
                                      </p:cBhvr>
                                      <p:tavLst>
                                        <p:tav tm="0" fmla="#ppt_y-sin(pi*$)/9">
                                          <p:val>
                                            <p:fltVal val="0"/>
                                          </p:val>
                                        </p:tav>
                                        <p:tav tm="100000">
                                          <p:val>
                                            <p:fltVal val="1"/>
                                          </p:val>
                                        </p:tav>
                                      </p:tavLst>
                                    </p:anim>
                                    <p:anim calcmode="lin" valueType="num">
                                      <p:cBhvr>
                                        <p:cTn id="53" dur="166" tmFilter="0, 0; 0.125,0.2665; 0.25,0.4; 0.375,0.465; 0.5,0.5;  0.625,0.535; 0.75,0.6; 0.875,0.7335; 1,1">
                                          <p:stCondLst>
                                            <p:cond delay="662"/>
                                          </p:stCondLst>
                                        </p:cTn>
                                        <p:tgtEl>
                                          <p:spTgt spid="76"/>
                                        </p:tgtEl>
                                        <p:attrNameLst>
                                          <p:attrName>ppt_y</p:attrName>
                                        </p:attrNameLst>
                                      </p:cBhvr>
                                      <p:tavLst>
                                        <p:tav tm="0" fmla="#ppt_y-sin(pi*$)/27">
                                          <p:val>
                                            <p:fltVal val="0"/>
                                          </p:val>
                                        </p:tav>
                                        <p:tav tm="100000">
                                          <p:val>
                                            <p:fltVal val="1"/>
                                          </p:val>
                                        </p:tav>
                                      </p:tavLst>
                                    </p:anim>
                                    <p:anim calcmode="lin" valueType="num">
                                      <p:cBhvr>
                                        <p:cTn id="54" dur="82" tmFilter="0, 0; 0.125,0.2665; 0.25,0.4; 0.375,0.465; 0.5,0.5;  0.625,0.535; 0.75,0.6; 0.875,0.7335; 1,1">
                                          <p:stCondLst>
                                            <p:cond delay="828"/>
                                          </p:stCondLst>
                                        </p:cTn>
                                        <p:tgtEl>
                                          <p:spTgt spid="76"/>
                                        </p:tgtEl>
                                        <p:attrNameLst>
                                          <p:attrName>ppt_y</p:attrName>
                                        </p:attrNameLst>
                                      </p:cBhvr>
                                      <p:tavLst>
                                        <p:tav tm="0" fmla="#ppt_y-sin(pi*$)/81">
                                          <p:val>
                                            <p:fltVal val="0"/>
                                          </p:val>
                                        </p:tav>
                                        <p:tav tm="100000">
                                          <p:val>
                                            <p:fltVal val="1"/>
                                          </p:val>
                                        </p:tav>
                                      </p:tavLst>
                                    </p:anim>
                                    <p:animScale>
                                      <p:cBhvr>
                                        <p:cTn id="55" dur="13">
                                          <p:stCondLst>
                                            <p:cond delay="325"/>
                                          </p:stCondLst>
                                        </p:cTn>
                                        <p:tgtEl>
                                          <p:spTgt spid="76"/>
                                        </p:tgtEl>
                                      </p:cBhvr>
                                      <p:to x="100000" y="60000"/>
                                    </p:animScale>
                                    <p:animScale>
                                      <p:cBhvr>
                                        <p:cTn id="56" dur="83" decel="50000">
                                          <p:stCondLst>
                                            <p:cond delay="338"/>
                                          </p:stCondLst>
                                        </p:cTn>
                                        <p:tgtEl>
                                          <p:spTgt spid="76"/>
                                        </p:tgtEl>
                                      </p:cBhvr>
                                      <p:to x="100000" y="100000"/>
                                    </p:animScale>
                                    <p:animScale>
                                      <p:cBhvr>
                                        <p:cTn id="57" dur="13">
                                          <p:stCondLst>
                                            <p:cond delay="656"/>
                                          </p:stCondLst>
                                        </p:cTn>
                                        <p:tgtEl>
                                          <p:spTgt spid="76"/>
                                        </p:tgtEl>
                                      </p:cBhvr>
                                      <p:to x="100000" y="80000"/>
                                    </p:animScale>
                                    <p:animScale>
                                      <p:cBhvr>
                                        <p:cTn id="58" dur="83" decel="50000">
                                          <p:stCondLst>
                                            <p:cond delay="669"/>
                                          </p:stCondLst>
                                        </p:cTn>
                                        <p:tgtEl>
                                          <p:spTgt spid="76"/>
                                        </p:tgtEl>
                                      </p:cBhvr>
                                      <p:to x="100000" y="100000"/>
                                    </p:animScale>
                                    <p:animScale>
                                      <p:cBhvr>
                                        <p:cTn id="59" dur="13">
                                          <p:stCondLst>
                                            <p:cond delay="821"/>
                                          </p:stCondLst>
                                        </p:cTn>
                                        <p:tgtEl>
                                          <p:spTgt spid="76"/>
                                        </p:tgtEl>
                                      </p:cBhvr>
                                      <p:to x="100000" y="90000"/>
                                    </p:animScale>
                                    <p:animScale>
                                      <p:cBhvr>
                                        <p:cTn id="60" dur="83" decel="50000">
                                          <p:stCondLst>
                                            <p:cond delay="834"/>
                                          </p:stCondLst>
                                        </p:cTn>
                                        <p:tgtEl>
                                          <p:spTgt spid="76"/>
                                        </p:tgtEl>
                                      </p:cBhvr>
                                      <p:to x="100000" y="100000"/>
                                    </p:animScale>
                                    <p:animScale>
                                      <p:cBhvr>
                                        <p:cTn id="61" dur="13">
                                          <p:stCondLst>
                                            <p:cond delay="904"/>
                                          </p:stCondLst>
                                        </p:cTn>
                                        <p:tgtEl>
                                          <p:spTgt spid="76"/>
                                        </p:tgtEl>
                                      </p:cBhvr>
                                      <p:to x="100000" y="95000"/>
                                    </p:animScale>
                                    <p:animScale>
                                      <p:cBhvr>
                                        <p:cTn id="62" dur="83" decel="50000">
                                          <p:stCondLst>
                                            <p:cond delay="917"/>
                                          </p:stCondLst>
                                        </p:cTn>
                                        <p:tgtEl>
                                          <p:spTgt spid="76"/>
                                        </p:tgtEl>
                                      </p:cBhvr>
                                      <p:to x="100000" y="100000"/>
                                    </p:animScale>
                                  </p:childTnLst>
                                </p:cTn>
                              </p:par>
                              <p:par>
                                <p:cTn id="63" presetID="35" presetClass="entr" presetSubtype="0" fill="hold" grpId="0" nodeType="withEffect">
                                  <p:stCondLst>
                                    <p:cond delay="0"/>
                                  </p:stCondLst>
                                  <p:childTnLst>
                                    <p:set>
                                      <p:cBhvr>
                                        <p:cTn id="64" dur="1" fill="hold">
                                          <p:stCondLst>
                                            <p:cond delay="0"/>
                                          </p:stCondLst>
                                        </p:cTn>
                                        <p:tgtEl>
                                          <p:spTgt spid="77"/>
                                        </p:tgtEl>
                                        <p:attrNameLst>
                                          <p:attrName>style.visibility</p:attrName>
                                        </p:attrNameLst>
                                      </p:cBhvr>
                                      <p:to>
                                        <p:strVal val="visible"/>
                                      </p:to>
                                    </p:set>
                                    <p:animEffect transition="in" filter="fade">
                                      <p:cBhvr>
                                        <p:cTn id="65" dur="750"/>
                                        <p:tgtEl>
                                          <p:spTgt spid="77"/>
                                        </p:tgtEl>
                                      </p:cBhvr>
                                    </p:animEffect>
                                    <p:anim calcmode="lin" valueType="num">
                                      <p:cBhvr>
                                        <p:cTn id="66" dur="750" fill="hold"/>
                                        <p:tgtEl>
                                          <p:spTgt spid="77"/>
                                        </p:tgtEl>
                                        <p:attrNameLst>
                                          <p:attrName>style.rotation</p:attrName>
                                        </p:attrNameLst>
                                      </p:cBhvr>
                                      <p:tavLst>
                                        <p:tav tm="0">
                                          <p:val>
                                            <p:fltVal val="720"/>
                                          </p:val>
                                        </p:tav>
                                        <p:tav tm="100000">
                                          <p:val>
                                            <p:fltVal val="0"/>
                                          </p:val>
                                        </p:tav>
                                      </p:tavLst>
                                    </p:anim>
                                    <p:anim calcmode="lin" valueType="num">
                                      <p:cBhvr>
                                        <p:cTn id="67" dur="750" fill="hold"/>
                                        <p:tgtEl>
                                          <p:spTgt spid="77"/>
                                        </p:tgtEl>
                                        <p:attrNameLst>
                                          <p:attrName>ppt_h</p:attrName>
                                        </p:attrNameLst>
                                      </p:cBhvr>
                                      <p:tavLst>
                                        <p:tav tm="0">
                                          <p:val>
                                            <p:fltVal val="0"/>
                                          </p:val>
                                        </p:tav>
                                        <p:tav tm="100000">
                                          <p:val>
                                            <p:strVal val="#ppt_h"/>
                                          </p:val>
                                        </p:tav>
                                      </p:tavLst>
                                    </p:anim>
                                    <p:anim calcmode="lin" valueType="num">
                                      <p:cBhvr>
                                        <p:cTn id="68" dur="750" fill="hold"/>
                                        <p:tgtEl>
                                          <p:spTgt spid="77"/>
                                        </p:tgtEl>
                                        <p:attrNameLst>
                                          <p:attrName>ppt_w</p:attrName>
                                        </p:attrNameLst>
                                      </p:cBhvr>
                                      <p:tavLst>
                                        <p:tav tm="0">
                                          <p:val>
                                            <p:fltVal val="0"/>
                                          </p:val>
                                        </p:tav>
                                        <p:tav tm="100000">
                                          <p:val>
                                            <p:strVal val="#ppt_w"/>
                                          </p:val>
                                        </p:tav>
                                      </p:tavLst>
                                    </p:anim>
                                  </p:childTnLst>
                                </p:cTn>
                              </p:par>
                              <p:par>
                                <p:cTn id="69" presetID="35" presetClass="entr" presetSubtype="0" fill="hold" nodeType="with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750"/>
                                        <p:tgtEl>
                                          <p:spTgt spid="78"/>
                                        </p:tgtEl>
                                      </p:cBhvr>
                                    </p:animEffect>
                                    <p:anim calcmode="lin" valueType="num">
                                      <p:cBhvr>
                                        <p:cTn id="72" dur="750" fill="hold"/>
                                        <p:tgtEl>
                                          <p:spTgt spid="78"/>
                                        </p:tgtEl>
                                        <p:attrNameLst>
                                          <p:attrName>style.rotation</p:attrName>
                                        </p:attrNameLst>
                                      </p:cBhvr>
                                      <p:tavLst>
                                        <p:tav tm="0">
                                          <p:val>
                                            <p:fltVal val="720"/>
                                          </p:val>
                                        </p:tav>
                                        <p:tav tm="100000">
                                          <p:val>
                                            <p:fltVal val="0"/>
                                          </p:val>
                                        </p:tav>
                                      </p:tavLst>
                                    </p:anim>
                                    <p:anim calcmode="lin" valueType="num">
                                      <p:cBhvr>
                                        <p:cTn id="73" dur="750" fill="hold"/>
                                        <p:tgtEl>
                                          <p:spTgt spid="78"/>
                                        </p:tgtEl>
                                        <p:attrNameLst>
                                          <p:attrName>ppt_h</p:attrName>
                                        </p:attrNameLst>
                                      </p:cBhvr>
                                      <p:tavLst>
                                        <p:tav tm="0">
                                          <p:val>
                                            <p:fltVal val="0"/>
                                          </p:val>
                                        </p:tav>
                                        <p:tav tm="100000">
                                          <p:val>
                                            <p:strVal val="#ppt_h"/>
                                          </p:val>
                                        </p:tav>
                                      </p:tavLst>
                                    </p:anim>
                                    <p:anim calcmode="lin" valueType="num">
                                      <p:cBhvr>
                                        <p:cTn id="74" dur="750" fill="hold"/>
                                        <p:tgtEl>
                                          <p:spTgt spid="78"/>
                                        </p:tgtEl>
                                        <p:attrNameLst>
                                          <p:attrName>ppt_w</p:attrName>
                                        </p:attrNameLst>
                                      </p:cBhvr>
                                      <p:tavLst>
                                        <p:tav tm="0">
                                          <p:val>
                                            <p:fltVal val="0"/>
                                          </p:val>
                                        </p:tav>
                                        <p:tav tm="100000">
                                          <p:val>
                                            <p:strVal val="#ppt_w"/>
                                          </p:val>
                                        </p:tav>
                                      </p:tavLst>
                                    </p:anim>
                                  </p:childTnLst>
                                </p:cTn>
                              </p:par>
                              <p:par>
                                <p:cTn id="75" presetID="26" presetClass="entr" presetSubtype="0" fill="hold" grpId="0" nodeType="with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wipe(down)">
                                      <p:cBhvr>
                                        <p:cTn id="77" dur="290">
                                          <p:stCondLst>
                                            <p:cond delay="0"/>
                                          </p:stCondLst>
                                        </p:cTn>
                                        <p:tgtEl>
                                          <p:spTgt spid="79"/>
                                        </p:tgtEl>
                                      </p:cBhvr>
                                    </p:animEffect>
                                    <p:anim calcmode="lin" valueType="num">
                                      <p:cBhvr>
                                        <p:cTn id="78" dur="911" tmFilter="0,0; 0.14,0.36; 0.43,0.73; 0.71,0.91; 1.0,1.0">
                                          <p:stCondLst>
                                            <p:cond delay="0"/>
                                          </p:stCondLst>
                                        </p:cTn>
                                        <p:tgtEl>
                                          <p:spTgt spid="79"/>
                                        </p:tgtEl>
                                        <p:attrNameLst>
                                          <p:attrName>ppt_x</p:attrName>
                                        </p:attrNameLst>
                                      </p:cBhvr>
                                      <p:tavLst>
                                        <p:tav tm="0">
                                          <p:val>
                                            <p:strVal val="#ppt_x-0.25"/>
                                          </p:val>
                                        </p:tav>
                                        <p:tav tm="100000">
                                          <p:val>
                                            <p:strVal val="#ppt_x"/>
                                          </p:val>
                                        </p:tav>
                                      </p:tavLst>
                                    </p:anim>
                                    <p:anim calcmode="lin" valueType="num">
                                      <p:cBhvr>
                                        <p:cTn id="79" dur="332" tmFilter="0.0,0.0; 0.25,0.07; 0.50,0.2; 0.75,0.467; 1.0,1.0">
                                          <p:stCondLst>
                                            <p:cond delay="0"/>
                                          </p:stCondLst>
                                        </p:cTn>
                                        <p:tgtEl>
                                          <p:spTgt spid="79"/>
                                        </p:tgtEl>
                                        <p:attrNameLst>
                                          <p:attrName>ppt_y</p:attrName>
                                        </p:attrNameLst>
                                      </p:cBhvr>
                                      <p:tavLst>
                                        <p:tav tm="0" fmla="#ppt_y-sin(pi*$)/3">
                                          <p:val>
                                            <p:fltVal val="0.5"/>
                                          </p:val>
                                        </p:tav>
                                        <p:tav tm="100000">
                                          <p:val>
                                            <p:fltVal val="1"/>
                                          </p:val>
                                        </p:tav>
                                      </p:tavLst>
                                    </p:anim>
                                    <p:anim calcmode="lin" valueType="num">
                                      <p:cBhvr>
                                        <p:cTn id="80" dur="332" tmFilter="0, 0; 0.125,0.2665; 0.25,0.4; 0.375,0.465; 0.5,0.5;  0.625,0.535; 0.75,0.6; 0.875,0.7335; 1,1">
                                          <p:stCondLst>
                                            <p:cond delay="332"/>
                                          </p:stCondLst>
                                        </p:cTn>
                                        <p:tgtEl>
                                          <p:spTgt spid="79"/>
                                        </p:tgtEl>
                                        <p:attrNameLst>
                                          <p:attrName>ppt_y</p:attrName>
                                        </p:attrNameLst>
                                      </p:cBhvr>
                                      <p:tavLst>
                                        <p:tav tm="0" fmla="#ppt_y-sin(pi*$)/9">
                                          <p:val>
                                            <p:fltVal val="0"/>
                                          </p:val>
                                        </p:tav>
                                        <p:tav tm="100000">
                                          <p:val>
                                            <p:fltVal val="1"/>
                                          </p:val>
                                        </p:tav>
                                      </p:tavLst>
                                    </p:anim>
                                    <p:anim calcmode="lin" valueType="num">
                                      <p:cBhvr>
                                        <p:cTn id="81" dur="166" tmFilter="0, 0; 0.125,0.2665; 0.25,0.4; 0.375,0.465; 0.5,0.5;  0.625,0.535; 0.75,0.6; 0.875,0.7335; 1,1">
                                          <p:stCondLst>
                                            <p:cond delay="662"/>
                                          </p:stCondLst>
                                        </p:cTn>
                                        <p:tgtEl>
                                          <p:spTgt spid="79"/>
                                        </p:tgtEl>
                                        <p:attrNameLst>
                                          <p:attrName>ppt_y</p:attrName>
                                        </p:attrNameLst>
                                      </p:cBhvr>
                                      <p:tavLst>
                                        <p:tav tm="0" fmla="#ppt_y-sin(pi*$)/27">
                                          <p:val>
                                            <p:fltVal val="0"/>
                                          </p:val>
                                        </p:tav>
                                        <p:tav tm="100000">
                                          <p:val>
                                            <p:fltVal val="1"/>
                                          </p:val>
                                        </p:tav>
                                      </p:tavLst>
                                    </p:anim>
                                    <p:anim calcmode="lin" valueType="num">
                                      <p:cBhvr>
                                        <p:cTn id="82" dur="82" tmFilter="0, 0; 0.125,0.2665; 0.25,0.4; 0.375,0.465; 0.5,0.5;  0.625,0.535; 0.75,0.6; 0.875,0.7335; 1,1">
                                          <p:stCondLst>
                                            <p:cond delay="828"/>
                                          </p:stCondLst>
                                        </p:cTn>
                                        <p:tgtEl>
                                          <p:spTgt spid="79"/>
                                        </p:tgtEl>
                                        <p:attrNameLst>
                                          <p:attrName>ppt_y</p:attrName>
                                        </p:attrNameLst>
                                      </p:cBhvr>
                                      <p:tavLst>
                                        <p:tav tm="0" fmla="#ppt_y-sin(pi*$)/81">
                                          <p:val>
                                            <p:fltVal val="0"/>
                                          </p:val>
                                        </p:tav>
                                        <p:tav tm="100000">
                                          <p:val>
                                            <p:fltVal val="1"/>
                                          </p:val>
                                        </p:tav>
                                      </p:tavLst>
                                    </p:anim>
                                    <p:animScale>
                                      <p:cBhvr>
                                        <p:cTn id="83" dur="13">
                                          <p:stCondLst>
                                            <p:cond delay="325"/>
                                          </p:stCondLst>
                                        </p:cTn>
                                        <p:tgtEl>
                                          <p:spTgt spid="79"/>
                                        </p:tgtEl>
                                      </p:cBhvr>
                                      <p:to x="100000" y="60000"/>
                                    </p:animScale>
                                    <p:animScale>
                                      <p:cBhvr>
                                        <p:cTn id="84" dur="83" decel="50000">
                                          <p:stCondLst>
                                            <p:cond delay="338"/>
                                          </p:stCondLst>
                                        </p:cTn>
                                        <p:tgtEl>
                                          <p:spTgt spid="79"/>
                                        </p:tgtEl>
                                      </p:cBhvr>
                                      <p:to x="100000" y="100000"/>
                                    </p:animScale>
                                    <p:animScale>
                                      <p:cBhvr>
                                        <p:cTn id="85" dur="13">
                                          <p:stCondLst>
                                            <p:cond delay="656"/>
                                          </p:stCondLst>
                                        </p:cTn>
                                        <p:tgtEl>
                                          <p:spTgt spid="79"/>
                                        </p:tgtEl>
                                      </p:cBhvr>
                                      <p:to x="100000" y="80000"/>
                                    </p:animScale>
                                    <p:animScale>
                                      <p:cBhvr>
                                        <p:cTn id="86" dur="83" decel="50000">
                                          <p:stCondLst>
                                            <p:cond delay="669"/>
                                          </p:stCondLst>
                                        </p:cTn>
                                        <p:tgtEl>
                                          <p:spTgt spid="79"/>
                                        </p:tgtEl>
                                      </p:cBhvr>
                                      <p:to x="100000" y="100000"/>
                                    </p:animScale>
                                    <p:animScale>
                                      <p:cBhvr>
                                        <p:cTn id="87" dur="13">
                                          <p:stCondLst>
                                            <p:cond delay="821"/>
                                          </p:stCondLst>
                                        </p:cTn>
                                        <p:tgtEl>
                                          <p:spTgt spid="79"/>
                                        </p:tgtEl>
                                      </p:cBhvr>
                                      <p:to x="100000" y="90000"/>
                                    </p:animScale>
                                    <p:animScale>
                                      <p:cBhvr>
                                        <p:cTn id="88" dur="83" decel="50000">
                                          <p:stCondLst>
                                            <p:cond delay="834"/>
                                          </p:stCondLst>
                                        </p:cTn>
                                        <p:tgtEl>
                                          <p:spTgt spid="79"/>
                                        </p:tgtEl>
                                      </p:cBhvr>
                                      <p:to x="100000" y="100000"/>
                                    </p:animScale>
                                    <p:animScale>
                                      <p:cBhvr>
                                        <p:cTn id="89" dur="13">
                                          <p:stCondLst>
                                            <p:cond delay="904"/>
                                          </p:stCondLst>
                                        </p:cTn>
                                        <p:tgtEl>
                                          <p:spTgt spid="79"/>
                                        </p:tgtEl>
                                      </p:cBhvr>
                                      <p:to x="100000" y="95000"/>
                                    </p:animScale>
                                    <p:animScale>
                                      <p:cBhvr>
                                        <p:cTn id="90" dur="83" decel="50000">
                                          <p:stCondLst>
                                            <p:cond delay="917"/>
                                          </p:stCondLst>
                                        </p:cTn>
                                        <p:tgtEl>
                                          <p:spTgt spid="79"/>
                                        </p:tgtEl>
                                      </p:cBhvr>
                                      <p:to x="100000" y="100000"/>
                                    </p:animScale>
                                  </p:childTnLst>
                                </p:cTn>
                              </p:par>
                              <p:par>
                                <p:cTn id="91" presetID="35" presetClass="entr" presetSubtype="0" fill="hold" grpId="0" nodeType="withEffect">
                                  <p:stCondLst>
                                    <p:cond delay="0"/>
                                  </p:stCondLst>
                                  <p:childTnLst>
                                    <p:set>
                                      <p:cBhvr>
                                        <p:cTn id="92" dur="1" fill="hold">
                                          <p:stCondLst>
                                            <p:cond delay="0"/>
                                          </p:stCondLst>
                                        </p:cTn>
                                        <p:tgtEl>
                                          <p:spTgt spid="80"/>
                                        </p:tgtEl>
                                        <p:attrNameLst>
                                          <p:attrName>style.visibility</p:attrName>
                                        </p:attrNameLst>
                                      </p:cBhvr>
                                      <p:to>
                                        <p:strVal val="visible"/>
                                      </p:to>
                                    </p:set>
                                    <p:animEffect transition="in" filter="fade">
                                      <p:cBhvr>
                                        <p:cTn id="93" dur="750"/>
                                        <p:tgtEl>
                                          <p:spTgt spid="80"/>
                                        </p:tgtEl>
                                      </p:cBhvr>
                                    </p:animEffect>
                                    <p:anim calcmode="lin" valueType="num">
                                      <p:cBhvr>
                                        <p:cTn id="94" dur="750" fill="hold"/>
                                        <p:tgtEl>
                                          <p:spTgt spid="80"/>
                                        </p:tgtEl>
                                        <p:attrNameLst>
                                          <p:attrName>style.rotation</p:attrName>
                                        </p:attrNameLst>
                                      </p:cBhvr>
                                      <p:tavLst>
                                        <p:tav tm="0">
                                          <p:val>
                                            <p:fltVal val="720"/>
                                          </p:val>
                                        </p:tav>
                                        <p:tav tm="100000">
                                          <p:val>
                                            <p:fltVal val="0"/>
                                          </p:val>
                                        </p:tav>
                                      </p:tavLst>
                                    </p:anim>
                                    <p:anim calcmode="lin" valueType="num">
                                      <p:cBhvr>
                                        <p:cTn id="95" dur="750" fill="hold"/>
                                        <p:tgtEl>
                                          <p:spTgt spid="80"/>
                                        </p:tgtEl>
                                        <p:attrNameLst>
                                          <p:attrName>ppt_h</p:attrName>
                                        </p:attrNameLst>
                                      </p:cBhvr>
                                      <p:tavLst>
                                        <p:tav tm="0">
                                          <p:val>
                                            <p:fltVal val="0"/>
                                          </p:val>
                                        </p:tav>
                                        <p:tav tm="100000">
                                          <p:val>
                                            <p:strVal val="#ppt_h"/>
                                          </p:val>
                                        </p:tav>
                                      </p:tavLst>
                                    </p:anim>
                                    <p:anim calcmode="lin" valueType="num">
                                      <p:cBhvr>
                                        <p:cTn id="96" dur="750" fill="hold"/>
                                        <p:tgtEl>
                                          <p:spTgt spid="80"/>
                                        </p:tgtEl>
                                        <p:attrNameLst>
                                          <p:attrName>ppt_w</p:attrName>
                                        </p:attrNameLst>
                                      </p:cBhvr>
                                      <p:tavLst>
                                        <p:tav tm="0">
                                          <p:val>
                                            <p:fltVal val="0"/>
                                          </p:val>
                                        </p:tav>
                                        <p:tav tm="100000">
                                          <p:val>
                                            <p:strVal val="#ppt_w"/>
                                          </p:val>
                                        </p:tav>
                                      </p:tavLst>
                                    </p:anim>
                                  </p:childTnLst>
                                </p:cTn>
                              </p:par>
                              <p:par>
                                <p:cTn id="97" presetID="35" presetClass="entr" presetSubtype="0" fill="hold" nodeType="withEffect">
                                  <p:stCondLst>
                                    <p:cond delay="0"/>
                                  </p:stCondLst>
                                  <p:childTnLst>
                                    <p:set>
                                      <p:cBhvr>
                                        <p:cTn id="98" dur="1" fill="hold">
                                          <p:stCondLst>
                                            <p:cond delay="0"/>
                                          </p:stCondLst>
                                        </p:cTn>
                                        <p:tgtEl>
                                          <p:spTgt spid="81"/>
                                        </p:tgtEl>
                                        <p:attrNameLst>
                                          <p:attrName>style.visibility</p:attrName>
                                        </p:attrNameLst>
                                      </p:cBhvr>
                                      <p:to>
                                        <p:strVal val="visible"/>
                                      </p:to>
                                    </p:set>
                                    <p:animEffect transition="in" filter="fade">
                                      <p:cBhvr>
                                        <p:cTn id="99" dur="750"/>
                                        <p:tgtEl>
                                          <p:spTgt spid="81"/>
                                        </p:tgtEl>
                                      </p:cBhvr>
                                    </p:animEffect>
                                    <p:anim calcmode="lin" valueType="num">
                                      <p:cBhvr>
                                        <p:cTn id="100" dur="750" fill="hold"/>
                                        <p:tgtEl>
                                          <p:spTgt spid="81"/>
                                        </p:tgtEl>
                                        <p:attrNameLst>
                                          <p:attrName>style.rotation</p:attrName>
                                        </p:attrNameLst>
                                      </p:cBhvr>
                                      <p:tavLst>
                                        <p:tav tm="0">
                                          <p:val>
                                            <p:fltVal val="720"/>
                                          </p:val>
                                        </p:tav>
                                        <p:tav tm="100000">
                                          <p:val>
                                            <p:fltVal val="0"/>
                                          </p:val>
                                        </p:tav>
                                      </p:tavLst>
                                    </p:anim>
                                    <p:anim calcmode="lin" valueType="num">
                                      <p:cBhvr>
                                        <p:cTn id="101" dur="750" fill="hold"/>
                                        <p:tgtEl>
                                          <p:spTgt spid="81"/>
                                        </p:tgtEl>
                                        <p:attrNameLst>
                                          <p:attrName>ppt_h</p:attrName>
                                        </p:attrNameLst>
                                      </p:cBhvr>
                                      <p:tavLst>
                                        <p:tav tm="0">
                                          <p:val>
                                            <p:fltVal val="0"/>
                                          </p:val>
                                        </p:tav>
                                        <p:tav tm="100000">
                                          <p:val>
                                            <p:strVal val="#ppt_h"/>
                                          </p:val>
                                        </p:tav>
                                      </p:tavLst>
                                    </p:anim>
                                    <p:anim calcmode="lin" valueType="num">
                                      <p:cBhvr>
                                        <p:cTn id="102" dur="750" fill="hold"/>
                                        <p:tgtEl>
                                          <p:spTgt spid="81"/>
                                        </p:tgtEl>
                                        <p:attrNameLst>
                                          <p:attrName>ppt_w</p:attrName>
                                        </p:attrNameLst>
                                      </p:cBhvr>
                                      <p:tavLst>
                                        <p:tav tm="0">
                                          <p:val>
                                            <p:fltVal val="0"/>
                                          </p:val>
                                        </p:tav>
                                        <p:tav tm="100000">
                                          <p:val>
                                            <p:strVal val="#ppt_w"/>
                                          </p:val>
                                        </p:tav>
                                      </p:tavLst>
                                    </p:anim>
                                  </p:childTnLst>
                                </p:cTn>
                              </p:par>
                              <p:par>
                                <p:cTn id="103" presetID="26" presetClass="entr" presetSubtype="0" fill="hold" grpId="0" nodeType="withEffect">
                                  <p:stCondLst>
                                    <p:cond delay="0"/>
                                  </p:stCondLst>
                                  <p:childTnLst>
                                    <p:set>
                                      <p:cBhvr>
                                        <p:cTn id="104" dur="1" fill="hold">
                                          <p:stCondLst>
                                            <p:cond delay="0"/>
                                          </p:stCondLst>
                                        </p:cTn>
                                        <p:tgtEl>
                                          <p:spTgt spid="82"/>
                                        </p:tgtEl>
                                        <p:attrNameLst>
                                          <p:attrName>style.visibility</p:attrName>
                                        </p:attrNameLst>
                                      </p:cBhvr>
                                      <p:to>
                                        <p:strVal val="visible"/>
                                      </p:to>
                                    </p:set>
                                    <p:animEffect transition="in" filter="wipe(down)">
                                      <p:cBhvr>
                                        <p:cTn id="105" dur="290">
                                          <p:stCondLst>
                                            <p:cond delay="0"/>
                                          </p:stCondLst>
                                        </p:cTn>
                                        <p:tgtEl>
                                          <p:spTgt spid="82"/>
                                        </p:tgtEl>
                                      </p:cBhvr>
                                    </p:animEffect>
                                    <p:anim calcmode="lin" valueType="num">
                                      <p:cBhvr>
                                        <p:cTn id="106" dur="911"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107" dur="332"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108" dur="332" tmFilter="0, 0; 0.125,0.2665; 0.25,0.4; 0.375,0.465; 0.5,0.5;  0.625,0.535; 0.75,0.6; 0.875,0.7335; 1,1">
                                          <p:stCondLst>
                                            <p:cond delay="332"/>
                                          </p:stCondLst>
                                        </p:cTn>
                                        <p:tgtEl>
                                          <p:spTgt spid="82"/>
                                        </p:tgtEl>
                                        <p:attrNameLst>
                                          <p:attrName>ppt_y</p:attrName>
                                        </p:attrNameLst>
                                      </p:cBhvr>
                                      <p:tavLst>
                                        <p:tav tm="0" fmla="#ppt_y-sin(pi*$)/9">
                                          <p:val>
                                            <p:fltVal val="0"/>
                                          </p:val>
                                        </p:tav>
                                        <p:tav tm="100000">
                                          <p:val>
                                            <p:fltVal val="1"/>
                                          </p:val>
                                        </p:tav>
                                      </p:tavLst>
                                    </p:anim>
                                    <p:anim calcmode="lin" valueType="num">
                                      <p:cBhvr>
                                        <p:cTn id="109" dur="166" tmFilter="0, 0; 0.125,0.2665; 0.25,0.4; 0.375,0.465; 0.5,0.5;  0.625,0.535; 0.75,0.6; 0.875,0.7335; 1,1">
                                          <p:stCondLst>
                                            <p:cond delay="662"/>
                                          </p:stCondLst>
                                        </p:cTn>
                                        <p:tgtEl>
                                          <p:spTgt spid="82"/>
                                        </p:tgtEl>
                                        <p:attrNameLst>
                                          <p:attrName>ppt_y</p:attrName>
                                        </p:attrNameLst>
                                      </p:cBhvr>
                                      <p:tavLst>
                                        <p:tav tm="0" fmla="#ppt_y-sin(pi*$)/27">
                                          <p:val>
                                            <p:fltVal val="0"/>
                                          </p:val>
                                        </p:tav>
                                        <p:tav tm="100000">
                                          <p:val>
                                            <p:fltVal val="1"/>
                                          </p:val>
                                        </p:tav>
                                      </p:tavLst>
                                    </p:anim>
                                    <p:anim calcmode="lin" valueType="num">
                                      <p:cBhvr>
                                        <p:cTn id="110" dur="82" tmFilter="0, 0; 0.125,0.2665; 0.25,0.4; 0.375,0.465; 0.5,0.5;  0.625,0.535; 0.75,0.6; 0.875,0.7335; 1,1">
                                          <p:stCondLst>
                                            <p:cond delay="828"/>
                                          </p:stCondLst>
                                        </p:cTn>
                                        <p:tgtEl>
                                          <p:spTgt spid="82"/>
                                        </p:tgtEl>
                                        <p:attrNameLst>
                                          <p:attrName>ppt_y</p:attrName>
                                        </p:attrNameLst>
                                      </p:cBhvr>
                                      <p:tavLst>
                                        <p:tav tm="0" fmla="#ppt_y-sin(pi*$)/81">
                                          <p:val>
                                            <p:fltVal val="0"/>
                                          </p:val>
                                        </p:tav>
                                        <p:tav tm="100000">
                                          <p:val>
                                            <p:fltVal val="1"/>
                                          </p:val>
                                        </p:tav>
                                      </p:tavLst>
                                    </p:anim>
                                    <p:animScale>
                                      <p:cBhvr>
                                        <p:cTn id="111" dur="13">
                                          <p:stCondLst>
                                            <p:cond delay="325"/>
                                          </p:stCondLst>
                                        </p:cTn>
                                        <p:tgtEl>
                                          <p:spTgt spid="82"/>
                                        </p:tgtEl>
                                      </p:cBhvr>
                                      <p:to x="100000" y="60000"/>
                                    </p:animScale>
                                    <p:animScale>
                                      <p:cBhvr>
                                        <p:cTn id="112" dur="83" decel="50000">
                                          <p:stCondLst>
                                            <p:cond delay="338"/>
                                          </p:stCondLst>
                                        </p:cTn>
                                        <p:tgtEl>
                                          <p:spTgt spid="82"/>
                                        </p:tgtEl>
                                      </p:cBhvr>
                                      <p:to x="100000" y="100000"/>
                                    </p:animScale>
                                    <p:animScale>
                                      <p:cBhvr>
                                        <p:cTn id="113" dur="13">
                                          <p:stCondLst>
                                            <p:cond delay="656"/>
                                          </p:stCondLst>
                                        </p:cTn>
                                        <p:tgtEl>
                                          <p:spTgt spid="82"/>
                                        </p:tgtEl>
                                      </p:cBhvr>
                                      <p:to x="100000" y="80000"/>
                                    </p:animScale>
                                    <p:animScale>
                                      <p:cBhvr>
                                        <p:cTn id="114" dur="83" decel="50000">
                                          <p:stCondLst>
                                            <p:cond delay="669"/>
                                          </p:stCondLst>
                                        </p:cTn>
                                        <p:tgtEl>
                                          <p:spTgt spid="82"/>
                                        </p:tgtEl>
                                      </p:cBhvr>
                                      <p:to x="100000" y="100000"/>
                                    </p:animScale>
                                    <p:animScale>
                                      <p:cBhvr>
                                        <p:cTn id="115" dur="13">
                                          <p:stCondLst>
                                            <p:cond delay="821"/>
                                          </p:stCondLst>
                                        </p:cTn>
                                        <p:tgtEl>
                                          <p:spTgt spid="82"/>
                                        </p:tgtEl>
                                      </p:cBhvr>
                                      <p:to x="100000" y="90000"/>
                                    </p:animScale>
                                    <p:animScale>
                                      <p:cBhvr>
                                        <p:cTn id="116" dur="83" decel="50000">
                                          <p:stCondLst>
                                            <p:cond delay="834"/>
                                          </p:stCondLst>
                                        </p:cTn>
                                        <p:tgtEl>
                                          <p:spTgt spid="82"/>
                                        </p:tgtEl>
                                      </p:cBhvr>
                                      <p:to x="100000" y="100000"/>
                                    </p:animScale>
                                    <p:animScale>
                                      <p:cBhvr>
                                        <p:cTn id="117" dur="13">
                                          <p:stCondLst>
                                            <p:cond delay="904"/>
                                          </p:stCondLst>
                                        </p:cTn>
                                        <p:tgtEl>
                                          <p:spTgt spid="82"/>
                                        </p:tgtEl>
                                      </p:cBhvr>
                                      <p:to x="100000" y="95000"/>
                                    </p:animScale>
                                    <p:animScale>
                                      <p:cBhvr>
                                        <p:cTn id="118" dur="83" decel="50000">
                                          <p:stCondLst>
                                            <p:cond delay="917"/>
                                          </p:stCondLst>
                                        </p:cTn>
                                        <p:tgtEl>
                                          <p:spTgt spid="82"/>
                                        </p:tgtEl>
                                      </p:cBhvr>
                                      <p:to x="100000" y="100000"/>
                                    </p:animScale>
                                  </p:childTnLst>
                                </p:cTn>
                              </p:par>
                              <p:par>
                                <p:cTn id="119" presetID="35" presetClass="entr" presetSubtype="0" fill="hold" grpId="0" nodeType="withEffect">
                                  <p:stCondLst>
                                    <p:cond delay="0"/>
                                  </p:stCondLst>
                                  <p:childTnLst>
                                    <p:set>
                                      <p:cBhvr>
                                        <p:cTn id="120" dur="1" fill="hold">
                                          <p:stCondLst>
                                            <p:cond delay="0"/>
                                          </p:stCondLst>
                                        </p:cTn>
                                        <p:tgtEl>
                                          <p:spTgt spid="83"/>
                                        </p:tgtEl>
                                        <p:attrNameLst>
                                          <p:attrName>style.visibility</p:attrName>
                                        </p:attrNameLst>
                                      </p:cBhvr>
                                      <p:to>
                                        <p:strVal val="visible"/>
                                      </p:to>
                                    </p:set>
                                    <p:animEffect transition="in" filter="fade">
                                      <p:cBhvr>
                                        <p:cTn id="121" dur="750"/>
                                        <p:tgtEl>
                                          <p:spTgt spid="83"/>
                                        </p:tgtEl>
                                      </p:cBhvr>
                                    </p:animEffect>
                                    <p:anim calcmode="lin" valueType="num">
                                      <p:cBhvr>
                                        <p:cTn id="122" dur="750" fill="hold"/>
                                        <p:tgtEl>
                                          <p:spTgt spid="83"/>
                                        </p:tgtEl>
                                        <p:attrNameLst>
                                          <p:attrName>style.rotation</p:attrName>
                                        </p:attrNameLst>
                                      </p:cBhvr>
                                      <p:tavLst>
                                        <p:tav tm="0">
                                          <p:val>
                                            <p:fltVal val="720"/>
                                          </p:val>
                                        </p:tav>
                                        <p:tav tm="100000">
                                          <p:val>
                                            <p:fltVal val="0"/>
                                          </p:val>
                                        </p:tav>
                                      </p:tavLst>
                                    </p:anim>
                                    <p:anim calcmode="lin" valueType="num">
                                      <p:cBhvr>
                                        <p:cTn id="123" dur="750" fill="hold"/>
                                        <p:tgtEl>
                                          <p:spTgt spid="83"/>
                                        </p:tgtEl>
                                        <p:attrNameLst>
                                          <p:attrName>ppt_h</p:attrName>
                                        </p:attrNameLst>
                                      </p:cBhvr>
                                      <p:tavLst>
                                        <p:tav tm="0">
                                          <p:val>
                                            <p:fltVal val="0"/>
                                          </p:val>
                                        </p:tav>
                                        <p:tav tm="100000">
                                          <p:val>
                                            <p:strVal val="#ppt_h"/>
                                          </p:val>
                                        </p:tav>
                                      </p:tavLst>
                                    </p:anim>
                                    <p:anim calcmode="lin" valueType="num">
                                      <p:cBhvr>
                                        <p:cTn id="124" dur="750" fill="hold"/>
                                        <p:tgtEl>
                                          <p:spTgt spid="83"/>
                                        </p:tgtEl>
                                        <p:attrNameLst>
                                          <p:attrName>ppt_w</p:attrName>
                                        </p:attrNameLst>
                                      </p:cBhvr>
                                      <p:tavLst>
                                        <p:tav tm="0">
                                          <p:val>
                                            <p:fltVal val="0"/>
                                          </p:val>
                                        </p:tav>
                                        <p:tav tm="100000">
                                          <p:val>
                                            <p:strVal val="#ppt_w"/>
                                          </p:val>
                                        </p:tav>
                                      </p:tavLst>
                                    </p:anim>
                                  </p:childTnLst>
                                </p:cTn>
                              </p:par>
                              <p:par>
                                <p:cTn id="125" presetID="35" presetClass="entr" presetSubtype="0" fill="hold" nodeType="withEffect">
                                  <p:stCondLst>
                                    <p:cond delay="0"/>
                                  </p:stCondLst>
                                  <p:childTnLst>
                                    <p:set>
                                      <p:cBhvr>
                                        <p:cTn id="126" dur="1" fill="hold">
                                          <p:stCondLst>
                                            <p:cond delay="0"/>
                                          </p:stCondLst>
                                        </p:cTn>
                                        <p:tgtEl>
                                          <p:spTgt spid="84"/>
                                        </p:tgtEl>
                                        <p:attrNameLst>
                                          <p:attrName>style.visibility</p:attrName>
                                        </p:attrNameLst>
                                      </p:cBhvr>
                                      <p:to>
                                        <p:strVal val="visible"/>
                                      </p:to>
                                    </p:set>
                                    <p:animEffect transition="in" filter="fade">
                                      <p:cBhvr>
                                        <p:cTn id="127" dur="750"/>
                                        <p:tgtEl>
                                          <p:spTgt spid="84"/>
                                        </p:tgtEl>
                                      </p:cBhvr>
                                    </p:animEffect>
                                    <p:anim calcmode="lin" valueType="num">
                                      <p:cBhvr>
                                        <p:cTn id="128" dur="750" fill="hold"/>
                                        <p:tgtEl>
                                          <p:spTgt spid="84"/>
                                        </p:tgtEl>
                                        <p:attrNameLst>
                                          <p:attrName>style.rotation</p:attrName>
                                        </p:attrNameLst>
                                      </p:cBhvr>
                                      <p:tavLst>
                                        <p:tav tm="0">
                                          <p:val>
                                            <p:fltVal val="720"/>
                                          </p:val>
                                        </p:tav>
                                        <p:tav tm="100000">
                                          <p:val>
                                            <p:fltVal val="0"/>
                                          </p:val>
                                        </p:tav>
                                      </p:tavLst>
                                    </p:anim>
                                    <p:anim calcmode="lin" valueType="num">
                                      <p:cBhvr>
                                        <p:cTn id="129" dur="750" fill="hold"/>
                                        <p:tgtEl>
                                          <p:spTgt spid="84"/>
                                        </p:tgtEl>
                                        <p:attrNameLst>
                                          <p:attrName>ppt_h</p:attrName>
                                        </p:attrNameLst>
                                      </p:cBhvr>
                                      <p:tavLst>
                                        <p:tav tm="0">
                                          <p:val>
                                            <p:fltVal val="0"/>
                                          </p:val>
                                        </p:tav>
                                        <p:tav tm="100000">
                                          <p:val>
                                            <p:strVal val="#ppt_h"/>
                                          </p:val>
                                        </p:tav>
                                      </p:tavLst>
                                    </p:anim>
                                    <p:anim calcmode="lin" valueType="num">
                                      <p:cBhvr>
                                        <p:cTn id="130" dur="750" fill="hold"/>
                                        <p:tgtEl>
                                          <p:spTgt spid="8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3" grpId="0"/>
      <p:bldP spid="74" grpId="0"/>
      <p:bldP spid="76" grpId="0"/>
      <p:bldP spid="77" grpId="0"/>
      <p:bldP spid="79" grpId="0"/>
      <p:bldP spid="80" grpId="0"/>
      <p:bldP spid="82" grpId="0"/>
      <p:bldP spid="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cstate="screen">
            <a:duotone>
              <a:schemeClr val="accent4">
                <a:shade val="45000"/>
                <a:satMod val="135000"/>
              </a:schemeClr>
              <a:prstClr val="white"/>
            </a:duotone>
            <a:extLst>
              <a:ext uri="{28A0092B-C50C-407E-A947-70E740481C1C}">
                <a14:useLocalDpi xmlns:a14="http://schemas.microsoft.com/office/drawing/2010/main"/>
              </a:ext>
            </a:extLst>
          </a:blip>
          <a:srcRect t="48626" b="21244"/>
          <a:stretch/>
        </p:blipFill>
        <p:spPr>
          <a:xfrm>
            <a:off x="0" y="6400800"/>
            <a:ext cx="12192000" cy="511326"/>
          </a:xfrm>
          <a:prstGeom prst="rect">
            <a:avLst/>
          </a:prstGeom>
        </p:spPr>
      </p:pic>
      <p:sp>
        <p:nvSpPr>
          <p:cNvPr id="2" name="文本框 1"/>
          <p:cNvSpPr txBox="1"/>
          <p:nvPr/>
        </p:nvSpPr>
        <p:spPr>
          <a:xfrm>
            <a:off x="718718" y="279017"/>
            <a:ext cx="3267356" cy="369332"/>
          </a:xfrm>
          <a:prstGeom prst="rect">
            <a:avLst/>
          </a:prstGeom>
          <a:noFill/>
        </p:spPr>
        <p:txBody>
          <a:bodyPr wrap="square" rtlCol="0">
            <a:spAutoFit/>
          </a:bodyPr>
          <a:lstStyle/>
          <a:p>
            <a:pPr algn="ctr"/>
            <a:r>
              <a:rPr lang="zh-CN" altLang="en-US" dirty="0">
                <a:cs typeface="+mn-ea"/>
                <a:sym typeface="+mn-lt"/>
              </a:rPr>
              <a:t>Please add title text here</a:t>
            </a:r>
          </a:p>
        </p:txBody>
      </p:sp>
      <p:grpSp>
        <p:nvGrpSpPr>
          <p:cNvPr id="5" name="组合 4"/>
          <p:cNvGrpSpPr/>
          <p:nvPr/>
        </p:nvGrpSpPr>
        <p:grpSpPr>
          <a:xfrm>
            <a:off x="7533361" y="4293306"/>
            <a:ext cx="3081139" cy="959400"/>
            <a:chOff x="6072791" y="4066522"/>
            <a:chExt cx="2841487" cy="780200"/>
          </a:xfrm>
        </p:grpSpPr>
        <p:sp>
          <p:nvSpPr>
            <p:cNvPr id="7" name="TextBox 35"/>
            <p:cNvSpPr txBox="1"/>
            <p:nvPr/>
          </p:nvSpPr>
          <p:spPr>
            <a:xfrm>
              <a:off x="6072791" y="4471288"/>
              <a:ext cx="2841487" cy="375434"/>
            </a:xfrm>
            <a:prstGeom prst="rect">
              <a:avLst/>
            </a:prstGeom>
            <a:noFill/>
          </p:spPr>
          <p:txBody>
            <a:bodyPr wrap="square" rtlCol="0">
              <a:spAutoFit/>
            </a:bodyPr>
            <a:lstStyle/>
            <a:p>
              <a:r>
                <a:rPr lang="zh-CN" altLang="en-US" sz="1200" dirty="0">
                  <a:solidFill>
                    <a:srgbClr val="A06843"/>
                  </a:solidFill>
                  <a:cs typeface="+mn-ea"/>
                  <a:sym typeface="+mn-lt"/>
                </a:rPr>
                <a:t>Please fill in what you need here. Please fill in what you need here.</a:t>
              </a:r>
              <a:endParaRPr lang="zh-CN" altLang="en-US" sz="2000" dirty="0">
                <a:solidFill>
                  <a:srgbClr val="A06843"/>
                </a:solidFill>
                <a:cs typeface="+mn-ea"/>
                <a:sym typeface="+mn-lt"/>
              </a:endParaRPr>
            </a:p>
          </p:txBody>
        </p:sp>
        <p:sp>
          <p:nvSpPr>
            <p:cNvPr id="8" name="文本框 7"/>
            <p:cNvSpPr txBox="1"/>
            <p:nvPr/>
          </p:nvSpPr>
          <p:spPr>
            <a:xfrm>
              <a:off x="6072791" y="4066522"/>
              <a:ext cx="1620435" cy="300347"/>
            </a:xfrm>
            <a:prstGeom prst="rect">
              <a:avLst/>
            </a:prstGeom>
            <a:noFill/>
          </p:spPr>
          <p:txBody>
            <a:bodyPr wrap="square" rtlCol="0">
              <a:spAutoFit/>
            </a:bodyPr>
            <a:lstStyle/>
            <a:p>
              <a:r>
                <a:rPr lang="zh-CN" altLang="en-US" b="1" dirty="0">
                  <a:solidFill>
                    <a:srgbClr val="A06843"/>
                  </a:solidFill>
                  <a:cs typeface="+mn-ea"/>
                  <a:sym typeface="+mn-lt"/>
                </a:rPr>
                <a:t>Add your text</a:t>
              </a:r>
            </a:p>
          </p:txBody>
        </p:sp>
      </p:grpSp>
      <p:grpSp>
        <p:nvGrpSpPr>
          <p:cNvPr id="9" name="组合 8"/>
          <p:cNvGrpSpPr/>
          <p:nvPr/>
        </p:nvGrpSpPr>
        <p:grpSpPr>
          <a:xfrm>
            <a:off x="1639829" y="4302584"/>
            <a:ext cx="3081139" cy="959400"/>
            <a:chOff x="6072791" y="4066522"/>
            <a:chExt cx="2841487" cy="780200"/>
          </a:xfrm>
        </p:grpSpPr>
        <p:sp>
          <p:nvSpPr>
            <p:cNvPr id="10" name="TextBox 35"/>
            <p:cNvSpPr txBox="1"/>
            <p:nvPr/>
          </p:nvSpPr>
          <p:spPr>
            <a:xfrm>
              <a:off x="6072791" y="4471288"/>
              <a:ext cx="2841487" cy="375434"/>
            </a:xfrm>
            <a:prstGeom prst="rect">
              <a:avLst/>
            </a:prstGeom>
            <a:noFill/>
          </p:spPr>
          <p:txBody>
            <a:bodyPr wrap="square" rtlCol="0">
              <a:spAutoFit/>
            </a:bodyPr>
            <a:lstStyle/>
            <a:p>
              <a:r>
                <a:rPr lang="zh-CN" altLang="en-US" sz="1200" dirty="0">
                  <a:solidFill>
                    <a:srgbClr val="A06843"/>
                  </a:solidFill>
                  <a:cs typeface="+mn-ea"/>
                  <a:sym typeface="+mn-lt"/>
                </a:rPr>
                <a:t>Please fill in what you need here. Please fill in what you need here.</a:t>
              </a:r>
              <a:endParaRPr lang="zh-CN" altLang="en-US" sz="2000" dirty="0">
                <a:solidFill>
                  <a:srgbClr val="A06843"/>
                </a:solidFill>
                <a:cs typeface="+mn-ea"/>
                <a:sym typeface="+mn-lt"/>
              </a:endParaRPr>
            </a:p>
          </p:txBody>
        </p:sp>
        <p:sp>
          <p:nvSpPr>
            <p:cNvPr id="11" name="文本框 10"/>
            <p:cNvSpPr txBox="1"/>
            <p:nvPr/>
          </p:nvSpPr>
          <p:spPr>
            <a:xfrm>
              <a:off x="6072791" y="4066522"/>
              <a:ext cx="1620435" cy="300347"/>
            </a:xfrm>
            <a:prstGeom prst="rect">
              <a:avLst/>
            </a:prstGeom>
            <a:noFill/>
          </p:spPr>
          <p:txBody>
            <a:bodyPr wrap="square" rtlCol="0">
              <a:spAutoFit/>
            </a:bodyPr>
            <a:lstStyle/>
            <a:p>
              <a:r>
                <a:rPr lang="zh-CN" altLang="en-US" b="1" dirty="0">
                  <a:solidFill>
                    <a:srgbClr val="A06843"/>
                  </a:solidFill>
                  <a:cs typeface="+mn-ea"/>
                  <a:sym typeface="+mn-lt"/>
                </a:rPr>
                <a:t>Add your text</a:t>
              </a:r>
            </a:p>
          </p:txBody>
        </p:sp>
      </p:grpSp>
      <p:pic>
        <p:nvPicPr>
          <p:cNvPr id="12" name="图片 11" descr="C:\Users\Administrator\Desktop\洪慧蓉\素材\2015-2016美图\6.19图片 星空街景等\281525.jpg281525"/>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7513599" y="1601349"/>
            <a:ext cx="2357535" cy="1325245"/>
          </a:xfrm>
          <a:prstGeom prst="rect">
            <a:avLst/>
          </a:prstGeom>
          <a:noFill/>
          <a:ln w="76200">
            <a:solidFill>
              <a:schemeClr val="bg1">
                <a:alpha val="60000"/>
              </a:schemeClr>
            </a:solidFill>
          </a:ln>
        </p:spPr>
      </p:pic>
      <p:pic>
        <p:nvPicPr>
          <p:cNvPr id="13" name="图片 12" descr="C:\Users\Administrator\Desktop\洪慧蓉\素材\2015-2016美图\6.19图片 星空街景等\281409.jpg281409"/>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2098022" y="1561980"/>
            <a:ext cx="2405627" cy="1351915"/>
          </a:xfrm>
          <a:prstGeom prst="rect">
            <a:avLst/>
          </a:prstGeom>
          <a:noFill/>
          <a:ln w="76200">
            <a:solidFill>
              <a:schemeClr val="bg1">
                <a:alpha val="60000"/>
              </a:schemeClr>
            </a:solidFill>
          </a:ln>
        </p:spPr>
      </p:pic>
      <p:pic>
        <p:nvPicPr>
          <p:cNvPr id="15" name="图片 14" descr="C:\Users\Administrator\Desktop\洪慧蓉\素材\2015-2016美图\6.19图片 星空街景等\281594.jpg281594"/>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4214812" y="1801803"/>
            <a:ext cx="3762375" cy="2115185"/>
          </a:xfrm>
          <a:prstGeom prst="rect">
            <a:avLst/>
          </a:prstGeom>
          <a:noFill/>
          <a:ln w="76200">
            <a:solidFill>
              <a:schemeClr val="bg1">
                <a:alpha val="60000"/>
              </a:schemeClr>
            </a:solidFill>
          </a:ln>
        </p:spPr>
      </p:pic>
    </p:spTree>
    <p:extLst>
      <p:ext uri="{BB962C8B-B14F-4D97-AF65-F5344CB8AC3E}">
        <p14:creationId xmlns:p14="http://schemas.microsoft.com/office/powerpoint/2010/main" val="1652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anim calcmode="lin" valueType="num">
                                      <p:cBhvr>
                                        <p:cTn id="18" dur="500" fill="hold"/>
                                        <p:tgtEl>
                                          <p:spTgt spid="5"/>
                                        </p:tgtEl>
                                        <p:attrNameLst>
                                          <p:attrName>ppt_x</p:attrName>
                                        </p:attrNameLst>
                                      </p:cBhvr>
                                      <p:tavLst>
                                        <p:tav tm="0">
                                          <p:val>
                                            <p:strVal val="#ppt_x"/>
                                          </p:val>
                                        </p:tav>
                                        <p:tav tm="100000">
                                          <p:val>
                                            <p:strVal val="#ppt_x"/>
                                          </p:val>
                                        </p:tav>
                                      </p:tavLst>
                                    </p:anim>
                                    <p:anim calcmode="lin" valueType="num">
                                      <p:cBhvr>
                                        <p:cTn id="19" dur="5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anim calcmode="lin" valueType="num">
                                      <p:cBhvr>
                                        <p:cTn id="24" dur="500" fill="hold"/>
                                        <p:tgtEl>
                                          <p:spTgt spid="9"/>
                                        </p:tgtEl>
                                        <p:attrNameLst>
                                          <p:attrName>ppt_x</p:attrName>
                                        </p:attrNameLst>
                                      </p:cBhvr>
                                      <p:tavLst>
                                        <p:tav tm="0">
                                          <p:val>
                                            <p:strVal val="#ppt_x"/>
                                          </p:val>
                                        </p:tav>
                                        <p:tav tm="100000">
                                          <p:val>
                                            <p:strVal val="#ppt_x"/>
                                          </p:val>
                                        </p:tav>
                                      </p:tavLst>
                                    </p:anim>
                                    <p:anim calcmode="lin" valueType="num">
                                      <p:cBhvr>
                                        <p:cTn id="25" dur="500" fill="hold"/>
                                        <p:tgtEl>
                                          <p:spTgt spid="9"/>
                                        </p:tgtEl>
                                        <p:attrNameLst>
                                          <p:attrName>ppt_y</p:attrName>
                                        </p:attrNameLst>
                                      </p:cBhvr>
                                      <p:tavLst>
                                        <p:tav tm="0">
                                          <p:val>
                                            <p:strVal val="#ppt_y+.1"/>
                                          </p:val>
                                        </p:tav>
                                        <p:tav tm="100000">
                                          <p:val>
                                            <p:strVal val="#ppt_y"/>
                                          </p:val>
                                        </p:tav>
                                      </p:tavLst>
                                    </p:anim>
                                  </p:childTnLst>
                                </p:cTn>
                              </p:par>
                            </p:childTnLst>
                          </p:cTn>
                        </p:par>
                        <p:par>
                          <p:cTn id="26" fill="hold">
                            <p:stCondLst>
                              <p:cond delay="1500"/>
                            </p:stCondLst>
                            <p:childTnLst>
                              <p:par>
                                <p:cTn id="27" presetID="6" presetClass="entr" presetSubtype="16"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circle(in)">
                                      <p:cBhvr>
                                        <p:cTn id="29" dur="2000"/>
                                        <p:tgtEl>
                                          <p:spTgt spid="13"/>
                                        </p:tgtEl>
                                      </p:cBhvr>
                                    </p:animEffect>
                                  </p:childTnLst>
                                </p:cTn>
                              </p:par>
                              <p:par>
                                <p:cTn id="30" presetID="6" presetClass="entr" presetSubtype="16"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ircle(in)">
                                      <p:cBhvr>
                                        <p:cTn id="32" dur="2000"/>
                                        <p:tgtEl>
                                          <p:spTgt spid="12"/>
                                        </p:tgtEl>
                                      </p:cBhvr>
                                    </p:animEffect>
                                  </p:childTnLst>
                                </p:cTn>
                              </p:par>
                            </p:childTnLst>
                          </p:cTn>
                        </p:par>
                        <p:par>
                          <p:cTn id="33" fill="hold">
                            <p:stCondLst>
                              <p:cond delay="3500"/>
                            </p:stCondLst>
                            <p:childTnLst>
                              <p:par>
                                <p:cTn id="34" presetID="21" presetClass="entr" presetSubtype="4" fill="hold"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heel(4)">
                                      <p:cBhvr>
                                        <p:cTn id="36" dur="1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uo4usft">
      <a:majorFont>
        <a:latin typeface="Arial" panose="020F0302020204030204"/>
        <a:ea typeface="微软雅黑"/>
        <a:cs typeface=""/>
      </a:majorFont>
      <a:minorFont>
        <a:latin typeface="Arial"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TotalTime>
  <Words>1116</Words>
  <Application>Microsoft Office PowerPoint</Application>
  <PresentationFormat>宽屏</PresentationFormat>
  <Paragraphs>136</Paragraphs>
  <Slides>21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21</vt:i4>
      </vt:variant>
    </vt:vector>
  </HeadingPairs>
  <TitlesOfParts>
    <vt:vector size="26" baseType="lpstr">
      <vt:lpstr>方正细谭黑简体</vt:lpstr>
      <vt:lpstr>微软雅黑</vt:lpstr>
      <vt:lpstr>Arial</vt:lpstr>
      <vt:lpstr>Calibri</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19</cp:revision>
  <dcterms:created xsi:type="dcterms:W3CDTF">2016-11-03T01:49:20Z</dcterms:created>
  <dcterms:modified xsi:type="dcterms:W3CDTF">2020-06-04T01:09:14Z</dcterms:modified>
  <cp:contentStatus>版本初始化</cp:contentStatus>
  <cp:version>1.0.0</cp:version>
</cp:coreProperties>
</file>